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9"/>
  </p:notesMasterIdLst>
  <p:handoutMasterIdLst>
    <p:handoutMasterId r:id="rId20"/>
  </p:handoutMasterIdLst>
  <p:sldIdLst>
    <p:sldId id="317" r:id="rId6"/>
    <p:sldId id="307" r:id="rId7"/>
    <p:sldId id="308" r:id="rId8"/>
    <p:sldId id="278" r:id="rId9"/>
    <p:sldId id="309" r:id="rId10"/>
    <p:sldId id="263" r:id="rId11"/>
    <p:sldId id="310" r:id="rId12"/>
    <p:sldId id="311" r:id="rId13"/>
    <p:sldId id="312" r:id="rId14"/>
    <p:sldId id="316" r:id="rId15"/>
    <p:sldId id="314" r:id="rId16"/>
    <p:sldId id="315" r:id="rId17"/>
    <p:sldId id="3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9D79"/>
    <a:srgbClr val="636A58"/>
    <a:srgbClr val="505A47"/>
    <a:srgbClr val="D1D8B7"/>
    <a:srgbClr val="AD5C4D"/>
    <a:srgbClr val="543E35"/>
    <a:srgbClr val="637700"/>
    <a:srgbClr val="FFF4ED"/>
    <a:srgbClr val="5E6A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A3C208-4B1A-4EE9-BEB2-E9B1A0B19448}" v="5" dt="2025-10-15T18:18:04.212"/>
    <p1510:client id="{E5F47F90-3204-8598-F762-BC17B214F4A5}" v="4" dt="2025-10-15T18:40:27.813"/>
  </p1510:revLst>
</p1510:revInfo>
</file>

<file path=ppt/tableStyles.xml><?xml version="1.0" encoding="utf-8"?>
<a:tblStyleLst xmlns:a="http://schemas.openxmlformats.org/drawingml/2006/main" def="{2D5ABB26-0587-4C30-8999-92F81FD0307C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39" y="948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EDCC1-E1A5-4A7B-B133-2A16FBAA94DE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8BC1900-DAB1-4B99-ADA4-9051F283AB18}">
      <dgm:prSet custT="1"/>
      <dgm:spPr/>
      <dgm:t>
        <a:bodyPr/>
        <a:lstStyle/>
        <a:p>
          <a:r>
            <a:rPr lang="en-US" sz="2400">
              <a:solidFill>
                <a:schemeClr val="tx1"/>
              </a:solidFill>
              <a:latin typeface="+mn-lt"/>
            </a:rPr>
            <a:t>The application of soil amendments to budget, supply, and conserve nutrients for plant production and soil health.</a:t>
          </a:r>
        </a:p>
      </dgm:t>
    </dgm:pt>
    <dgm:pt modelId="{E99E304C-B6D7-4EB2-BCA9-2B30FCC9A920}" type="parTrans" cxnId="{EB625DB7-5AA7-4FEE-A88B-5357BB7AE4DA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967979D6-B586-4ADF-8589-936120FF9484}" type="sibTrans" cxnId="{EB625DB7-5AA7-4FEE-A88B-5357BB7AE4DA}">
      <dgm:prSet/>
      <dgm:spPr>
        <a:solidFill>
          <a:srgbClr val="A09D79">
            <a:alpha val="90000"/>
          </a:srgbClr>
        </a:solidFill>
      </dgm:spPr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05A012AD-556F-4486-9212-13F22A915D14}">
      <dgm:prSet custT="1"/>
      <dgm:spPr/>
      <dgm:t>
        <a:bodyPr/>
        <a:lstStyle/>
        <a:p>
          <a:r>
            <a:rPr lang="en-US" sz="2400">
              <a:solidFill>
                <a:schemeClr val="tx1"/>
              </a:solidFill>
              <a:latin typeface="+mn-lt"/>
            </a:rPr>
            <a:t>To manage the rate, source, method of application, and timing of plant nutrients and soil amendments.</a:t>
          </a:r>
        </a:p>
      </dgm:t>
    </dgm:pt>
    <dgm:pt modelId="{265C8E66-0A64-4815-9F7A-436FAB3BC94E}" type="parTrans" cxnId="{85B28F65-C9D3-4591-A080-3C3F43748F12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5B4B1A10-B8A1-476E-A4C5-8AC6B0D503A3}" type="sibTrans" cxnId="{85B28F65-C9D3-4591-A080-3C3F43748F12}">
      <dgm:prSet/>
      <dgm:spPr/>
      <dgm:t>
        <a:bodyPr/>
        <a:lstStyle/>
        <a:p>
          <a:endParaRPr lang="en-US">
            <a:solidFill>
              <a:schemeClr val="tx1"/>
            </a:solidFill>
            <a:latin typeface="+mn-lt"/>
          </a:endParaRPr>
        </a:p>
      </dgm:t>
    </dgm:pt>
    <dgm:pt modelId="{ADA4D15F-5FCD-45A5-B2FC-A6A9C667FDA3}" type="pres">
      <dgm:prSet presAssocID="{BCBEDCC1-E1A5-4A7B-B133-2A16FBAA94DE}" presName="outerComposite" presStyleCnt="0">
        <dgm:presLayoutVars>
          <dgm:chMax val="5"/>
          <dgm:dir/>
          <dgm:resizeHandles val="exact"/>
        </dgm:presLayoutVars>
      </dgm:prSet>
      <dgm:spPr/>
    </dgm:pt>
    <dgm:pt modelId="{32BAACC8-9D38-4ED7-8A63-E258BA8450F7}" type="pres">
      <dgm:prSet presAssocID="{BCBEDCC1-E1A5-4A7B-B133-2A16FBAA94DE}" presName="dummyMaxCanvas" presStyleCnt="0">
        <dgm:presLayoutVars/>
      </dgm:prSet>
      <dgm:spPr/>
    </dgm:pt>
    <dgm:pt modelId="{5C8DC662-043A-44C9-9DE7-FBC119A98A44}" type="pres">
      <dgm:prSet presAssocID="{BCBEDCC1-E1A5-4A7B-B133-2A16FBAA94DE}" presName="TwoNodes_1" presStyleLbl="node1" presStyleIdx="0" presStyleCnt="2" custLinFactNeighborX="-13003" custLinFactNeighborY="-42328">
        <dgm:presLayoutVars>
          <dgm:bulletEnabled val="1"/>
        </dgm:presLayoutVars>
      </dgm:prSet>
      <dgm:spPr/>
    </dgm:pt>
    <dgm:pt modelId="{05C2D26B-6498-4FF1-BA23-1D5E6293742C}" type="pres">
      <dgm:prSet presAssocID="{BCBEDCC1-E1A5-4A7B-B133-2A16FBAA94DE}" presName="TwoNodes_2" presStyleLbl="node1" presStyleIdx="1" presStyleCnt="2">
        <dgm:presLayoutVars>
          <dgm:bulletEnabled val="1"/>
        </dgm:presLayoutVars>
      </dgm:prSet>
      <dgm:spPr/>
    </dgm:pt>
    <dgm:pt modelId="{18D08B8F-54C9-41AD-9162-B2BC7EE8ADAB}" type="pres">
      <dgm:prSet presAssocID="{BCBEDCC1-E1A5-4A7B-B133-2A16FBAA94DE}" presName="TwoConn_1-2" presStyleLbl="fgAccFollowNode1" presStyleIdx="0" presStyleCnt="1">
        <dgm:presLayoutVars>
          <dgm:bulletEnabled val="1"/>
        </dgm:presLayoutVars>
      </dgm:prSet>
      <dgm:spPr/>
    </dgm:pt>
    <dgm:pt modelId="{2F2D66A0-5BEA-4642-984A-B068CC4A8628}" type="pres">
      <dgm:prSet presAssocID="{BCBEDCC1-E1A5-4A7B-B133-2A16FBAA94DE}" presName="TwoNodes_1_text" presStyleLbl="node1" presStyleIdx="1" presStyleCnt="2">
        <dgm:presLayoutVars>
          <dgm:bulletEnabled val="1"/>
        </dgm:presLayoutVars>
      </dgm:prSet>
      <dgm:spPr/>
    </dgm:pt>
    <dgm:pt modelId="{9A53C21E-4877-496B-96DC-BFE8BC59C2A0}" type="pres">
      <dgm:prSet presAssocID="{BCBEDCC1-E1A5-4A7B-B133-2A16FBAA94DE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E5589407-5049-4BFA-990B-7B5EC94CFC86}" type="presOf" srcId="{05A012AD-556F-4486-9212-13F22A915D14}" destId="{05C2D26B-6498-4FF1-BA23-1D5E6293742C}" srcOrd="0" destOrd="0" presId="urn:microsoft.com/office/officeart/2005/8/layout/vProcess5"/>
    <dgm:cxn modelId="{6A15A809-94E7-43BD-9714-BEDF4F084BA8}" type="presOf" srcId="{967979D6-B586-4ADF-8589-936120FF9484}" destId="{18D08B8F-54C9-41AD-9162-B2BC7EE8ADAB}" srcOrd="0" destOrd="0" presId="urn:microsoft.com/office/officeart/2005/8/layout/vProcess5"/>
    <dgm:cxn modelId="{EE263029-6936-4CE6-8F13-3FF29126F30D}" type="presOf" srcId="{98BC1900-DAB1-4B99-ADA4-9051F283AB18}" destId="{2F2D66A0-5BEA-4642-984A-B068CC4A8628}" srcOrd="1" destOrd="0" presId="urn:microsoft.com/office/officeart/2005/8/layout/vProcess5"/>
    <dgm:cxn modelId="{85B28F65-C9D3-4591-A080-3C3F43748F12}" srcId="{BCBEDCC1-E1A5-4A7B-B133-2A16FBAA94DE}" destId="{05A012AD-556F-4486-9212-13F22A915D14}" srcOrd="1" destOrd="0" parTransId="{265C8E66-0A64-4815-9F7A-436FAB3BC94E}" sibTransId="{5B4B1A10-B8A1-476E-A4C5-8AC6B0D503A3}"/>
    <dgm:cxn modelId="{01ACD081-2ED7-428B-A06F-8D611346405C}" type="presOf" srcId="{BCBEDCC1-E1A5-4A7B-B133-2A16FBAA94DE}" destId="{ADA4D15F-5FCD-45A5-B2FC-A6A9C667FDA3}" srcOrd="0" destOrd="0" presId="urn:microsoft.com/office/officeart/2005/8/layout/vProcess5"/>
    <dgm:cxn modelId="{279425B1-11F6-48CF-A561-829586F5565C}" type="presOf" srcId="{05A012AD-556F-4486-9212-13F22A915D14}" destId="{9A53C21E-4877-496B-96DC-BFE8BC59C2A0}" srcOrd="1" destOrd="0" presId="urn:microsoft.com/office/officeart/2005/8/layout/vProcess5"/>
    <dgm:cxn modelId="{EB625DB7-5AA7-4FEE-A88B-5357BB7AE4DA}" srcId="{BCBEDCC1-E1A5-4A7B-B133-2A16FBAA94DE}" destId="{98BC1900-DAB1-4B99-ADA4-9051F283AB18}" srcOrd="0" destOrd="0" parTransId="{E99E304C-B6D7-4EB2-BCA9-2B30FCC9A920}" sibTransId="{967979D6-B586-4ADF-8589-936120FF9484}"/>
    <dgm:cxn modelId="{41D470E8-6094-476A-BE66-9C9ED8D46AB4}" type="presOf" srcId="{98BC1900-DAB1-4B99-ADA4-9051F283AB18}" destId="{5C8DC662-043A-44C9-9DE7-FBC119A98A44}" srcOrd="0" destOrd="0" presId="urn:microsoft.com/office/officeart/2005/8/layout/vProcess5"/>
    <dgm:cxn modelId="{4C1B7F97-97D0-4742-899F-EBF8BA5A216E}" type="presParOf" srcId="{ADA4D15F-5FCD-45A5-B2FC-A6A9C667FDA3}" destId="{32BAACC8-9D38-4ED7-8A63-E258BA8450F7}" srcOrd="0" destOrd="0" presId="urn:microsoft.com/office/officeart/2005/8/layout/vProcess5"/>
    <dgm:cxn modelId="{84C99791-EF76-4D5A-A6FF-74A5728AA404}" type="presParOf" srcId="{ADA4D15F-5FCD-45A5-B2FC-A6A9C667FDA3}" destId="{5C8DC662-043A-44C9-9DE7-FBC119A98A44}" srcOrd="1" destOrd="0" presId="urn:microsoft.com/office/officeart/2005/8/layout/vProcess5"/>
    <dgm:cxn modelId="{FDEA8F55-2224-4EAD-B584-224B68BA01C4}" type="presParOf" srcId="{ADA4D15F-5FCD-45A5-B2FC-A6A9C667FDA3}" destId="{05C2D26B-6498-4FF1-BA23-1D5E6293742C}" srcOrd="2" destOrd="0" presId="urn:microsoft.com/office/officeart/2005/8/layout/vProcess5"/>
    <dgm:cxn modelId="{20B0DF77-0A30-4FDC-82A8-7F6B6AF745E6}" type="presParOf" srcId="{ADA4D15F-5FCD-45A5-B2FC-A6A9C667FDA3}" destId="{18D08B8F-54C9-41AD-9162-B2BC7EE8ADAB}" srcOrd="3" destOrd="0" presId="urn:microsoft.com/office/officeart/2005/8/layout/vProcess5"/>
    <dgm:cxn modelId="{EE0D313F-CC7C-4DED-81C3-BEBD1112E5D3}" type="presParOf" srcId="{ADA4D15F-5FCD-45A5-B2FC-A6A9C667FDA3}" destId="{2F2D66A0-5BEA-4642-984A-B068CC4A8628}" srcOrd="4" destOrd="0" presId="urn:microsoft.com/office/officeart/2005/8/layout/vProcess5"/>
    <dgm:cxn modelId="{2959454F-CAE9-45A1-9E0B-DFA330AB8D1F}" type="presParOf" srcId="{ADA4D15F-5FCD-45A5-B2FC-A6A9C667FDA3}" destId="{9A53C21E-4877-496B-96DC-BFE8BC59C2A0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E061FD-16A0-4253-A56D-C6B83D24297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0E03A04-15C0-490A-9422-D9BC858E188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cap="none">
              <a:latin typeface="+mn-lt"/>
            </a:rPr>
            <a:t>Agricultural Lime</a:t>
          </a:r>
        </a:p>
      </dgm:t>
    </dgm:pt>
    <dgm:pt modelId="{027BCD79-0EC9-459C-8068-4777D1807857}" type="parTrans" cxnId="{DD5F693F-C50D-404C-8C01-635F3A3D9760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032E6FAE-B662-49D1-9C50-F3A29E35358E}" type="sibTrans" cxnId="{DD5F693F-C50D-404C-8C01-635F3A3D9760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82C09C45-4755-495C-9435-F6059CA9C2E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cap="none">
              <a:latin typeface="+mn-lt"/>
            </a:rPr>
            <a:t>Nutrient Management </a:t>
          </a:r>
        </a:p>
      </dgm:t>
    </dgm:pt>
    <dgm:pt modelId="{3F42252E-E77F-4E89-919F-47394DCFF952}" type="parTrans" cxnId="{E341E827-5045-45B1-95A4-A6FF1C26BFD9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229B95FF-513D-47CD-B0BD-F4642B484C9E}" type="sibTrans" cxnId="{E341E827-5045-45B1-95A4-A6FF1C26BFD9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DB903B1A-F2A2-41BC-9D2F-10E8B6CAA43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2000" cap="none">
              <a:latin typeface="+mn-lt"/>
            </a:rPr>
            <a:t>Biochar &amp; Compost Mix </a:t>
          </a:r>
        </a:p>
      </dgm:t>
    </dgm:pt>
    <dgm:pt modelId="{40E27018-C9E5-45E5-AF2D-47A421BDC70C}" type="parTrans" cxnId="{80519D3E-6CC6-4514-9FC4-5761E9CCE8F9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3DB2E4C3-6A06-443C-9FC3-F5EBA273C34A}" type="sibTrans" cxnId="{80519D3E-6CC6-4514-9FC4-5761E9CCE8F9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EDBAB4BD-2574-4B15-9C7B-F4B7D580CEB6}" type="pres">
      <dgm:prSet presAssocID="{E7E061FD-16A0-4253-A56D-C6B83D24297C}" presName="root" presStyleCnt="0">
        <dgm:presLayoutVars>
          <dgm:dir/>
          <dgm:resizeHandles val="exact"/>
        </dgm:presLayoutVars>
      </dgm:prSet>
      <dgm:spPr/>
    </dgm:pt>
    <dgm:pt modelId="{652C92E4-9303-4014-AC0B-DF535253027B}" type="pres">
      <dgm:prSet presAssocID="{70E03A04-15C0-490A-9422-D9BC858E1886}" presName="compNode" presStyleCnt="0"/>
      <dgm:spPr/>
    </dgm:pt>
    <dgm:pt modelId="{2B9F358F-3BA6-468D-A325-9FB76049C499}" type="pres">
      <dgm:prSet presAssocID="{70E03A04-15C0-490A-9422-D9BC858E1886}" presName="iconBgRect" presStyleLbl="bgShp" presStyleIdx="0" presStyleCnt="3"/>
      <dgm:spPr/>
    </dgm:pt>
    <dgm:pt modelId="{5A0024A3-1776-4009-9FEC-D5C372338747}" type="pres">
      <dgm:prSet presAssocID="{70E03A04-15C0-490A-9422-D9BC858E188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67BA252-C2A2-4728-82CF-BD54DCD9336F}" type="pres">
      <dgm:prSet presAssocID="{70E03A04-15C0-490A-9422-D9BC858E1886}" presName="spaceRect" presStyleCnt="0"/>
      <dgm:spPr/>
    </dgm:pt>
    <dgm:pt modelId="{4031EE39-C0B0-4076-8208-070DB5727648}" type="pres">
      <dgm:prSet presAssocID="{70E03A04-15C0-490A-9422-D9BC858E1886}" presName="textRect" presStyleLbl="revTx" presStyleIdx="0" presStyleCnt="3">
        <dgm:presLayoutVars>
          <dgm:chMax val="1"/>
          <dgm:chPref val="1"/>
        </dgm:presLayoutVars>
      </dgm:prSet>
      <dgm:spPr/>
    </dgm:pt>
    <dgm:pt modelId="{DCBE6D3A-33CE-4FDF-84BA-9ABAA2A30E21}" type="pres">
      <dgm:prSet presAssocID="{032E6FAE-B662-49D1-9C50-F3A29E35358E}" presName="sibTrans" presStyleCnt="0"/>
      <dgm:spPr/>
    </dgm:pt>
    <dgm:pt modelId="{F47ECAF7-37A3-4839-B172-5F646762A50B}" type="pres">
      <dgm:prSet presAssocID="{82C09C45-4755-495C-9435-F6059CA9C2E6}" presName="compNode" presStyleCnt="0"/>
      <dgm:spPr/>
    </dgm:pt>
    <dgm:pt modelId="{66069AB7-C96D-461C-B3FF-9FEB264BE271}" type="pres">
      <dgm:prSet presAssocID="{82C09C45-4755-495C-9435-F6059CA9C2E6}" presName="iconBgRect" presStyleLbl="bgShp" presStyleIdx="1" presStyleCnt="3"/>
      <dgm:spPr/>
    </dgm:pt>
    <dgm:pt modelId="{C236D40A-DF06-4A82-B7ED-F7ABB2A7DC6A}" type="pres">
      <dgm:prSet presAssocID="{82C09C45-4755-495C-9435-F6059CA9C2E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eds"/>
        </a:ext>
      </dgm:extLst>
    </dgm:pt>
    <dgm:pt modelId="{D537374D-5EA5-4A70-99C5-0E664D8314C7}" type="pres">
      <dgm:prSet presAssocID="{82C09C45-4755-495C-9435-F6059CA9C2E6}" presName="spaceRect" presStyleCnt="0"/>
      <dgm:spPr/>
    </dgm:pt>
    <dgm:pt modelId="{9DD0F397-07FA-4B03-A5A0-5BC4B5EF8DDB}" type="pres">
      <dgm:prSet presAssocID="{82C09C45-4755-495C-9435-F6059CA9C2E6}" presName="textRect" presStyleLbl="revTx" presStyleIdx="1" presStyleCnt="3">
        <dgm:presLayoutVars>
          <dgm:chMax val="1"/>
          <dgm:chPref val="1"/>
        </dgm:presLayoutVars>
      </dgm:prSet>
      <dgm:spPr/>
    </dgm:pt>
    <dgm:pt modelId="{DF09D187-8464-4776-8ECF-B2B78A86D17F}" type="pres">
      <dgm:prSet presAssocID="{229B95FF-513D-47CD-B0BD-F4642B484C9E}" presName="sibTrans" presStyleCnt="0"/>
      <dgm:spPr/>
    </dgm:pt>
    <dgm:pt modelId="{3DC365F0-7550-4AE5-972B-62B489DB17D3}" type="pres">
      <dgm:prSet presAssocID="{DB903B1A-F2A2-41BC-9D2F-10E8B6CAA43B}" presName="compNode" presStyleCnt="0"/>
      <dgm:spPr/>
    </dgm:pt>
    <dgm:pt modelId="{6F07BCD7-F847-4E25-AB3F-FA34DA80012C}" type="pres">
      <dgm:prSet presAssocID="{DB903B1A-F2A2-41BC-9D2F-10E8B6CAA43B}" presName="iconBgRect" presStyleLbl="bgShp" presStyleIdx="2" presStyleCnt="3"/>
      <dgm:spPr/>
    </dgm:pt>
    <dgm:pt modelId="{6E34AE27-39EF-4D5D-98A1-EC0E38A394AB}" type="pres">
      <dgm:prSet presAssocID="{DB903B1A-F2A2-41BC-9D2F-10E8B6CAA4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af"/>
        </a:ext>
      </dgm:extLst>
    </dgm:pt>
    <dgm:pt modelId="{7430FEEC-0FB8-4E7F-AFB1-14F4C896B82A}" type="pres">
      <dgm:prSet presAssocID="{DB903B1A-F2A2-41BC-9D2F-10E8B6CAA43B}" presName="spaceRect" presStyleCnt="0"/>
      <dgm:spPr/>
    </dgm:pt>
    <dgm:pt modelId="{460BC4EE-23C9-4DD0-B9D4-41A8F96CFEA6}" type="pres">
      <dgm:prSet presAssocID="{DB903B1A-F2A2-41BC-9D2F-10E8B6CAA43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341E827-5045-45B1-95A4-A6FF1C26BFD9}" srcId="{E7E061FD-16A0-4253-A56D-C6B83D24297C}" destId="{82C09C45-4755-495C-9435-F6059CA9C2E6}" srcOrd="1" destOrd="0" parTransId="{3F42252E-E77F-4E89-919F-47394DCFF952}" sibTransId="{229B95FF-513D-47CD-B0BD-F4642B484C9E}"/>
    <dgm:cxn modelId="{4768CB28-FF20-435A-A6A8-B20E1B67437F}" type="presOf" srcId="{E7E061FD-16A0-4253-A56D-C6B83D24297C}" destId="{EDBAB4BD-2574-4B15-9C7B-F4B7D580CEB6}" srcOrd="0" destOrd="0" presId="urn:microsoft.com/office/officeart/2018/5/layout/IconCircleLabelList"/>
    <dgm:cxn modelId="{80519D3E-6CC6-4514-9FC4-5761E9CCE8F9}" srcId="{E7E061FD-16A0-4253-A56D-C6B83D24297C}" destId="{DB903B1A-F2A2-41BC-9D2F-10E8B6CAA43B}" srcOrd="2" destOrd="0" parTransId="{40E27018-C9E5-45E5-AF2D-47A421BDC70C}" sibTransId="{3DB2E4C3-6A06-443C-9FC3-F5EBA273C34A}"/>
    <dgm:cxn modelId="{DD5F693F-C50D-404C-8C01-635F3A3D9760}" srcId="{E7E061FD-16A0-4253-A56D-C6B83D24297C}" destId="{70E03A04-15C0-490A-9422-D9BC858E1886}" srcOrd="0" destOrd="0" parTransId="{027BCD79-0EC9-459C-8068-4777D1807857}" sibTransId="{032E6FAE-B662-49D1-9C50-F3A29E35358E}"/>
    <dgm:cxn modelId="{839CC95C-3E23-4DE6-B872-9E073E7B5317}" type="presOf" srcId="{DB903B1A-F2A2-41BC-9D2F-10E8B6CAA43B}" destId="{460BC4EE-23C9-4DD0-B9D4-41A8F96CFEA6}" srcOrd="0" destOrd="0" presId="urn:microsoft.com/office/officeart/2018/5/layout/IconCircleLabelList"/>
    <dgm:cxn modelId="{75AD4889-2EED-40BE-B035-DCB6BD0E5452}" type="presOf" srcId="{82C09C45-4755-495C-9435-F6059CA9C2E6}" destId="{9DD0F397-07FA-4B03-A5A0-5BC4B5EF8DDB}" srcOrd="0" destOrd="0" presId="urn:microsoft.com/office/officeart/2018/5/layout/IconCircleLabelList"/>
    <dgm:cxn modelId="{548715A6-29E5-467D-BC38-CA3790744EC4}" type="presOf" srcId="{70E03A04-15C0-490A-9422-D9BC858E1886}" destId="{4031EE39-C0B0-4076-8208-070DB5727648}" srcOrd="0" destOrd="0" presId="urn:microsoft.com/office/officeart/2018/5/layout/IconCircleLabelList"/>
    <dgm:cxn modelId="{0D0699BC-B4ED-4D2B-B987-E7661981F1BE}" type="presParOf" srcId="{EDBAB4BD-2574-4B15-9C7B-F4B7D580CEB6}" destId="{652C92E4-9303-4014-AC0B-DF535253027B}" srcOrd="0" destOrd="0" presId="urn:microsoft.com/office/officeart/2018/5/layout/IconCircleLabelList"/>
    <dgm:cxn modelId="{5A782BB5-7636-4954-91F8-954C797D2960}" type="presParOf" srcId="{652C92E4-9303-4014-AC0B-DF535253027B}" destId="{2B9F358F-3BA6-468D-A325-9FB76049C499}" srcOrd="0" destOrd="0" presId="urn:microsoft.com/office/officeart/2018/5/layout/IconCircleLabelList"/>
    <dgm:cxn modelId="{5AA60DEB-B9A1-41AD-A7EA-E5A81E52198C}" type="presParOf" srcId="{652C92E4-9303-4014-AC0B-DF535253027B}" destId="{5A0024A3-1776-4009-9FEC-D5C372338747}" srcOrd="1" destOrd="0" presId="urn:microsoft.com/office/officeart/2018/5/layout/IconCircleLabelList"/>
    <dgm:cxn modelId="{FA5FCCEE-CA8E-4C01-ACD4-CD7E70127960}" type="presParOf" srcId="{652C92E4-9303-4014-AC0B-DF535253027B}" destId="{867BA252-C2A2-4728-82CF-BD54DCD9336F}" srcOrd="2" destOrd="0" presId="urn:microsoft.com/office/officeart/2018/5/layout/IconCircleLabelList"/>
    <dgm:cxn modelId="{77681814-DDC7-4E45-A364-45C6EEEF9861}" type="presParOf" srcId="{652C92E4-9303-4014-AC0B-DF535253027B}" destId="{4031EE39-C0B0-4076-8208-070DB5727648}" srcOrd="3" destOrd="0" presId="urn:microsoft.com/office/officeart/2018/5/layout/IconCircleLabelList"/>
    <dgm:cxn modelId="{661A9A37-B82C-46A2-9E19-E30D4475ED01}" type="presParOf" srcId="{EDBAB4BD-2574-4B15-9C7B-F4B7D580CEB6}" destId="{DCBE6D3A-33CE-4FDF-84BA-9ABAA2A30E21}" srcOrd="1" destOrd="0" presId="urn:microsoft.com/office/officeart/2018/5/layout/IconCircleLabelList"/>
    <dgm:cxn modelId="{5BE6EF66-6921-4C03-9507-2327DD0AF167}" type="presParOf" srcId="{EDBAB4BD-2574-4B15-9C7B-F4B7D580CEB6}" destId="{F47ECAF7-37A3-4839-B172-5F646762A50B}" srcOrd="2" destOrd="0" presId="urn:microsoft.com/office/officeart/2018/5/layout/IconCircleLabelList"/>
    <dgm:cxn modelId="{37EA7A54-CB8E-45AA-8C27-310E3A2CED14}" type="presParOf" srcId="{F47ECAF7-37A3-4839-B172-5F646762A50B}" destId="{66069AB7-C96D-461C-B3FF-9FEB264BE271}" srcOrd="0" destOrd="0" presId="urn:microsoft.com/office/officeart/2018/5/layout/IconCircleLabelList"/>
    <dgm:cxn modelId="{879B9D47-9935-42CE-A729-7D05B68E9154}" type="presParOf" srcId="{F47ECAF7-37A3-4839-B172-5F646762A50B}" destId="{C236D40A-DF06-4A82-B7ED-F7ABB2A7DC6A}" srcOrd="1" destOrd="0" presId="urn:microsoft.com/office/officeart/2018/5/layout/IconCircleLabelList"/>
    <dgm:cxn modelId="{460D0969-DCBE-4096-8BFB-D00069FEB532}" type="presParOf" srcId="{F47ECAF7-37A3-4839-B172-5F646762A50B}" destId="{D537374D-5EA5-4A70-99C5-0E664D8314C7}" srcOrd="2" destOrd="0" presId="urn:microsoft.com/office/officeart/2018/5/layout/IconCircleLabelList"/>
    <dgm:cxn modelId="{CD7F4102-C70A-4E92-A0F1-979683FD9CE9}" type="presParOf" srcId="{F47ECAF7-37A3-4839-B172-5F646762A50B}" destId="{9DD0F397-07FA-4B03-A5A0-5BC4B5EF8DDB}" srcOrd="3" destOrd="0" presId="urn:microsoft.com/office/officeart/2018/5/layout/IconCircleLabelList"/>
    <dgm:cxn modelId="{0EC9E87D-BC42-4E49-BBEB-9EF9B007474D}" type="presParOf" srcId="{EDBAB4BD-2574-4B15-9C7B-F4B7D580CEB6}" destId="{DF09D187-8464-4776-8ECF-B2B78A86D17F}" srcOrd="3" destOrd="0" presId="urn:microsoft.com/office/officeart/2018/5/layout/IconCircleLabelList"/>
    <dgm:cxn modelId="{B2CF0B79-88BC-4EA7-879B-9D6D22B7EA6D}" type="presParOf" srcId="{EDBAB4BD-2574-4B15-9C7B-F4B7D580CEB6}" destId="{3DC365F0-7550-4AE5-972B-62B489DB17D3}" srcOrd="4" destOrd="0" presId="urn:microsoft.com/office/officeart/2018/5/layout/IconCircleLabelList"/>
    <dgm:cxn modelId="{7BAA9FE5-4A43-453F-8B9F-495B71D92658}" type="presParOf" srcId="{3DC365F0-7550-4AE5-972B-62B489DB17D3}" destId="{6F07BCD7-F847-4E25-AB3F-FA34DA80012C}" srcOrd="0" destOrd="0" presId="urn:microsoft.com/office/officeart/2018/5/layout/IconCircleLabelList"/>
    <dgm:cxn modelId="{86676E79-FA28-4662-A751-3693517C09BD}" type="presParOf" srcId="{3DC365F0-7550-4AE5-972B-62B489DB17D3}" destId="{6E34AE27-39EF-4D5D-98A1-EC0E38A394AB}" srcOrd="1" destOrd="0" presId="urn:microsoft.com/office/officeart/2018/5/layout/IconCircleLabelList"/>
    <dgm:cxn modelId="{B5F2567E-9F54-418E-825C-E8704679CAF2}" type="presParOf" srcId="{3DC365F0-7550-4AE5-972B-62B489DB17D3}" destId="{7430FEEC-0FB8-4E7F-AFB1-14F4C896B82A}" srcOrd="2" destOrd="0" presId="urn:microsoft.com/office/officeart/2018/5/layout/IconCircleLabelList"/>
    <dgm:cxn modelId="{611BEEE9-8337-421A-A208-11739524DD7E}" type="presParOf" srcId="{3DC365F0-7550-4AE5-972B-62B489DB17D3}" destId="{460BC4EE-23C9-4DD0-B9D4-41A8F96CFEA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DC662-043A-44C9-9DE7-FBC119A98A44}">
      <dsp:nvSpPr>
        <dsp:cNvPr id="0" name=""/>
        <dsp:cNvSpPr/>
      </dsp:nvSpPr>
      <dsp:spPr>
        <a:xfrm>
          <a:off x="0" y="0"/>
          <a:ext cx="6895332" cy="19710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+mn-lt"/>
            </a:rPr>
            <a:t>The application of soil amendments to budget, supply, and conserve nutrients for plant production and soil health.</a:t>
          </a:r>
        </a:p>
      </dsp:txBody>
      <dsp:txXfrm>
        <a:off x="57731" y="57731"/>
        <a:ext cx="4858063" cy="1855622"/>
      </dsp:txXfrm>
    </dsp:sp>
    <dsp:sp modelId="{05C2D26B-6498-4FF1-BA23-1D5E6293742C}">
      <dsp:nvSpPr>
        <dsp:cNvPr id="0" name=""/>
        <dsp:cNvSpPr/>
      </dsp:nvSpPr>
      <dsp:spPr>
        <a:xfrm>
          <a:off x="1216823" y="2409103"/>
          <a:ext cx="6895332" cy="19710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+mn-lt"/>
            </a:rPr>
            <a:t>To manage the rate, source, method of application, and timing of plant nutrients and soil amendments.</a:t>
          </a:r>
        </a:p>
      </dsp:txBody>
      <dsp:txXfrm>
        <a:off x="1274554" y="2466834"/>
        <a:ext cx="4281842" cy="1855622"/>
      </dsp:txXfrm>
    </dsp:sp>
    <dsp:sp modelId="{18D08B8F-54C9-41AD-9162-B2BC7EE8ADAB}">
      <dsp:nvSpPr>
        <dsp:cNvPr id="0" name=""/>
        <dsp:cNvSpPr/>
      </dsp:nvSpPr>
      <dsp:spPr>
        <a:xfrm>
          <a:off x="5614127" y="1549491"/>
          <a:ext cx="1281204" cy="1281204"/>
        </a:xfrm>
        <a:prstGeom prst="downArrow">
          <a:avLst>
            <a:gd name="adj1" fmla="val 55000"/>
            <a:gd name="adj2" fmla="val 45000"/>
          </a:avLst>
        </a:prstGeom>
        <a:solidFill>
          <a:srgbClr val="A09D79">
            <a:alpha val="90000"/>
          </a:srgb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>
            <a:solidFill>
              <a:schemeClr val="tx1"/>
            </a:solidFill>
            <a:latin typeface="+mn-lt"/>
          </a:endParaRPr>
        </a:p>
      </dsp:txBody>
      <dsp:txXfrm>
        <a:off x="5902398" y="1549491"/>
        <a:ext cx="704662" cy="9641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F358F-3BA6-468D-A325-9FB76049C499}">
      <dsp:nvSpPr>
        <dsp:cNvPr id="0" name=""/>
        <dsp:cNvSpPr/>
      </dsp:nvSpPr>
      <dsp:spPr>
        <a:xfrm>
          <a:off x="486322" y="938052"/>
          <a:ext cx="1269562" cy="1269562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024A3-1776-4009-9FEC-D5C372338747}">
      <dsp:nvSpPr>
        <dsp:cNvPr id="0" name=""/>
        <dsp:cNvSpPr/>
      </dsp:nvSpPr>
      <dsp:spPr>
        <a:xfrm>
          <a:off x="756885" y="1208615"/>
          <a:ext cx="728437" cy="728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1EE39-C0B0-4076-8208-070DB5727648}">
      <dsp:nvSpPr>
        <dsp:cNvPr id="0" name=""/>
        <dsp:cNvSpPr/>
      </dsp:nvSpPr>
      <dsp:spPr>
        <a:xfrm>
          <a:off x="80478" y="2603052"/>
          <a:ext cx="20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>
              <a:latin typeface="+mn-lt"/>
            </a:rPr>
            <a:t>Agricultural Lime</a:t>
          </a:r>
        </a:p>
      </dsp:txBody>
      <dsp:txXfrm>
        <a:off x="80478" y="2603052"/>
        <a:ext cx="2081250" cy="720000"/>
      </dsp:txXfrm>
    </dsp:sp>
    <dsp:sp modelId="{66069AB7-C96D-461C-B3FF-9FEB264BE271}">
      <dsp:nvSpPr>
        <dsp:cNvPr id="0" name=""/>
        <dsp:cNvSpPr/>
      </dsp:nvSpPr>
      <dsp:spPr>
        <a:xfrm>
          <a:off x="2931791" y="938052"/>
          <a:ext cx="1269562" cy="1269562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6D40A-DF06-4A82-B7ED-F7ABB2A7DC6A}">
      <dsp:nvSpPr>
        <dsp:cNvPr id="0" name=""/>
        <dsp:cNvSpPr/>
      </dsp:nvSpPr>
      <dsp:spPr>
        <a:xfrm>
          <a:off x="3202353" y="1208615"/>
          <a:ext cx="728437" cy="728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0F397-07FA-4B03-A5A0-5BC4B5EF8DDB}">
      <dsp:nvSpPr>
        <dsp:cNvPr id="0" name=""/>
        <dsp:cNvSpPr/>
      </dsp:nvSpPr>
      <dsp:spPr>
        <a:xfrm>
          <a:off x="2525947" y="2603052"/>
          <a:ext cx="20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>
              <a:latin typeface="+mn-lt"/>
            </a:rPr>
            <a:t>Nutrient Management </a:t>
          </a:r>
        </a:p>
      </dsp:txBody>
      <dsp:txXfrm>
        <a:off x="2525947" y="2603052"/>
        <a:ext cx="2081250" cy="720000"/>
      </dsp:txXfrm>
    </dsp:sp>
    <dsp:sp modelId="{6F07BCD7-F847-4E25-AB3F-FA34DA80012C}">
      <dsp:nvSpPr>
        <dsp:cNvPr id="0" name=""/>
        <dsp:cNvSpPr/>
      </dsp:nvSpPr>
      <dsp:spPr>
        <a:xfrm>
          <a:off x="5377260" y="938052"/>
          <a:ext cx="1269562" cy="1269562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4AE27-39EF-4D5D-98A1-EC0E38A394AB}">
      <dsp:nvSpPr>
        <dsp:cNvPr id="0" name=""/>
        <dsp:cNvSpPr/>
      </dsp:nvSpPr>
      <dsp:spPr>
        <a:xfrm>
          <a:off x="5647822" y="1208615"/>
          <a:ext cx="728437" cy="728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BC4EE-23C9-4DD0-B9D4-41A8F96CFEA6}">
      <dsp:nvSpPr>
        <dsp:cNvPr id="0" name=""/>
        <dsp:cNvSpPr/>
      </dsp:nvSpPr>
      <dsp:spPr>
        <a:xfrm>
          <a:off x="4971416" y="2603052"/>
          <a:ext cx="20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>
              <a:latin typeface="+mn-lt"/>
            </a:rPr>
            <a:t>Biochar &amp; Compost Mix </a:t>
          </a:r>
        </a:p>
      </dsp:txBody>
      <dsp:txXfrm>
        <a:off x="4971416" y="2603052"/>
        <a:ext cx="20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10/15/2025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8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48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41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9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9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740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51">
            <a:extLst>
              <a:ext uri="{FF2B5EF4-FFF2-40B4-BE49-F238E27FC236}">
                <a16:creationId xmlns:a16="http://schemas.microsoft.com/office/drawing/2014/main" id="{4A781A8E-199F-1F48-C80E-B6501B56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23648" y="-93866"/>
            <a:ext cx="1698615" cy="1838087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1C466053-4CA7-4CBB-C1D2-19FE899BE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00480F-88D3-CF82-FAF8-9527C86B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5F17713-1E50-F9DA-1134-DEB4A4AE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5A7D8CB-7B8B-DA38-6E7E-0DAEB7D2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2816352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E441B96-235E-1744-83C7-22A1E6ED8B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97800" y="2039111"/>
            <a:ext cx="6949440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F605979-8A00-C008-E1AA-6AC1F9EAB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71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B0F4867-5345-BF6B-3402-DEEC3D2DDF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1"/>
            <a:ext cx="6729984" cy="3840480"/>
          </a:xfrm>
        </p:spPr>
        <p:txBody>
          <a:bodyPr>
            <a:normAutofit/>
          </a:bodyPr>
          <a:lstStyle>
            <a:lvl1pPr marL="228600" indent="-228600">
              <a:buFont typeface="Courier New" panose="02070309020205020404" pitchFamily="49" charset="0"/>
              <a:buChar char="o"/>
              <a:defRPr sz="2000" cap="all" baseline="0"/>
            </a:lvl1pPr>
            <a:lvl2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20574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693A8C2-EDAB-3C2B-00D3-3B9F9D64AC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13472" y="2039111"/>
            <a:ext cx="3163824" cy="38404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E52DCD-6B80-A17A-B12C-76D628BAF304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ADEA8BB-3550-ABDA-99A6-455084D5D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0" y="3271424"/>
            <a:ext cx="12192000" cy="3586577"/>
          </a:xfrm>
          <a:custGeom>
            <a:avLst/>
            <a:gdLst>
              <a:gd name="connsiteX0" fmla="*/ 1849560 w 12192000"/>
              <a:gd name="connsiteY0" fmla="*/ 803 h 3586577"/>
              <a:gd name="connsiteX1" fmla="*/ 2779308 w 12192000"/>
              <a:gd name="connsiteY1" fmla="*/ 191654 h 3586577"/>
              <a:gd name="connsiteX2" fmla="*/ 3529993 w 12192000"/>
              <a:gd name="connsiteY2" fmla="*/ 614650 h 3586577"/>
              <a:gd name="connsiteX3" fmla="*/ 5271921 w 12192000"/>
              <a:gd name="connsiteY3" fmla="*/ 1300408 h 3586577"/>
              <a:gd name="connsiteX4" fmla="*/ 6940105 w 12192000"/>
              <a:gd name="connsiteY4" fmla="*/ 1192018 h 3586577"/>
              <a:gd name="connsiteX5" fmla="*/ 8301823 w 12192000"/>
              <a:gd name="connsiteY5" fmla="*/ 780730 h 3586577"/>
              <a:gd name="connsiteX6" fmla="*/ 12120288 w 12192000"/>
              <a:gd name="connsiteY6" fmla="*/ 561429 h 3586577"/>
              <a:gd name="connsiteX7" fmla="*/ 12192000 w 12192000"/>
              <a:gd name="connsiteY7" fmla="*/ 591187 h 3586577"/>
              <a:gd name="connsiteX8" fmla="*/ 12192000 w 12192000"/>
              <a:gd name="connsiteY8" fmla="*/ 3586577 h 3586577"/>
              <a:gd name="connsiteX9" fmla="*/ 0 w 12192000"/>
              <a:gd name="connsiteY9" fmla="*/ 3586577 h 3586577"/>
              <a:gd name="connsiteX10" fmla="*/ 0 w 12192000"/>
              <a:gd name="connsiteY10" fmla="*/ 671712 h 3586577"/>
              <a:gd name="connsiteX11" fmla="*/ 66994 w 12192000"/>
              <a:gd name="connsiteY11" fmla="*/ 616810 h 3586577"/>
              <a:gd name="connsiteX12" fmla="*/ 314608 w 12192000"/>
              <a:gd name="connsiteY12" fmla="*/ 447849 h 3586577"/>
              <a:gd name="connsiteX13" fmla="*/ 1849560 w 12192000"/>
              <a:gd name="connsiteY13" fmla="*/ 803 h 358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A8715227-A125-7CA3-B8F5-9D5894E8C98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914400" y="2039111"/>
            <a:ext cx="10360025" cy="3374136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C2E35B-5EFD-B330-984C-15A012C90B8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7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41984E2-3225-05D3-3A3D-9D5F5840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5" y="0"/>
            <a:ext cx="6558260" cy="6858000"/>
          </a:xfrm>
          <a:custGeom>
            <a:avLst/>
            <a:gdLst>
              <a:gd name="connsiteX0" fmla="*/ 0 w 6558260"/>
              <a:gd name="connsiteY0" fmla="*/ 0 h 6858000"/>
              <a:gd name="connsiteX1" fmla="*/ 5115438 w 6558260"/>
              <a:gd name="connsiteY1" fmla="*/ 0 h 6858000"/>
              <a:gd name="connsiteX2" fmla="*/ 5238365 w 6558260"/>
              <a:gd name="connsiteY2" fmla="*/ 66359 h 6858000"/>
              <a:gd name="connsiteX3" fmla="*/ 6291520 w 6558260"/>
              <a:gd name="connsiteY3" fmla="*/ 1269725 h 6858000"/>
              <a:gd name="connsiteX4" fmla="*/ 6458331 w 6558260"/>
              <a:gd name="connsiteY4" fmla="*/ 3184523 h 6858000"/>
              <a:gd name="connsiteX5" fmla="*/ 5040408 w 6558260"/>
              <a:gd name="connsiteY5" fmla="*/ 4821851 h 6858000"/>
              <a:gd name="connsiteX6" fmla="*/ 4308904 w 6558260"/>
              <a:gd name="connsiteY6" fmla="*/ 5001158 h 6858000"/>
              <a:gd name="connsiteX7" fmla="*/ 2788379 w 6558260"/>
              <a:gd name="connsiteY7" fmla="*/ 5605778 h 6858000"/>
              <a:gd name="connsiteX8" fmla="*/ 1789804 w 6558260"/>
              <a:gd name="connsiteY8" fmla="*/ 6672529 h 6858000"/>
              <a:gd name="connsiteX9" fmla="*/ 1681243 w 6558260"/>
              <a:gd name="connsiteY9" fmla="*/ 6840787 h 6858000"/>
              <a:gd name="connsiteX10" fmla="*/ 1670576 w 6558260"/>
              <a:gd name="connsiteY10" fmla="*/ 6858000 h 6858000"/>
              <a:gd name="connsiteX11" fmla="*/ 0 w 65582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467" y="914400"/>
            <a:ext cx="5641848" cy="5029200"/>
          </a:xfrm>
        </p:spPr>
        <p:txBody>
          <a:bodyPr anchor="ctr" anchorCtr="0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68956" y="1143000"/>
            <a:ext cx="4190999" cy="4679830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5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890132-DB42-A903-1EAB-CA29D3F04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>
              <a:lnSpc>
                <a:spcPct val="75000"/>
              </a:lnSpc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ED90D1-D640-D115-6711-35DE812FC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875319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67286" y="1"/>
            <a:ext cx="5324716" cy="6417732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01941" y="0"/>
            <a:ext cx="4790059" cy="6587067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971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24A04BE-9BA3-80DD-EE68-A8B8BA085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18777" y="0"/>
            <a:ext cx="5288935" cy="6857999"/>
          </a:xfrm>
          <a:custGeom>
            <a:avLst/>
            <a:gdLst>
              <a:gd name="connsiteX0" fmla="*/ 5288935 w 5288935"/>
              <a:gd name="connsiteY0" fmla="*/ 5846993 h 6857999"/>
              <a:gd name="connsiteX1" fmla="*/ 5288935 w 5288935"/>
              <a:gd name="connsiteY1" fmla="*/ 6857999 h 6857999"/>
              <a:gd name="connsiteX2" fmla="*/ 4837168 w 5288935"/>
              <a:gd name="connsiteY2" fmla="*/ 6857999 h 6857999"/>
              <a:gd name="connsiteX3" fmla="*/ 4970284 w 5288935"/>
              <a:gd name="connsiteY3" fmla="*/ 6566499 h 6857999"/>
              <a:gd name="connsiteX4" fmla="*/ 5151893 w 5288935"/>
              <a:gd name="connsiteY4" fmla="*/ 6167371 h 6857999"/>
              <a:gd name="connsiteX5" fmla="*/ 13164 w 5288935"/>
              <a:gd name="connsiteY5" fmla="*/ 0 h 6857999"/>
              <a:gd name="connsiteX6" fmla="*/ 5288935 w 5288935"/>
              <a:gd name="connsiteY6" fmla="*/ 0 h 6857999"/>
              <a:gd name="connsiteX7" fmla="*/ 5288935 w 5288935"/>
              <a:gd name="connsiteY7" fmla="*/ 3411849 h 6857999"/>
              <a:gd name="connsiteX8" fmla="*/ 5247557 w 5288935"/>
              <a:gd name="connsiteY8" fmla="*/ 3366169 h 6857999"/>
              <a:gd name="connsiteX9" fmla="*/ 333189 w 5288935"/>
              <a:gd name="connsiteY9" fmla="*/ 1342399 h 6857999"/>
              <a:gd name="connsiteX10" fmla="*/ 10627 w 5288935"/>
              <a:gd name="connsiteY10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242"/>
            </a:schemeClr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-26179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2384F4-F6AD-F668-A66B-AEFD70995F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7205" y="914400"/>
            <a:ext cx="5449824" cy="3538728"/>
          </a:xfrm>
        </p:spPr>
        <p:txBody>
          <a:bodyPr anchor="b"/>
          <a:lstStyle>
            <a:lvl1pPr>
              <a:lnSpc>
                <a:spcPct val="75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A0A37B-4C20-7766-0623-4E06EA6A5C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261780"/>
            <a:ext cx="5046134" cy="6596220"/>
          </a:xfrm>
          <a:custGeom>
            <a:avLst/>
            <a:gdLst>
              <a:gd name="connsiteX0" fmla="*/ 184819 w 5046134"/>
              <a:gd name="connsiteY0" fmla="*/ 2431 h 6596220"/>
              <a:gd name="connsiteX1" fmla="*/ 3414011 w 5046134"/>
              <a:gd name="connsiteY1" fmla="*/ 979324 h 6596220"/>
              <a:gd name="connsiteX2" fmla="*/ 5034288 w 5046134"/>
              <a:gd name="connsiteY2" fmla="*/ 4832904 h 6596220"/>
              <a:gd name="connsiteX3" fmla="*/ 5046134 w 5046134"/>
              <a:gd name="connsiteY3" fmla="*/ 5085904 h 6596220"/>
              <a:gd name="connsiteX4" fmla="*/ 5046134 w 5046134"/>
              <a:gd name="connsiteY4" fmla="*/ 5736037 h 6596220"/>
              <a:gd name="connsiteX5" fmla="*/ 5031481 w 5046134"/>
              <a:gd name="connsiteY5" fmla="*/ 6021198 h 6596220"/>
              <a:gd name="connsiteX6" fmla="*/ 4991180 w 5046134"/>
              <a:gd name="connsiteY6" fmla="*/ 6417518 h 6596220"/>
              <a:gd name="connsiteX7" fmla="*/ 4964840 w 5046134"/>
              <a:gd name="connsiteY7" fmla="*/ 6596220 h 6596220"/>
              <a:gd name="connsiteX8" fmla="*/ 0 w 5046134"/>
              <a:gd name="connsiteY8" fmla="*/ 6596220 h 6596220"/>
              <a:gd name="connsiteX9" fmla="*/ 0 w 5046134"/>
              <a:gd name="connsiteY9" fmla="*/ 11979 h 659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9144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E1E65B-8F03-21A6-6A59-95F0691D885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827204" y="4681728"/>
            <a:ext cx="5449824" cy="1280160"/>
          </a:xfrm>
        </p:spPr>
        <p:txBody>
          <a:bodyPr>
            <a:noAutofit/>
          </a:bodyPr>
          <a:lstStyle>
            <a:lvl1pPr marL="0" indent="0">
              <a:buFont typeface="Courier New" panose="02070309020205020404" pitchFamily="49" charset="0"/>
              <a:buNone/>
              <a:defRPr sz="2400" b="0" cap="all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639877-C4A6-4E44-C600-FE3C6CD5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0439AA5-A7EE-A20E-BB67-D356776D0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E752F7-61F0-6779-9E8E-3541BFF7D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FA7EBEDF-950A-F10B-DA20-24FB521457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FD0E545-8D0D-B848-836A-23CEBCD6B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1" y="5010313"/>
            <a:ext cx="3307890" cy="1876021"/>
          </a:xfrm>
          <a:custGeom>
            <a:avLst/>
            <a:gdLst>
              <a:gd name="connsiteX0" fmla="*/ 3307890 w 3307890"/>
              <a:gd name="connsiteY0" fmla="*/ 1876021 h 1876021"/>
              <a:gd name="connsiteX1" fmla="*/ 3062737 w 3307890"/>
              <a:gd name="connsiteY1" fmla="*/ 1792455 h 1876021"/>
              <a:gd name="connsiteX2" fmla="*/ 56315 w 3307890"/>
              <a:gd name="connsiteY2" fmla="*/ 110172 h 1876021"/>
              <a:gd name="connsiteX3" fmla="*/ 0 w 3307890"/>
              <a:gd name="connsiteY3" fmla="*/ 0 h 1876021"/>
              <a:gd name="connsiteX4" fmla="*/ 3307890 w 3307890"/>
              <a:gd name="connsiteY4" fmla="*/ 0 h 187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114E853-6F7C-9899-77FD-0E77D0A86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394047" y="4650286"/>
            <a:ext cx="1859768" cy="2207713"/>
          </a:xfrm>
          <a:custGeom>
            <a:avLst/>
            <a:gdLst>
              <a:gd name="connsiteX0" fmla="*/ 0 w 1859768"/>
              <a:gd name="connsiteY0" fmla="*/ 118614 h 2207713"/>
              <a:gd name="connsiteX1" fmla="*/ 0 w 1859768"/>
              <a:gd name="connsiteY1" fmla="*/ 29419 h 2207713"/>
              <a:gd name="connsiteX2" fmla="*/ 16244 w 1859768"/>
              <a:gd name="connsiteY2" fmla="*/ 0 h 2207713"/>
              <a:gd name="connsiteX3" fmla="*/ 68915 w 1859768"/>
              <a:gd name="connsiteY3" fmla="*/ 0 h 2207713"/>
              <a:gd name="connsiteX4" fmla="*/ 1715656 w 1859768"/>
              <a:gd name="connsiteY4" fmla="*/ 494800 h 2207713"/>
              <a:gd name="connsiteX5" fmla="*/ 1683714 w 1859768"/>
              <a:gd name="connsiteY5" fmla="*/ 491216 h 2207713"/>
              <a:gd name="connsiteX6" fmla="*/ 1337678 w 1859768"/>
              <a:gd name="connsiteY6" fmla="*/ 431097 h 2207713"/>
              <a:gd name="connsiteX7" fmla="*/ 950852 w 1859768"/>
              <a:gd name="connsiteY7" fmla="*/ 31845 h 2207713"/>
              <a:gd name="connsiteX8" fmla="*/ 938957 w 1859768"/>
              <a:gd name="connsiteY8" fmla="*/ 0 h 2207713"/>
              <a:gd name="connsiteX9" fmla="*/ 1152830 w 1859768"/>
              <a:gd name="connsiteY9" fmla="*/ 0 h 2207713"/>
              <a:gd name="connsiteX10" fmla="*/ 1267279 w 1859768"/>
              <a:gd name="connsiteY10" fmla="*/ 105940 h 2207713"/>
              <a:gd name="connsiteX11" fmla="*/ 1390620 w 1859768"/>
              <a:gd name="connsiteY11" fmla="*/ 219990 h 2207713"/>
              <a:gd name="connsiteX12" fmla="*/ 1376706 w 1859768"/>
              <a:gd name="connsiteY12" fmla="*/ 237482 h 2207713"/>
              <a:gd name="connsiteX13" fmla="*/ 1213653 w 1859768"/>
              <a:gd name="connsiteY13" fmla="*/ 110730 h 2207713"/>
              <a:gd name="connsiteX14" fmla="*/ 1013214 w 1859768"/>
              <a:gd name="connsiteY14" fmla="*/ 4927 h 2207713"/>
              <a:gd name="connsiteX15" fmla="*/ 1634702 w 1859768"/>
              <a:gd name="connsiteY15" fmla="*/ 427133 h 2207713"/>
              <a:gd name="connsiteX16" fmla="*/ 1297389 w 1859768"/>
              <a:gd name="connsiteY16" fmla="*/ 8655 h 2207713"/>
              <a:gd name="connsiteX17" fmla="*/ 1259059 w 1859768"/>
              <a:gd name="connsiteY17" fmla="*/ 0 h 2207713"/>
              <a:gd name="connsiteX18" fmla="*/ 1410415 w 1859768"/>
              <a:gd name="connsiteY18" fmla="*/ 0 h 2207713"/>
              <a:gd name="connsiteX19" fmla="*/ 1499716 w 1859768"/>
              <a:gd name="connsiteY19" fmla="*/ 66646 h 2207713"/>
              <a:gd name="connsiteX20" fmla="*/ 1637128 w 1859768"/>
              <a:gd name="connsiteY20" fmla="*/ 256403 h 2207713"/>
              <a:gd name="connsiteX21" fmla="*/ 1744255 w 1859768"/>
              <a:gd name="connsiteY21" fmla="*/ 480278 h 2207713"/>
              <a:gd name="connsiteX22" fmla="*/ 1715656 w 1859768"/>
              <a:gd name="connsiteY22" fmla="*/ 494800 h 2207713"/>
              <a:gd name="connsiteX23" fmla="*/ 118121 w 1859768"/>
              <a:gd name="connsiteY23" fmla="*/ 857786 h 2207713"/>
              <a:gd name="connsiteX24" fmla="*/ 433985 w 1859768"/>
              <a:gd name="connsiteY24" fmla="*/ 43220 h 2207713"/>
              <a:gd name="connsiteX25" fmla="*/ 374233 w 1859768"/>
              <a:gd name="connsiteY25" fmla="*/ 191214 h 2207713"/>
              <a:gd name="connsiteX26" fmla="*/ 330862 w 1859768"/>
              <a:gd name="connsiteY26" fmla="*/ 340269 h 2207713"/>
              <a:gd name="connsiteX27" fmla="*/ 304211 w 1859768"/>
              <a:gd name="connsiteY27" fmla="*/ 324744 h 2207713"/>
              <a:gd name="connsiteX28" fmla="*/ 328152 w 1859768"/>
              <a:gd name="connsiteY28" fmla="*/ 127918 h 2207713"/>
              <a:gd name="connsiteX29" fmla="*/ 118121 w 1859768"/>
              <a:gd name="connsiteY29" fmla="*/ 857786 h 2207713"/>
              <a:gd name="connsiteX30" fmla="*/ 74903 w 1859768"/>
              <a:gd name="connsiteY30" fmla="*/ 966935 h 2207713"/>
              <a:gd name="connsiteX31" fmla="*/ 69491 w 1859768"/>
              <a:gd name="connsiteY31" fmla="*/ 504187 h 2207713"/>
              <a:gd name="connsiteX32" fmla="*/ 326258 w 1859768"/>
              <a:gd name="connsiteY32" fmla="*/ 28833 h 2207713"/>
              <a:gd name="connsiteX33" fmla="*/ 351236 w 1859768"/>
              <a:gd name="connsiteY33" fmla="*/ 0 h 2207713"/>
              <a:gd name="connsiteX34" fmla="*/ 500166 w 1859768"/>
              <a:gd name="connsiteY34" fmla="*/ 0 h 2207713"/>
              <a:gd name="connsiteX35" fmla="*/ 501007 w 1859768"/>
              <a:gd name="connsiteY35" fmla="*/ 11785 h 2207713"/>
              <a:gd name="connsiteX36" fmla="*/ 245786 w 1859768"/>
              <a:gd name="connsiteY36" fmla="*/ 835475 h 2207713"/>
              <a:gd name="connsiteX37" fmla="*/ 74903 w 1859768"/>
              <a:gd name="connsiteY37" fmla="*/ 966935 h 2207713"/>
              <a:gd name="connsiteX38" fmla="*/ 1661942 w 1859768"/>
              <a:gd name="connsiteY38" fmla="*/ 1353812 h 2207713"/>
              <a:gd name="connsiteX39" fmla="*/ 1749989 w 1859768"/>
              <a:gd name="connsiteY39" fmla="*/ 1342230 h 2207713"/>
              <a:gd name="connsiteX40" fmla="*/ 1312677 w 1859768"/>
              <a:gd name="connsiteY40" fmla="*/ 968809 h 2207713"/>
              <a:gd name="connsiteX41" fmla="*/ 1232104 w 1859768"/>
              <a:gd name="connsiteY41" fmla="*/ 979836 h 2207713"/>
              <a:gd name="connsiteX42" fmla="*/ 1510925 w 1859768"/>
              <a:gd name="connsiteY42" fmla="*/ 1199562 h 2207713"/>
              <a:gd name="connsiteX43" fmla="*/ 1217072 w 1859768"/>
              <a:gd name="connsiteY43" fmla="*/ 1054216 h 2207713"/>
              <a:gd name="connsiteX44" fmla="*/ 1661942 w 1859768"/>
              <a:gd name="connsiteY44" fmla="*/ 1353812 h 2207713"/>
              <a:gd name="connsiteX45" fmla="*/ 394807 w 1859768"/>
              <a:gd name="connsiteY45" fmla="*/ 1626455 h 2207713"/>
              <a:gd name="connsiteX46" fmla="*/ 466693 w 1859768"/>
              <a:gd name="connsiteY46" fmla="*/ 1595017 h 2207713"/>
              <a:gd name="connsiteX47" fmla="*/ 650821 w 1859768"/>
              <a:gd name="connsiteY47" fmla="*/ 1077380 h 2207713"/>
              <a:gd name="connsiteX48" fmla="*/ 591587 w 1859768"/>
              <a:gd name="connsiteY48" fmla="*/ 974474 h 2207713"/>
              <a:gd name="connsiteX49" fmla="*/ 557216 w 1859768"/>
              <a:gd name="connsiteY49" fmla="*/ 1094794 h 2207713"/>
              <a:gd name="connsiteX50" fmla="*/ 486148 w 1859768"/>
              <a:gd name="connsiteY50" fmla="*/ 1388665 h 2207713"/>
              <a:gd name="connsiteX51" fmla="*/ 452079 w 1859768"/>
              <a:gd name="connsiteY51" fmla="*/ 1431607 h 2207713"/>
              <a:gd name="connsiteX52" fmla="*/ 430714 w 1859768"/>
              <a:gd name="connsiteY52" fmla="*/ 1420233 h 2207713"/>
              <a:gd name="connsiteX53" fmla="*/ 493238 w 1859768"/>
              <a:gd name="connsiteY53" fmla="*/ 1142201 h 2207713"/>
              <a:gd name="connsiteX54" fmla="*/ 394807 w 1859768"/>
              <a:gd name="connsiteY54" fmla="*/ 1626455 h 2207713"/>
              <a:gd name="connsiteX55" fmla="*/ 1315388 w 1859768"/>
              <a:gd name="connsiteY55" fmla="*/ 2115696 h 2207713"/>
              <a:gd name="connsiteX56" fmla="*/ 1031118 w 1859768"/>
              <a:gd name="connsiteY56" fmla="*/ 1312715 h 2207713"/>
              <a:gd name="connsiteX57" fmla="*/ 1129348 w 1859768"/>
              <a:gd name="connsiteY57" fmla="*/ 1549780 h 2207713"/>
              <a:gd name="connsiteX58" fmla="*/ 1248211 w 1859768"/>
              <a:gd name="connsiteY58" fmla="*/ 1771927 h 2207713"/>
              <a:gd name="connsiteX59" fmla="*/ 1198290 w 1859768"/>
              <a:gd name="connsiteY59" fmla="*/ 1766808 h 2207713"/>
              <a:gd name="connsiteX60" fmla="*/ 990681 w 1859768"/>
              <a:gd name="connsiteY60" fmla="*/ 1391341 h 2207713"/>
              <a:gd name="connsiteX61" fmla="*/ 1315388 w 1859768"/>
              <a:gd name="connsiteY61" fmla="*/ 2115696 h 2207713"/>
              <a:gd name="connsiteX62" fmla="*/ 1350109 w 1859768"/>
              <a:gd name="connsiteY62" fmla="*/ 2206800 h 2207713"/>
              <a:gd name="connsiteX63" fmla="*/ 1016305 w 1859768"/>
              <a:gd name="connsiteY63" fmla="*/ 1939402 h 2207713"/>
              <a:gd name="connsiteX64" fmla="*/ 915052 w 1859768"/>
              <a:gd name="connsiteY64" fmla="*/ 1399068 h 2207713"/>
              <a:gd name="connsiteX65" fmla="*/ 854782 w 1859768"/>
              <a:gd name="connsiteY65" fmla="*/ 932137 h 2207713"/>
              <a:gd name="connsiteX66" fmla="*/ 770773 w 1859768"/>
              <a:gd name="connsiteY66" fmla="*/ 875318 h 2207713"/>
              <a:gd name="connsiteX67" fmla="*/ 825964 w 1859768"/>
              <a:gd name="connsiteY67" fmla="*/ 823117 h 2207713"/>
              <a:gd name="connsiteX68" fmla="*/ 778651 w 1859768"/>
              <a:gd name="connsiteY68" fmla="*/ 628353 h 2207713"/>
              <a:gd name="connsiteX69" fmla="*/ 674057 w 1859768"/>
              <a:gd name="connsiteY69" fmla="*/ 806473 h 2207713"/>
              <a:gd name="connsiteX70" fmla="*/ 678691 w 1859768"/>
              <a:gd name="connsiteY70" fmla="*/ 987300 h 2207713"/>
              <a:gd name="connsiteX71" fmla="*/ 573399 w 1859768"/>
              <a:gd name="connsiteY71" fmla="*/ 1572793 h 2207713"/>
              <a:gd name="connsiteX72" fmla="*/ 448294 w 1859768"/>
              <a:gd name="connsiteY72" fmla="*/ 1671763 h 2207713"/>
              <a:gd name="connsiteX73" fmla="*/ 347341 w 1859768"/>
              <a:gd name="connsiteY73" fmla="*/ 1644762 h 2207713"/>
              <a:gd name="connsiteX74" fmla="*/ 322256 w 1859768"/>
              <a:gd name="connsiteY74" fmla="*/ 1459939 h 2207713"/>
              <a:gd name="connsiteX75" fmla="*/ 495295 w 1859768"/>
              <a:gd name="connsiteY75" fmla="*/ 1011735 h 2207713"/>
              <a:gd name="connsiteX76" fmla="*/ 631502 w 1859768"/>
              <a:gd name="connsiteY76" fmla="*/ 767246 h 2207713"/>
              <a:gd name="connsiteX77" fmla="*/ 678184 w 1859768"/>
              <a:gd name="connsiteY77" fmla="*/ 678226 h 2207713"/>
              <a:gd name="connsiteX78" fmla="*/ 718531 w 1859768"/>
              <a:gd name="connsiteY78" fmla="*/ 365894 h 2207713"/>
              <a:gd name="connsiteX79" fmla="*/ 669080 w 1859768"/>
              <a:gd name="connsiteY79" fmla="*/ 150213 h 2207713"/>
              <a:gd name="connsiteX80" fmla="*/ 639037 w 1859768"/>
              <a:gd name="connsiteY80" fmla="*/ 0 h 2207713"/>
              <a:gd name="connsiteX81" fmla="*/ 685477 w 1859768"/>
              <a:gd name="connsiteY81" fmla="*/ 0 h 2207713"/>
              <a:gd name="connsiteX82" fmla="*/ 830123 w 1859768"/>
              <a:gd name="connsiteY82" fmla="*/ 644646 h 2207713"/>
              <a:gd name="connsiteX83" fmla="*/ 868286 w 1859768"/>
              <a:gd name="connsiteY83" fmla="*/ 801231 h 2207713"/>
              <a:gd name="connsiteX84" fmla="*/ 945378 w 1859768"/>
              <a:gd name="connsiteY84" fmla="*/ 881698 h 2207713"/>
              <a:gd name="connsiteX85" fmla="*/ 1208838 w 1859768"/>
              <a:gd name="connsiteY85" fmla="*/ 919029 h 2207713"/>
              <a:gd name="connsiteX86" fmla="*/ 1753984 w 1859768"/>
              <a:gd name="connsiteY86" fmla="*/ 1208539 h 2207713"/>
              <a:gd name="connsiteX87" fmla="*/ 1859768 w 1859768"/>
              <a:gd name="connsiteY87" fmla="*/ 1390144 h 2207713"/>
              <a:gd name="connsiteX88" fmla="*/ 1607507 w 1859768"/>
              <a:gd name="connsiteY88" fmla="*/ 1402956 h 2207713"/>
              <a:gd name="connsiteX89" fmla="*/ 1298703 w 1859768"/>
              <a:gd name="connsiteY89" fmla="*/ 1257406 h 2207713"/>
              <a:gd name="connsiteX90" fmla="*/ 1164863 w 1859768"/>
              <a:gd name="connsiteY90" fmla="*/ 1082843 h 2207713"/>
              <a:gd name="connsiteX91" fmla="*/ 1010750 w 1859768"/>
              <a:gd name="connsiteY91" fmla="*/ 956586 h 2207713"/>
              <a:gd name="connsiteX92" fmla="*/ 905506 w 1859768"/>
              <a:gd name="connsiteY92" fmla="*/ 929445 h 2207713"/>
              <a:gd name="connsiteX93" fmla="*/ 994250 w 1859768"/>
              <a:gd name="connsiteY93" fmla="*/ 1187151 h 2207713"/>
              <a:gd name="connsiteX94" fmla="*/ 1063313 w 1859768"/>
              <a:gd name="connsiteY94" fmla="*/ 1241331 h 2207713"/>
              <a:gd name="connsiteX95" fmla="*/ 1403427 w 1859768"/>
              <a:gd name="connsiteY95" fmla="*/ 1675440 h 2207713"/>
              <a:gd name="connsiteX96" fmla="*/ 1412888 w 1859768"/>
              <a:gd name="connsiteY96" fmla="*/ 2013308 h 2207713"/>
              <a:gd name="connsiteX97" fmla="*/ 1370292 w 1859768"/>
              <a:gd name="connsiteY97" fmla="*/ 2202341 h 2207713"/>
              <a:gd name="connsiteX98" fmla="*/ 1350109 w 1859768"/>
              <a:gd name="connsiteY98" fmla="*/ 2206800 h 22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9002426-033B-400A-C519-AF4C659C4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812879" y="2130044"/>
            <a:ext cx="5509165" cy="1249078"/>
          </a:xfrm>
          <a:custGeom>
            <a:avLst/>
            <a:gdLst>
              <a:gd name="connsiteX0" fmla="*/ 5509165 w 5509165"/>
              <a:gd name="connsiteY0" fmla="*/ 1249078 h 1249078"/>
              <a:gd name="connsiteX1" fmla="*/ 0 w 5509165"/>
              <a:gd name="connsiteY1" fmla="*/ 1249078 h 1249078"/>
              <a:gd name="connsiteX2" fmla="*/ 0 w 5509165"/>
              <a:gd name="connsiteY2" fmla="*/ 376649 h 1249078"/>
              <a:gd name="connsiteX3" fmla="*/ 124275 w 5509165"/>
              <a:gd name="connsiteY3" fmla="*/ 338434 h 1249078"/>
              <a:gd name="connsiteX4" fmla="*/ 2337339 w 5509165"/>
              <a:gd name="connsiteY4" fmla="*/ 1263 h 1249078"/>
              <a:gd name="connsiteX5" fmla="*/ 4747463 w 5509165"/>
              <a:gd name="connsiteY5" fmla="*/ 509094 h 1249078"/>
              <a:gd name="connsiteX6" fmla="*/ 5475419 w 5509165"/>
              <a:gd name="connsiteY6" fmla="*/ 1196657 h 1249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80755-170E-8438-DC1B-7B3283F2A4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2039112"/>
            <a:ext cx="7150608" cy="335657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33C021B-6AA4-3C5D-099F-96D113A14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3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6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ntent and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072129" y="3184875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914400"/>
            <a:ext cx="7534656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A01A65B-D54F-AD53-7320-5D272BEC11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399" y="2039111"/>
            <a:ext cx="5650992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24DBE4-044A-67D8-93C0-EB245AFBB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3125" y="-20757"/>
            <a:ext cx="4589511" cy="6555026"/>
          </a:xfrm>
          <a:custGeom>
            <a:avLst/>
            <a:gdLst>
              <a:gd name="connsiteX0" fmla="*/ 0 w 4573588"/>
              <a:gd name="connsiteY0" fmla="*/ 3278407 h 6556813"/>
              <a:gd name="connsiteX1" fmla="*/ 2286794 w 4573588"/>
              <a:gd name="connsiteY1" fmla="*/ 0 h 6556813"/>
              <a:gd name="connsiteX2" fmla="*/ 4573588 w 4573588"/>
              <a:gd name="connsiteY2" fmla="*/ 3278407 h 6556813"/>
              <a:gd name="connsiteX3" fmla="*/ 2286794 w 4573588"/>
              <a:gd name="connsiteY3" fmla="*/ 6556814 h 6556813"/>
              <a:gd name="connsiteX4" fmla="*/ 0 w 4573588"/>
              <a:gd name="connsiteY4" fmla="*/ 3278407 h 6556813"/>
              <a:gd name="connsiteX0" fmla="*/ 3943 w 4577531"/>
              <a:gd name="connsiteY0" fmla="*/ 3278407 h 6556814"/>
              <a:gd name="connsiteX1" fmla="*/ 1909737 w 4577531"/>
              <a:gd name="connsiteY1" fmla="*/ 0 h 6556814"/>
              <a:gd name="connsiteX2" fmla="*/ 4577531 w 4577531"/>
              <a:gd name="connsiteY2" fmla="*/ 3278407 h 6556814"/>
              <a:gd name="connsiteX3" fmla="*/ 2290737 w 4577531"/>
              <a:gd name="connsiteY3" fmla="*/ 6556814 h 6556814"/>
              <a:gd name="connsiteX4" fmla="*/ 3943 w 4577531"/>
              <a:gd name="connsiteY4" fmla="*/ 3278407 h 6556814"/>
              <a:gd name="connsiteX0" fmla="*/ 2372 w 4749832"/>
              <a:gd name="connsiteY0" fmla="*/ 3670402 h 6948809"/>
              <a:gd name="connsiteX1" fmla="*/ 1908166 w 4749832"/>
              <a:gd name="connsiteY1" fmla="*/ 391995 h 6948809"/>
              <a:gd name="connsiteX2" fmla="*/ 4460073 w 4749832"/>
              <a:gd name="connsiteY2" fmla="*/ 424182 h 6948809"/>
              <a:gd name="connsiteX3" fmla="*/ 4575960 w 4749832"/>
              <a:gd name="connsiteY3" fmla="*/ 3670402 h 6948809"/>
              <a:gd name="connsiteX4" fmla="*/ 2289166 w 4749832"/>
              <a:gd name="connsiteY4" fmla="*/ 6948809 h 6948809"/>
              <a:gd name="connsiteX5" fmla="*/ 2372 w 4749832"/>
              <a:gd name="connsiteY5" fmla="*/ 3670402 h 6948809"/>
              <a:gd name="connsiteX0" fmla="*/ 2372 w 4749832"/>
              <a:gd name="connsiteY0" fmla="*/ 3515592 h 6793999"/>
              <a:gd name="connsiteX1" fmla="*/ 1908166 w 4749832"/>
              <a:gd name="connsiteY1" fmla="*/ 237185 h 6793999"/>
              <a:gd name="connsiteX2" fmla="*/ 4460073 w 4749832"/>
              <a:gd name="connsiteY2" fmla="*/ 269372 h 6793999"/>
              <a:gd name="connsiteX3" fmla="*/ 4575960 w 4749832"/>
              <a:gd name="connsiteY3" fmla="*/ 3515592 h 6793999"/>
              <a:gd name="connsiteX4" fmla="*/ 2289166 w 4749832"/>
              <a:gd name="connsiteY4" fmla="*/ 6793999 h 6793999"/>
              <a:gd name="connsiteX5" fmla="*/ 2372 w 4749832"/>
              <a:gd name="connsiteY5" fmla="*/ 3515592 h 679399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3695 w 4751155"/>
              <a:gd name="connsiteY0" fmla="*/ 3278452 h 6556859"/>
              <a:gd name="connsiteX1" fmla="*/ 1909489 w 4751155"/>
              <a:gd name="connsiteY1" fmla="*/ 45 h 6556859"/>
              <a:gd name="connsiteX2" fmla="*/ 4461396 w 4751155"/>
              <a:gd name="connsiteY2" fmla="*/ 32232 h 6556859"/>
              <a:gd name="connsiteX3" fmla="*/ 4577283 w 4751155"/>
              <a:gd name="connsiteY3" fmla="*/ 3278452 h 6556859"/>
              <a:gd name="connsiteX4" fmla="*/ 2290489 w 4751155"/>
              <a:gd name="connsiteY4" fmla="*/ 6556859 h 6556859"/>
              <a:gd name="connsiteX5" fmla="*/ 3695 w 4751155"/>
              <a:gd name="connsiteY5" fmla="*/ 3278452 h 6556859"/>
              <a:gd name="connsiteX0" fmla="*/ 2433 w 4711793"/>
              <a:gd name="connsiteY0" fmla="*/ 4771380 h 6899113"/>
              <a:gd name="connsiteX1" fmla="*/ 1870127 w 4711793"/>
              <a:gd name="connsiteY1" fmla="*/ 321398 h 6899113"/>
              <a:gd name="connsiteX2" fmla="*/ 4422034 w 4711793"/>
              <a:gd name="connsiteY2" fmla="*/ 353585 h 6899113"/>
              <a:gd name="connsiteX3" fmla="*/ 4537921 w 4711793"/>
              <a:gd name="connsiteY3" fmla="*/ 3599805 h 6899113"/>
              <a:gd name="connsiteX4" fmla="*/ 2251127 w 4711793"/>
              <a:gd name="connsiteY4" fmla="*/ 6878212 h 6899113"/>
              <a:gd name="connsiteX5" fmla="*/ 2433 w 4711793"/>
              <a:gd name="connsiteY5" fmla="*/ 4771380 h 6899113"/>
              <a:gd name="connsiteX0" fmla="*/ 2433 w 4711793"/>
              <a:gd name="connsiteY0" fmla="*/ 4736101 h 6863719"/>
              <a:gd name="connsiteX1" fmla="*/ 1870127 w 4711793"/>
              <a:gd name="connsiteY1" fmla="*/ 333744 h 6863719"/>
              <a:gd name="connsiteX2" fmla="*/ 4422034 w 4711793"/>
              <a:gd name="connsiteY2" fmla="*/ 318306 h 6863719"/>
              <a:gd name="connsiteX3" fmla="*/ 4537921 w 4711793"/>
              <a:gd name="connsiteY3" fmla="*/ 3564526 h 6863719"/>
              <a:gd name="connsiteX4" fmla="*/ 2251127 w 4711793"/>
              <a:gd name="connsiteY4" fmla="*/ 6842933 h 6863719"/>
              <a:gd name="connsiteX5" fmla="*/ 2433 w 4711793"/>
              <a:gd name="connsiteY5" fmla="*/ 4736101 h 6863719"/>
              <a:gd name="connsiteX0" fmla="*/ 2995 w 4712355"/>
              <a:gd name="connsiteY0" fmla="*/ 4417795 h 6545413"/>
              <a:gd name="connsiteX1" fmla="*/ 1870689 w 4712355"/>
              <a:gd name="connsiteY1" fmla="*/ 15438 h 6545413"/>
              <a:gd name="connsiteX2" fmla="*/ 4422596 w 4712355"/>
              <a:gd name="connsiteY2" fmla="*/ 0 h 6545413"/>
              <a:gd name="connsiteX3" fmla="*/ 4538483 w 4712355"/>
              <a:gd name="connsiteY3" fmla="*/ 3246220 h 6545413"/>
              <a:gd name="connsiteX4" fmla="*/ 2251689 w 4712355"/>
              <a:gd name="connsiteY4" fmla="*/ 6524627 h 6545413"/>
              <a:gd name="connsiteX5" fmla="*/ 2995 w 4712355"/>
              <a:gd name="connsiteY5" fmla="*/ 4417795 h 6545413"/>
              <a:gd name="connsiteX0" fmla="*/ 3403 w 4712763"/>
              <a:gd name="connsiteY0" fmla="*/ 4724021 h 6851639"/>
              <a:gd name="connsiteX1" fmla="*/ 1871097 w 4712763"/>
              <a:gd name="connsiteY1" fmla="*/ 321664 h 6851639"/>
              <a:gd name="connsiteX2" fmla="*/ 4423004 w 4712763"/>
              <a:gd name="connsiteY2" fmla="*/ 306226 h 6851639"/>
              <a:gd name="connsiteX3" fmla="*/ 4538891 w 4712763"/>
              <a:gd name="connsiteY3" fmla="*/ 3552446 h 6851639"/>
              <a:gd name="connsiteX4" fmla="*/ 2252097 w 4712763"/>
              <a:gd name="connsiteY4" fmla="*/ 6830853 h 6851639"/>
              <a:gd name="connsiteX5" fmla="*/ 3403 w 4712763"/>
              <a:gd name="connsiteY5" fmla="*/ 4724021 h 6851639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3172 w 4712532"/>
              <a:gd name="connsiteY0" fmla="*/ 4417795 h 6545413"/>
              <a:gd name="connsiteX1" fmla="*/ 1870866 w 4712532"/>
              <a:gd name="connsiteY1" fmla="*/ 15438 h 6545413"/>
              <a:gd name="connsiteX2" fmla="*/ 4422773 w 4712532"/>
              <a:gd name="connsiteY2" fmla="*/ 0 h 6545413"/>
              <a:gd name="connsiteX3" fmla="*/ 4538660 w 4712532"/>
              <a:gd name="connsiteY3" fmla="*/ 3246220 h 6545413"/>
              <a:gd name="connsiteX4" fmla="*/ 2251866 w 4712532"/>
              <a:gd name="connsiteY4" fmla="*/ 6524627 h 6545413"/>
              <a:gd name="connsiteX5" fmla="*/ 3172 w 4712532"/>
              <a:gd name="connsiteY5" fmla="*/ 4417795 h 6545413"/>
              <a:gd name="connsiteX0" fmla="*/ 12060 w 4721420"/>
              <a:gd name="connsiteY0" fmla="*/ 4417795 h 6545413"/>
              <a:gd name="connsiteX1" fmla="*/ 1879754 w 4721420"/>
              <a:gd name="connsiteY1" fmla="*/ 15438 h 6545413"/>
              <a:gd name="connsiteX2" fmla="*/ 4431661 w 4721420"/>
              <a:gd name="connsiteY2" fmla="*/ 0 h 6545413"/>
              <a:gd name="connsiteX3" fmla="*/ 4547548 w 4721420"/>
              <a:gd name="connsiteY3" fmla="*/ 3246220 h 6545413"/>
              <a:gd name="connsiteX4" fmla="*/ 2260754 w 4721420"/>
              <a:gd name="connsiteY4" fmla="*/ 6524627 h 6545413"/>
              <a:gd name="connsiteX5" fmla="*/ 12060 w 4721420"/>
              <a:gd name="connsiteY5" fmla="*/ 4417795 h 6545413"/>
              <a:gd name="connsiteX0" fmla="*/ 17431 w 4726791"/>
              <a:gd name="connsiteY0" fmla="*/ 4417795 h 6545976"/>
              <a:gd name="connsiteX1" fmla="*/ 1885125 w 4726791"/>
              <a:gd name="connsiteY1" fmla="*/ 15438 h 6545976"/>
              <a:gd name="connsiteX2" fmla="*/ 4437032 w 4726791"/>
              <a:gd name="connsiteY2" fmla="*/ 0 h 6545976"/>
              <a:gd name="connsiteX3" fmla="*/ 4552919 w 4726791"/>
              <a:gd name="connsiteY3" fmla="*/ 3246220 h 6545976"/>
              <a:gd name="connsiteX4" fmla="*/ 2266125 w 4726791"/>
              <a:gd name="connsiteY4" fmla="*/ 6524627 h 6545976"/>
              <a:gd name="connsiteX5" fmla="*/ 17431 w 4726791"/>
              <a:gd name="connsiteY5" fmla="*/ 4417795 h 6545976"/>
              <a:gd name="connsiteX0" fmla="*/ 32352 w 4741712"/>
              <a:gd name="connsiteY0" fmla="*/ 4417795 h 6542761"/>
              <a:gd name="connsiteX1" fmla="*/ 1900046 w 4741712"/>
              <a:gd name="connsiteY1" fmla="*/ 15438 h 6542761"/>
              <a:gd name="connsiteX2" fmla="*/ 4451953 w 4741712"/>
              <a:gd name="connsiteY2" fmla="*/ 0 h 6542761"/>
              <a:gd name="connsiteX3" fmla="*/ 4567840 w 4741712"/>
              <a:gd name="connsiteY3" fmla="*/ 3246220 h 6542761"/>
              <a:gd name="connsiteX4" fmla="*/ 2281046 w 4741712"/>
              <a:gd name="connsiteY4" fmla="*/ 6524627 h 6542761"/>
              <a:gd name="connsiteX5" fmla="*/ 32352 w 4741712"/>
              <a:gd name="connsiteY5" fmla="*/ 4417795 h 6542761"/>
              <a:gd name="connsiteX0" fmla="*/ 29235 w 4738595"/>
              <a:gd name="connsiteY0" fmla="*/ 4417795 h 6545413"/>
              <a:gd name="connsiteX1" fmla="*/ 1896929 w 4738595"/>
              <a:gd name="connsiteY1" fmla="*/ 15438 h 6545413"/>
              <a:gd name="connsiteX2" fmla="*/ 4448836 w 4738595"/>
              <a:gd name="connsiteY2" fmla="*/ 0 h 6545413"/>
              <a:gd name="connsiteX3" fmla="*/ 4564723 w 4738595"/>
              <a:gd name="connsiteY3" fmla="*/ 3246220 h 6545413"/>
              <a:gd name="connsiteX4" fmla="*/ 2620829 w 4738595"/>
              <a:gd name="connsiteY4" fmla="*/ 6524627 h 6545413"/>
              <a:gd name="connsiteX5" fmla="*/ 29235 w 4738595"/>
              <a:gd name="connsiteY5" fmla="*/ 4417795 h 6545413"/>
              <a:gd name="connsiteX0" fmla="*/ 23668 w 4733028"/>
              <a:gd name="connsiteY0" fmla="*/ 4417795 h 6545413"/>
              <a:gd name="connsiteX1" fmla="*/ 1891362 w 4733028"/>
              <a:gd name="connsiteY1" fmla="*/ 15438 h 6545413"/>
              <a:gd name="connsiteX2" fmla="*/ 4443269 w 4733028"/>
              <a:gd name="connsiteY2" fmla="*/ 0 h 6545413"/>
              <a:gd name="connsiteX3" fmla="*/ 4559156 w 4733028"/>
              <a:gd name="connsiteY3" fmla="*/ 3246220 h 6545413"/>
              <a:gd name="connsiteX4" fmla="*/ 2615262 w 4733028"/>
              <a:gd name="connsiteY4" fmla="*/ 6524627 h 6545413"/>
              <a:gd name="connsiteX5" fmla="*/ 23668 w 4733028"/>
              <a:gd name="connsiteY5" fmla="*/ 4417795 h 6545413"/>
              <a:gd name="connsiteX0" fmla="*/ 4994 w 4714354"/>
              <a:gd name="connsiteY0" fmla="*/ 4417795 h 6549476"/>
              <a:gd name="connsiteX1" fmla="*/ 1872688 w 4714354"/>
              <a:gd name="connsiteY1" fmla="*/ 15438 h 6549476"/>
              <a:gd name="connsiteX2" fmla="*/ 4424595 w 4714354"/>
              <a:gd name="connsiteY2" fmla="*/ 0 h 6549476"/>
              <a:gd name="connsiteX3" fmla="*/ 4540482 w 4714354"/>
              <a:gd name="connsiteY3" fmla="*/ 3246220 h 6549476"/>
              <a:gd name="connsiteX4" fmla="*/ 2596588 w 4714354"/>
              <a:gd name="connsiteY4" fmla="*/ 6524627 h 6549476"/>
              <a:gd name="connsiteX5" fmla="*/ 4994 w 4714354"/>
              <a:gd name="connsiteY5" fmla="*/ 4417795 h 6549476"/>
              <a:gd name="connsiteX0" fmla="*/ 26445 w 4735805"/>
              <a:gd name="connsiteY0" fmla="*/ 4417795 h 6543881"/>
              <a:gd name="connsiteX1" fmla="*/ 1894139 w 4735805"/>
              <a:gd name="connsiteY1" fmla="*/ 15438 h 6543881"/>
              <a:gd name="connsiteX2" fmla="*/ 4446046 w 4735805"/>
              <a:gd name="connsiteY2" fmla="*/ 0 h 6543881"/>
              <a:gd name="connsiteX3" fmla="*/ 4561933 w 4735805"/>
              <a:gd name="connsiteY3" fmla="*/ 3246220 h 6543881"/>
              <a:gd name="connsiteX4" fmla="*/ 2618039 w 4735805"/>
              <a:gd name="connsiteY4" fmla="*/ 6524627 h 6543881"/>
              <a:gd name="connsiteX5" fmla="*/ 26445 w 4735805"/>
              <a:gd name="connsiteY5" fmla="*/ 4417795 h 6543881"/>
              <a:gd name="connsiteX0" fmla="*/ 26445 w 4735805"/>
              <a:gd name="connsiteY0" fmla="*/ 4417795 h 6524810"/>
              <a:gd name="connsiteX1" fmla="*/ 1894139 w 4735805"/>
              <a:gd name="connsiteY1" fmla="*/ 15438 h 6524810"/>
              <a:gd name="connsiteX2" fmla="*/ 4446046 w 4735805"/>
              <a:gd name="connsiteY2" fmla="*/ 0 h 6524810"/>
              <a:gd name="connsiteX3" fmla="*/ 4561933 w 4735805"/>
              <a:gd name="connsiteY3" fmla="*/ 3246220 h 6524810"/>
              <a:gd name="connsiteX4" fmla="*/ 2618039 w 4735805"/>
              <a:gd name="connsiteY4" fmla="*/ 6524627 h 6524810"/>
              <a:gd name="connsiteX5" fmla="*/ 26445 w 4735805"/>
              <a:gd name="connsiteY5" fmla="*/ 4417795 h 6524810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710448"/>
              <a:gd name="connsiteY0" fmla="*/ 4417795 h 6610217"/>
              <a:gd name="connsiteX1" fmla="*/ 1894139 w 4710448"/>
              <a:gd name="connsiteY1" fmla="*/ 15438 h 6610217"/>
              <a:gd name="connsiteX2" fmla="*/ 4446046 w 4710448"/>
              <a:gd name="connsiteY2" fmla="*/ 0 h 6610217"/>
              <a:gd name="connsiteX3" fmla="*/ 4504783 w 4710448"/>
              <a:gd name="connsiteY3" fmla="*/ 5627470 h 6610217"/>
              <a:gd name="connsiteX4" fmla="*/ 2618039 w 4710448"/>
              <a:gd name="connsiteY4" fmla="*/ 6524627 h 6610217"/>
              <a:gd name="connsiteX5" fmla="*/ 26445 w 4710448"/>
              <a:gd name="connsiteY5" fmla="*/ 4417795 h 6610217"/>
              <a:gd name="connsiteX0" fmla="*/ 26445 w 4681167"/>
              <a:gd name="connsiteY0" fmla="*/ 4417795 h 6610217"/>
              <a:gd name="connsiteX1" fmla="*/ 1894139 w 4681167"/>
              <a:gd name="connsiteY1" fmla="*/ 15438 h 6610217"/>
              <a:gd name="connsiteX2" fmla="*/ 4446046 w 4681167"/>
              <a:gd name="connsiteY2" fmla="*/ 0 h 6610217"/>
              <a:gd name="connsiteX3" fmla="*/ 4504783 w 4681167"/>
              <a:gd name="connsiteY3" fmla="*/ 5627470 h 6610217"/>
              <a:gd name="connsiteX4" fmla="*/ 2618039 w 4681167"/>
              <a:gd name="connsiteY4" fmla="*/ 6524627 h 6610217"/>
              <a:gd name="connsiteX5" fmla="*/ 26445 w 4681167"/>
              <a:gd name="connsiteY5" fmla="*/ 4417795 h 6610217"/>
              <a:gd name="connsiteX0" fmla="*/ 26445 w 4706902"/>
              <a:gd name="connsiteY0" fmla="*/ 4417795 h 6614982"/>
              <a:gd name="connsiteX1" fmla="*/ 1894139 w 4706902"/>
              <a:gd name="connsiteY1" fmla="*/ 15438 h 6614982"/>
              <a:gd name="connsiteX2" fmla="*/ 4446046 w 4706902"/>
              <a:gd name="connsiteY2" fmla="*/ 0 h 6614982"/>
              <a:gd name="connsiteX3" fmla="*/ 4571458 w 4706902"/>
              <a:gd name="connsiteY3" fmla="*/ 5646520 h 6614982"/>
              <a:gd name="connsiteX4" fmla="*/ 2618039 w 4706902"/>
              <a:gd name="connsiteY4" fmla="*/ 6524627 h 6614982"/>
              <a:gd name="connsiteX5" fmla="*/ 26445 w 4706902"/>
              <a:gd name="connsiteY5" fmla="*/ 4417795 h 6614982"/>
              <a:gd name="connsiteX0" fmla="*/ 26445 w 4688588"/>
              <a:gd name="connsiteY0" fmla="*/ 4417795 h 6614982"/>
              <a:gd name="connsiteX1" fmla="*/ 1894139 w 4688588"/>
              <a:gd name="connsiteY1" fmla="*/ 15438 h 6614982"/>
              <a:gd name="connsiteX2" fmla="*/ 4446046 w 4688588"/>
              <a:gd name="connsiteY2" fmla="*/ 0 h 6614982"/>
              <a:gd name="connsiteX3" fmla="*/ 4571458 w 4688588"/>
              <a:gd name="connsiteY3" fmla="*/ 5646520 h 6614982"/>
              <a:gd name="connsiteX4" fmla="*/ 2618039 w 4688588"/>
              <a:gd name="connsiteY4" fmla="*/ 6524627 h 6614982"/>
              <a:gd name="connsiteX5" fmla="*/ 26445 w 4688588"/>
              <a:gd name="connsiteY5" fmla="*/ 4417795 h 6614982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97839 h 6695026"/>
              <a:gd name="connsiteX1" fmla="*/ 1894139 w 4713932"/>
              <a:gd name="connsiteY1" fmla="*/ 95482 h 6695026"/>
              <a:gd name="connsiteX2" fmla="*/ 4446046 w 4713932"/>
              <a:gd name="connsiteY2" fmla="*/ 80044 h 6695026"/>
              <a:gd name="connsiteX3" fmla="*/ 4550821 w 4713932"/>
              <a:gd name="connsiteY3" fmla="*/ 603919 h 6695026"/>
              <a:gd name="connsiteX4" fmla="*/ 4571458 w 4713932"/>
              <a:gd name="connsiteY4" fmla="*/ 5726564 h 6695026"/>
              <a:gd name="connsiteX5" fmla="*/ 2618039 w 4713932"/>
              <a:gd name="connsiteY5" fmla="*/ 6604671 h 6695026"/>
              <a:gd name="connsiteX6" fmla="*/ 26445 w 4713932"/>
              <a:gd name="connsiteY6" fmla="*/ 4497839 h 6695026"/>
              <a:gd name="connsiteX0" fmla="*/ 26445 w 4713932"/>
              <a:gd name="connsiteY0" fmla="*/ 4447608 h 6644795"/>
              <a:gd name="connsiteX1" fmla="*/ 1894139 w 4713932"/>
              <a:gd name="connsiteY1" fmla="*/ 45251 h 6644795"/>
              <a:gd name="connsiteX2" fmla="*/ 4446046 w 4713932"/>
              <a:gd name="connsiteY2" fmla="*/ 29813 h 6644795"/>
              <a:gd name="connsiteX3" fmla="*/ 4550821 w 4713932"/>
              <a:gd name="connsiteY3" fmla="*/ 553688 h 6644795"/>
              <a:gd name="connsiteX4" fmla="*/ 4571458 w 4713932"/>
              <a:gd name="connsiteY4" fmla="*/ 5676333 h 6644795"/>
              <a:gd name="connsiteX5" fmla="*/ 2618039 w 4713932"/>
              <a:gd name="connsiteY5" fmla="*/ 6554440 h 6644795"/>
              <a:gd name="connsiteX6" fmla="*/ 26445 w 4713932"/>
              <a:gd name="connsiteY6" fmla="*/ 4447608 h 6644795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5238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28951 h 6626138"/>
              <a:gd name="connsiteX1" fmla="*/ 1894139 w 4713932"/>
              <a:gd name="connsiteY1" fmla="*/ 26594 h 6626138"/>
              <a:gd name="connsiteX2" fmla="*/ 4446046 w 4713932"/>
              <a:gd name="connsiteY2" fmla="*/ 11156 h 6626138"/>
              <a:gd name="connsiteX3" fmla="*/ 4550821 w 4713932"/>
              <a:gd name="connsiteY3" fmla="*/ 128631 h 6626138"/>
              <a:gd name="connsiteX4" fmla="*/ 4571458 w 4713932"/>
              <a:gd name="connsiteY4" fmla="*/ 5657676 h 6626138"/>
              <a:gd name="connsiteX5" fmla="*/ 2618039 w 4713932"/>
              <a:gd name="connsiteY5" fmla="*/ 6535783 h 6626138"/>
              <a:gd name="connsiteX6" fmla="*/ 26445 w 4713932"/>
              <a:gd name="connsiteY6" fmla="*/ 4428951 h 6626138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7795 h 6614982"/>
              <a:gd name="connsiteX1" fmla="*/ 1894139 w 4713932"/>
              <a:gd name="connsiteY1" fmla="*/ 15438 h 6614982"/>
              <a:gd name="connsiteX2" fmla="*/ 4446046 w 4713932"/>
              <a:gd name="connsiteY2" fmla="*/ 0 h 6614982"/>
              <a:gd name="connsiteX3" fmla="*/ 4550821 w 4713932"/>
              <a:gd name="connsiteY3" fmla="*/ 117475 h 6614982"/>
              <a:gd name="connsiteX4" fmla="*/ 4571458 w 4713932"/>
              <a:gd name="connsiteY4" fmla="*/ 5646520 h 6614982"/>
              <a:gd name="connsiteX5" fmla="*/ 2618039 w 4713932"/>
              <a:gd name="connsiteY5" fmla="*/ 6524627 h 6614982"/>
              <a:gd name="connsiteX6" fmla="*/ 26445 w 4713932"/>
              <a:gd name="connsiteY6" fmla="*/ 4417795 h 6614982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4604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19590 h 6616777"/>
              <a:gd name="connsiteX1" fmla="*/ 1894139 w 4713932"/>
              <a:gd name="connsiteY1" fmla="*/ 17233 h 6616777"/>
              <a:gd name="connsiteX2" fmla="*/ 4400326 w 4713932"/>
              <a:gd name="connsiteY2" fmla="*/ 1795 h 6616777"/>
              <a:gd name="connsiteX3" fmla="*/ 4550821 w 4713932"/>
              <a:gd name="connsiteY3" fmla="*/ 119270 h 6616777"/>
              <a:gd name="connsiteX4" fmla="*/ 4571458 w 4713932"/>
              <a:gd name="connsiteY4" fmla="*/ 5648315 h 6616777"/>
              <a:gd name="connsiteX5" fmla="*/ 2618039 w 4713932"/>
              <a:gd name="connsiteY5" fmla="*/ 6526422 h 6616777"/>
              <a:gd name="connsiteX6" fmla="*/ 26445 w 4713932"/>
              <a:gd name="connsiteY6" fmla="*/ 4419590 h 6616777"/>
              <a:gd name="connsiteX0" fmla="*/ 26445 w 4713932"/>
              <a:gd name="connsiteY0" fmla="*/ 4439546 h 6636733"/>
              <a:gd name="connsiteX1" fmla="*/ 1894139 w 4713932"/>
              <a:gd name="connsiteY1" fmla="*/ 37189 h 6636733"/>
              <a:gd name="connsiteX2" fmla="*/ 4374926 w 4713932"/>
              <a:gd name="connsiteY2" fmla="*/ 1431 h 6636733"/>
              <a:gd name="connsiteX3" fmla="*/ 4550821 w 4713932"/>
              <a:gd name="connsiteY3" fmla="*/ 139226 h 6636733"/>
              <a:gd name="connsiteX4" fmla="*/ 4571458 w 4713932"/>
              <a:gd name="connsiteY4" fmla="*/ 5668271 h 6636733"/>
              <a:gd name="connsiteX5" fmla="*/ 2618039 w 4713932"/>
              <a:gd name="connsiteY5" fmla="*/ 6546378 h 6636733"/>
              <a:gd name="connsiteX6" fmla="*/ 26445 w 4713932"/>
              <a:gd name="connsiteY6" fmla="*/ 4439546 h 6636733"/>
              <a:gd name="connsiteX0" fmla="*/ 26445 w 4713932"/>
              <a:gd name="connsiteY0" fmla="*/ 4439063 h 6636250"/>
              <a:gd name="connsiteX1" fmla="*/ 1894139 w 4713932"/>
              <a:gd name="connsiteY1" fmla="*/ 36706 h 6636250"/>
              <a:gd name="connsiteX2" fmla="*/ 4374926 w 4713932"/>
              <a:gd name="connsiteY2" fmla="*/ 948 h 6636250"/>
              <a:gd name="connsiteX3" fmla="*/ 4550821 w 4713932"/>
              <a:gd name="connsiteY3" fmla="*/ 189543 h 6636250"/>
              <a:gd name="connsiteX4" fmla="*/ 4571458 w 4713932"/>
              <a:gd name="connsiteY4" fmla="*/ 5667788 h 6636250"/>
              <a:gd name="connsiteX5" fmla="*/ 2618039 w 4713932"/>
              <a:gd name="connsiteY5" fmla="*/ 6545895 h 6636250"/>
              <a:gd name="connsiteX6" fmla="*/ 26445 w 4713932"/>
              <a:gd name="connsiteY6" fmla="*/ 4439063 h 6636250"/>
              <a:gd name="connsiteX0" fmla="*/ 21007 w 4708494"/>
              <a:gd name="connsiteY0" fmla="*/ 4439063 h 6636250"/>
              <a:gd name="connsiteX1" fmla="*/ 1919181 w 4708494"/>
              <a:gd name="connsiteY1" fmla="*/ 6226 h 6636250"/>
              <a:gd name="connsiteX2" fmla="*/ 4369488 w 4708494"/>
              <a:gd name="connsiteY2" fmla="*/ 948 h 6636250"/>
              <a:gd name="connsiteX3" fmla="*/ 4545383 w 4708494"/>
              <a:gd name="connsiteY3" fmla="*/ 189543 h 6636250"/>
              <a:gd name="connsiteX4" fmla="*/ 4566020 w 4708494"/>
              <a:gd name="connsiteY4" fmla="*/ 5667788 h 6636250"/>
              <a:gd name="connsiteX5" fmla="*/ 2612601 w 4708494"/>
              <a:gd name="connsiteY5" fmla="*/ 6545895 h 6636250"/>
              <a:gd name="connsiteX6" fmla="*/ 21007 w 4708494"/>
              <a:gd name="connsiteY6" fmla="*/ 4439063 h 6636250"/>
              <a:gd name="connsiteX0" fmla="*/ 19363 w 4706850"/>
              <a:gd name="connsiteY0" fmla="*/ 4448077 h 6645264"/>
              <a:gd name="connsiteX1" fmla="*/ 1937857 w 4706850"/>
              <a:gd name="connsiteY1" fmla="*/ 0 h 6645264"/>
              <a:gd name="connsiteX2" fmla="*/ 4367844 w 4706850"/>
              <a:gd name="connsiteY2" fmla="*/ 9962 h 6645264"/>
              <a:gd name="connsiteX3" fmla="*/ 4543739 w 4706850"/>
              <a:gd name="connsiteY3" fmla="*/ 198557 h 6645264"/>
              <a:gd name="connsiteX4" fmla="*/ 4564376 w 4706850"/>
              <a:gd name="connsiteY4" fmla="*/ 5676802 h 6645264"/>
              <a:gd name="connsiteX5" fmla="*/ 2610957 w 4706850"/>
              <a:gd name="connsiteY5" fmla="*/ 6554909 h 6645264"/>
              <a:gd name="connsiteX6" fmla="*/ 19363 w 4706850"/>
              <a:gd name="connsiteY6" fmla="*/ 4448077 h 6645264"/>
              <a:gd name="connsiteX0" fmla="*/ 17092 w 4704579"/>
              <a:gd name="connsiteY0" fmla="*/ 4448077 h 6645264"/>
              <a:gd name="connsiteX1" fmla="*/ 1935586 w 4704579"/>
              <a:gd name="connsiteY1" fmla="*/ 0 h 6645264"/>
              <a:gd name="connsiteX2" fmla="*/ 4365573 w 4704579"/>
              <a:gd name="connsiteY2" fmla="*/ 9962 h 6645264"/>
              <a:gd name="connsiteX3" fmla="*/ 4541468 w 4704579"/>
              <a:gd name="connsiteY3" fmla="*/ 198557 h 6645264"/>
              <a:gd name="connsiteX4" fmla="*/ 4562105 w 4704579"/>
              <a:gd name="connsiteY4" fmla="*/ 5676802 h 6645264"/>
              <a:gd name="connsiteX5" fmla="*/ 2608686 w 4704579"/>
              <a:gd name="connsiteY5" fmla="*/ 6554909 h 6645264"/>
              <a:gd name="connsiteX6" fmla="*/ 17092 w 4704579"/>
              <a:gd name="connsiteY6" fmla="*/ 4448077 h 6645264"/>
              <a:gd name="connsiteX0" fmla="*/ 17092 w 4702381"/>
              <a:gd name="connsiteY0" fmla="*/ 4448077 h 6645264"/>
              <a:gd name="connsiteX1" fmla="*/ 1935586 w 4702381"/>
              <a:gd name="connsiteY1" fmla="*/ 0 h 6645264"/>
              <a:gd name="connsiteX2" fmla="*/ 4365573 w 4702381"/>
              <a:gd name="connsiteY2" fmla="*/ 9962 h 6645264"/>
              <a:gd name="connsiteX3" fmla="*/ 4541468 w 4702381"/>
              <a:gd name="connsiteY3" fmla="*/ 198557 h 6645264"/>
              <a:gd name="connsiteX4" fmla="*/ 4562105 w 4702381"/>
              <a:gd name="connsiteY4" fmla="*/ 5676802 h 6645264"/>
              <a:gd name="connsiteX5" fmla="*/ 2608686 w 4702381"/>
              <a:gd name="connsiteY5" fmla="*/ 6554909 h 6645264"/>
              <a:gd name="connsiteX6" fmla="*/ 17092 w 4702381"/>
              <a:gd name="connsiteY6" fmla="*/ 4448077 h 6645264"/>
              <a:gd name="connsiteX0" fmla="*/ 17092 w 4701301"/>
              <a:gd name="connsiteY0" fmla="*/ 4448077 h 6645264"/>
              <a:gd name="connsiteX1" fmla="*/ 1935586 w 4701301"/>
              <a:gd name="connsiteY1" fmla="*/ 0 h 6645264"/>
              <a:gd name="connsiteX2" fmla="*/ 4365573 w 4701301"/>
              <a:gd name="connsiteY2" fmla="*/ 9962 h 6645264"/>
              <a:gd name="connsiteX3" fmla="*/ 4541468 w 4701301"/>
              <a:gd name="connsiteY3" fmla="*/ 198557 h 6645264"/>
              <a:gd name="connsiteX4" fmla="*/ 4562105 w 4701301"/>
              <a:gd name="connsiteY4" fmla="*/ 5676802 h 6645264"/>
              <a:gd name="connsiteX5" fmla="*/ 2608686 w 4701301"/>
              <a:gd name="connsiteY5" fmla="*/ 6554909 h 6645264"/>
              <a:gd name="connsiteX6" fmla="*/ 17092 w 4701301"/>
              <a:gd name="connsiteY6" fmla="*/ 4448077 h 6645264"/>
              <a:gd name="connsiteX0" fmla="*/ 17092 w 4562105"/>
              <a:gd name="connsiteY0" fmla="*/ 4448077 h 6645264"/>
              <a:gd name="connsiteX1" fmla="*/ 1935586 w 4562105"/>
              <a:gd name="connsiteY1" fmla="*/ 0 h 6645264"/>
              <a:gd name="connsiteX2" fmla="*/ 4365573 w 4562105"/>
              <a:gd name="connsiteY2" fmla="*/ 9962 h 6645264"/>
              <a:gd name="connsiteX3" fmla="*/ 4541468 w 4562105"/>
              <a:gd name="connsiteY3" fmla="*/ 198557 h 6645264"/>
              <a:gd name="connsiteX4" fmla="*/ 4562105 w 4562105"/>
              <a:gd name="connsiteY4" fmla="*/ 5676802 h 6645264"/>
              <a:gd name="connsiteX5" fmla="*/ 2608686 w 4562105"/>
              <a:gd name="connsiteY5" fmla="*/ 6554909 h 6645264"/>
              <a:gd name="connsiteX6" fmla="*/ 17092 w 4562105"/>
              <a:gd name="connsiteY6" fmla="*/ 4448077 h 6645264"/>
              <a:gd name="connsiteX0" fmla="*/ 17092 w 4562105"/>
              <a:gd name="connsiteY0" fmla="*/ 4448077 h 6592556"/>
              <a:gd name="connsiteX1" fmla="*/ 1935586 w 4562105"/>
              <a:gd name="connsiteY1" fmla="*/ 0 h 6592556"/>
              <a:gd name="connsiteX2" fmla="*/ 4365573 w 4562105"/>
              <a:gd name="connsiteY2" fmla="*/ 9962 h 6592556"/>
              <a:gd name="connsiteX3" fmla="*/ 4541468 w 4562105"/>
              <a:gd name="connsiteY3" fmla="*/ 198557 h 6592556"/>
              <a:gd name="connsiteX4" fmla="*/ 4562105 w 4562105"/>
              <a:gd name="connsiteY4" fmla="*/ 5676802 h 6592556"/>
              <a:gd name="connsiteX5" fmla="*/ 2608686 w 4562105"/>
              <a:gd name="connsiteY5" fmla="*/ 6554909 h 6592556"/>
              <a:gd name="connsiteX6" fmla="*/ 17092 w 4562105"/>
              <a:gd name="connsiteY6" fmla="*/ 4448077 h 6592556"/>
              <a:gd name="connsiteX0" fmla="*/ 17092 w 4562105"/>
              <a:gd name="connsiteY0" fmla="*/ 4448077 h 6561473"/>
              <a:gd name="connsiteX1" fmla="*/ 1935586 w 4562105"/>
              <a:gd name="connsiteY1" fmla="*/ 0 h 6561473"/>
              <a:gd name="connsiteX2" fmla="*/ 4365573 w 4562105"/>
              <a:gd name="connsiteY2" fmla="*/ 9962 h 6561473"/>
              <a:gd name="connsiteX3" fmla="*/ 4541468 w 4562105"/>
              <a:gd name="connsiteY3" fmla="*/ 198557 h 6561473"/>
              <a:gd name="connsiteX4" fmla="*/ 4562105 w 4562105"/>
              <a:gd name="connsiteY4" fmla="*/ 5676802 h 6561473"/>
              <a:gd name="connsiteX5" fmla="*/ 2608686 w 4562105"/>
              <a:gd name="connsiteY5" fmla="*/ 6554909 h 6561473"/>
              <a:gd name="connsiteX6" fmla="*/ 17092 w 4562105"/>
              <a:gd name="connsiteY6" fmla="*/ 4448077 h 6561473"/>
              <a:gd name="connsiteX0" fmla="*/ 18334 w 4563347"/>
              <a:gd name="connsiteY0" fmla="*/ 4448077 h 6561473"/>
              <a:gd name="connsiteX1" fmla="*/ 1936828 w 4563347"/>
              <a:gd name="connsiteY1" fmla="*/ 0 h 6561473"/>
              <a:gd name="connsiteX2" fmla="*/ 4366815 w 4563347"/>
              <a:gd name="connsiteY2" fmla="*/ 9962 h 6561473"/>
              <a:gd name="connsiteX3" fmla="*/ 4542710 w 4563347"/>
              <a:gd name="connsiteY3" fmla="*/ 198557 h 6561473"/>
              <a:gd name="connsiteX4" fmla="*/ 4563347 w 4563347"/>
              <a:gd name="connsiteY4" fmla="*/ 5676802 h 6561473"/>
              <a:gd name="connsiteX5" fmla="*/ 2609928 w 4563347"/>
              <a:gd name="connsiteY5" fmla="*/ 6554909 h 6561473"/>
              <a:gd name="connsiteX6" fmla="*/ 18334 w 4563347"/>
              <a:gd name="connsiteY6" fmla="*/ 4448077 h 6561473"/>
              <a:gd name="connsiteX0" fmla="*/ 20715 w 4565728"/>
              <a:gd name="connsiteY0" fmla="*/ 4448077 h 6564701"/>
              <a:gd name="connsiteX1" fmla="*/ 1939209 w 4565728"/>
              <a:gd name="connsiteY1" fmla="*/ 0 h 6564701"/>
              <a:gd name="connsiteX2" fmla="*/ 4369196 w 4565728"/>
              <a:gd name="connsiteY2" fmla="*/ 9962 h 6564701"/>
              <a:gd name="connsiteX3" fmla="*/ 4545091 w 4565728"/>
              <a:gd name="connsiteY3" fmla="*/ 198557 h 6564701"/>
              <a:gd name="connsiteX4" fmla="*/ 4565728 w 4565728"/>
              <a:gd name="connsiteY4" fmla="*/ 5676802 h 6564701"/>
              <a:gd name="connsiteX5" fmla="*/ 2612309 w 4565728"/>
              <a:gd name="connsiteY5" fmla="*/ 6554909 h 6564701"/>
              <a:gd name="connsiteX6" fmla="*/ 1024651 w 4565728"/>
              <a:gd name="connsiteY6" fmla="*/ 6039287 h 6564701"/>
              <a:gd name="connsiteX7" fmla="*/ 20715 w 4565728"/>
              <a:gd name="connsiteY7" fmla="*/ 4448077 h 6564701"/>
              <a:gd name="connsiteX0" fmla="*/ 20715 w 4565728"/>
              <a:gd name="connsiteY0" fmla="*/ 4448077 h 6562037"/>
              <a:gd name="connsiteX1" fmla="*/ 1939209 w 4565728"/>
              <a:gd name="connsiteY1" fmla="*/ 0 h 6562037"/>
              <a:gd name="connsiteX2" fmla="*/ 4369196 w 4565728"/>
              <a:gd name="connsiteY2" fmla="*/ 9962 h 6562037"/>
              <a:gd name="connsiteX3" fmla="*/ 4545091 w 4565728"/>
              <a:gd name="connsiteY3" fmla="*/ 198557 h 6562037"/>
              <a:gd name="connsiteX4" fmla="*/ 4565728 w 4565728"/>
              <a:gd name="connsiteY4" fmla="*/ 5676802 h 6562037"/>
              <a:gd name="connsiteX5" fmla="*/ 2612309 w 4565728"/>
              <a:gd name="connsiteY5" fmla="*/ 6554909 h 6562037"/>
              <a:gd name="connsiteX6" fmla="*/ 1024651 w 4565728"/>
              <a:gd name="connsiteY6" fmla="*/ 6039287 h 6562037"/>
              <a:gd name="connsiteX7" fmla="*/ 20715 w 4565728"/>
              <a:gd name="connsiteY7" fmla="*/ 4448077 h 6562037"/>
              <a:gd name="connsiteX0" fmla="*/ 20715 w 4565728"/>
              <a:gd name="connsiteY0" fmla="*/ 4448077 h 6556271"/>
              <a:gd name="connsiteX1" fmla="*/ 1939209 w 4565728"/>
              <a:gd name="connsiteY1" fmla="*/ 0 h 6556271"/>
              <a:gd name="connsiteX2" fmla="*/ 4369196 w 4565728"/>
              <a:gd name="connsiteY2" fmla="*/ 9962 h 6556271"/>
              <a:gd name="connsiteX3" fmla="*/ 4545091 w 4565728"/>
              <a:gd name="connsiteY3" fmla="*/ 198557 h 6556271"/>
              <a:gd name="connsiteX4" fmla="*/ 4565728 w 4565728"/>
              <a:gd name="connsiteY4" fmla="*/ 5676802 h 6556271"/>
              <a:gd name="connsiteX5" fmla="*/ 2612309 w 4565728"/>
              <a:gd name="connsiteY5" fmla="*/ 6554909 h 6556271"/>
              <a:gd name="connsiteX6" fmla="*/ 1024651 w 4565728"/>
              <a:gd name="connsiteY6" fmla="*/ 6039287 h 6556271"/>
              <a:gd name="connsiteX7" fmla="*/ 20715 w 4565728"/>
              <a:gd name="connsiteY7" fmla="*/ 4448077 h 6556271"/>
              <a:gd name="connsiteX0" fmla="*/ 14580 w 4559593"/>
              <a:gd name="connsiteY0" fmla="*/ 4448077 h 6556271"/>
              <a:gd name="connsiteX1" fmla="*/ 1933074 w 4559593"/>
              <a:gd name="connsiteY1" fmla="*/ 0 h 6556271"/>
              <a:gd name="connsiteX2" fmla="*/ 4363061 w 4559593"/>
              <a:gd name="connsiteY2" fmla="*/ 9962 h 6556271"/>
              <a:gd name="connsiteX3" fmla="*/ 4538956 w 4559593"/>
              <a:gd name="connsiteY3" fmla="*/ 198557 h 6556271"/>
              <a:gd name="connsiteX4" fmla="*/ 4559593 w 4559593"/>
              <a:gd name="connsiteY4" fmla="*/ 5676802 h 6556271"/>
              <a:gd name="connsiteX5" fmla="*/ 2606174 w 4559593"/>
              <a:gd name="connsiteY5" fmla="*/ 6554909 h 6556271"/>
              <a:gd name="connsiteX6" fmla="*/ 1018516 w 4559593"/>
              <a:gd name="connsiteY6" fmla="*/ 6039287 h 6556271"/>
              <a:gd name="connsiteX7" fmla="*/ 14580 w 4559593"/>
              <a:gd name="connsiteY7" fmla="*/ 4448077 h 6556271"/>
              <a:gd name="connsiteX0" fmla="*/ 22013 w 4567026"/>
              <a:gd name="connsiteY0" fmla="*/ 4448077 h 6562037"/>
              <a:gd name="connsiteX1" fmla="*/ 1940507 w 4567026"/>
              <a:gd name="connsiteY1" fmla="*/ 0 h 6562037"/>
              <a:gd name="connsiteX2" fmla="*/ 4370494 w 4567026"/>
              <a:gd name="connsiteY2" fmla="*/ 9962 h 6562037"/>
              <a:gd name="connsiteX3" fmla="*/ 4546389 w 4567026"/>
              <a:gd name="connsiteY3" fmla="*/ 198557 h 6562037"/>
              <a:gd name="connsiteX4" fmla="*/ 4567026 w 4567026"/>
              <a:gd name="connsiteY4" fmla="*/ 5676802 h 6562037"/>
              <a:gd name="connsiteX5" fmla="*/ 2613607 w 4567026"/>
              <a:gd name="connsiteY5" fmla="*/ 6554909 h 6562037"/>
              <a:gd name="connsiteX6" fmla="*/ 1005629 w 4567026"/>
              <a:gd name="connsiteY6" fmla="*/ 6039287 h 6562037"/>
              <a:gd name="connsiteX7" fmla="*/ 22013 w 4567026"/>
              <a:gd name="connsiteY7" fmla="*/ 4448077 h 6562037"/>
              <a:gd name="connsiteX0" fmla="*/ 22013 w 4567026"/>
              <a:gd name="connsiteY0" fmla="*/ 4448077 h 6561948"/>
              <a:gd name="connsiteX1" fmla="*/ 1940507 w 4567026"/>
              <a:gd name="connsiteY1" fmla="*/ 0 h 6561948"/>
              <a:gd name="connsiteX2" fmla="*/ 4370494 w 4567026"/>
              <a:gd name="connsiteY2" fmla="*/ 9962 h 6561948"/>
              <a:gd name="connsiteX3" fmla="*/ 4546389 w 4567026"/>
              <a:gd name="connsiteY3" fmla="*/ 198557 h 6561948"/>
              <a:gd name="connsiteX4" fmla="*/ 4567026 w 4567026"/>
              <a:gd name="connsiteY4" fmla="*/ 5676802 h 6561948"/>
              <a:gd name="connsiteX5" fmla="*/ 2613607 w 4567026"/>
              <a:gd name="connsiteY5" fmla="*/ 6554909 h 6561948"/>
              <a:gd name="connsiteX6" fmla="*/ 1005629 w 4567026"/>
              <a:gd name="connsiteY6" fmla="*/ 6039287 h 6561948"/>
              <a:gd name="connsiteX7" fmla="*/ 22013 w 4567026"/>
              <a:gd name="connsiteY7" fmla="*/ 4448077 h 6561948"/>
              <a:gd name="connsiteX0" fmla="*/ 22013 w 4567026"/>
              <a:gd name="connsiteY0" fmla="*/ 4448077 h 6554958"/>
              <a:gd name="connsiteX1" fmla="*/ 1940507 w 4567026"/>
              <a:gd name="connsiteY1" fmla="*/ 0 h 6554958"/>
              <a:gd name="connsiteX2" fmla="*/ 4370494 w 4567026"/>
              <a:gd name="connsiteY2" fmla="*/ 9962 h 6554958"/>
              <a:gd name="connsiteX3" fmla="*/ 4546389 w 4567026"/>
              <a:gd name="connsiteY3" fmla="*/ 198557 h 6554958"/>
              <a:gd name="connsiteX4" fmla="*/ 4567026 w 4567026"/>
              <a:gd name="connsiteY4" fmla="*/ 5676802 h 6554958"/>
              <a:gd name="connsiteX5" fmla="*/ 2613607 w 4567026"/>
              <a:gd name="connsiteY5" fmla="*/ 6554909 h 6554958"/>
              <a:gd name="connsiteX6" fmla="*/ 1005629 w 4567026"/>
              <a:gd name="connsiteY6" fmla="*/ 6039287 h 6554958"/>
              <a:gd name="connsiteX7" fmla="*/ 22013 w 4567026"/>
              <a:gd name="connsiteY7" fmla="*/ 4448077 h 6554958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65849"/>
              <a:gd name="connsiteX1" fmla="*/ 1940507 w 4567026"/>
              <a:gd name="connsiteY1" fmla="*/ 0 h 6565849"/>
              <a:gd name="connsiteX2" fmla="*/ 4370494 w 4567026"/>
              <a:gd name="connsiteY2" fmla="*/ 9962 h 6565849"/>
              <a:gd name="connsiteX3" fmla="*/ 4546389 w 4567026"/>
              <a:gd name="connsiteY3" fmla="*/ 198557 h 6565849"/>
              <a:gd name="connsiteX4" fmla="*/ 4567026 w 4567026"/>
              <a:gd name="connsiteY4" fmla="*/ 5676802 h 6565849"/>
              <a:gd name="connsiteX5" fmla="*/ 3682789 w 4567026"/>
              <a:gd name="connsiteY5" fmla="*/ 6333927 h 6565849"/>
              <a:gd name="connsiteX6" fmla="*/ 2613607 w 4567026"/>
              <a:gd name="connsiteY6" fmla="*/ 6554909 h 6565849"/>
              <a:gd name="connsiteX7" fmla="*/ 1005629 w 4567026"/>
              <a:gd name="connsiteY7" fmla="*/ 6039287 h 6565849"/>
              <a:gd name="connsiteX8" fmla="*/ 22013 w 4567026"/>
              <a:gd name="connsiteY8" fmla="*/ 4448077 h 6565849"/>
              <a:gd name="connsiteX0" fmla="*/ 22013 w 4567026"/>
              <a:gd name="connsiteY0" fmla="*/ 4448077 h 6555026"/>
              <a:gd name="connsiteX1" fmla="*/ 1940507 w 4567026"/>
              <a:gd name="connsiteY1" fmla="*/ 0 h 6555026"/>
              <a:gd name="connsiteX2" fmla="*/ 4370494 w 4567026"/>
              <a:gd name="connsiteY2" fmla="*/ 9962 h 6555026"/>
              <a:gd name="connsiteX3" fmla="*/ 4546389 w 4567026"/>
              <a:gd name="connsiteY3" fmla="*/ 198557 h 6555026"/>
              <a:gd name="connsiteX4" fmla="*/ 4567026 w 4567026"/>
              <a:gd name="connsiteY4" fmla="*/ 5676802 h 6555026"/>
              <a:gd name="connsiteX5" fmla="*/ 3682789 w 4567026"/>
              <a:gd name="connsiteY5" fmla="*/ 6333927 h 6555026"/>
              <a:gd name="connsiteX6" fmla="*/ 2613607 w 4567026"/>
              <a:gd name="connsiteY6" fmla="*/ 6554909 h 6555026"/>
              <a:gd name="connsiteX7" fmla="*/ 1005629 w 4567026"/>
              <a:gd name="connsiteY7" fmla="*/ 6039287 h 6555026"/>
              <a:gd name="connsiteX8" fmla="*/ 22013 w 4567026"/>
              <a:gd name="connsiteY8" fmla="*/ 4448077 h 6555026"/>
              <a:gd name="connsiteX0" fmla="*/ 44498 w 4589511"/>
              <a:gd name="connsiteY0" fmla="*/ 4448077 h 6555026"/>
              <a:gd name="connsiteX1" fmla="*/ 1962992 w 4589511"/>
              <a:gd name="connsiteY1" fmla="*/ 0 h 6555026"/>
              <a:gd name="connsiteX2" fmla="*/ 4392979 w 4589511"/>
              <a:gd name="connsiteY2" fmla="*/ 9962 h 6555026"/>
              <a:gd name="connsiteX3" fmla="*/ 4568874 w 4589511"/>
              <a:gd name="connsiteY3" fmla="*/ 198557 h 6555026"/>
              <a:gd name="connsiteX4" fmla="*/ 4589511 w 4589511"/>
              <a:gd name="connsiteY4" fmla="*/ 5676802 h 6555026"/>
              <a:gd name="connsiteX5" fmla="*/ 3705274 w 4589511"/>
              <a:gd name="connsiteY5" fmla="*/ 6333927 h 6555026"/>
              <a:gd name="connsiteX6" fmla="*/ 2636092 w 4589511"/>
              <a:gd name="connsiteY6" fmla="*/ 6554909 h 6555026"/>
              <a:gd name="connsiteX7" fmla="*/ 1028114 w 4589511"/>
              <a:gd name="connsiteY7" fmla="*/ 6039287 h 6555026"/>
              <a:gd name="connsiteX8" fmla="*/ 44498 w 4589511"/>
              <a:gd name="connsiteY8" fmla="*/ 4448077 h 655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182880"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93C5-3725-2BF8-B201-6C4123C13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51" r:id="rId4"/>
    <p:sldLayoutId id="2147483676" r:id="rId5"/>
    <p:sldLayoutId id="2147483661" r:id="rId6"/>
    <p:sldLayoutId id="2147483670" r:id="rId7"/>
    <p:sldLayoutId id="2147483678" r:id="rId8"/>
    <p:sldLayoutId id="2147483664" r:id="rId9"/>
    <p:sldLayoutId id="2147483680" r:id="rId10"/>
    <p:sldLayoutId id="2147483681" r:id="rId11"/>
    <p:sldLayoutId id="2147483682" r:id="rId12"/>
    <p:sldLayoutId id="2147483666" r:id="rId13"/>
    <p:sldLayoutId id="214748365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924" y="914400"/>
            <a:ext cx="10360152" cy="5029200"/>
          </a:xfrm>
        </p:spPr>
        <p:txBody>
          <a:bodyPr anchor="ctr"/>
          <a:lstStyle/>
          <a:p>
            <a:r>
              <a:rPr lang="en-US" sz="7200"/>
              <a:t>Big Impact; Small Scale 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 sz="1800"/>
              <a:t>Jennifer Kile </a:t>
            </a:r>
            <a:br>
              <a:rPr lang="en-US" sz="1800"/>
            </a:br>
            <a:r>
              <a:rPr lang="en-US" sz="1800"/>
              <a:t>Conservation Specialist</a:t>
            </a:r>
            <a:br>
              <a:rPr lang="en-US" sz="1800"/>
            </a:br>
            <a:r>
              <a:rPr lang="en-US" sz="1800"/>
              <a:t>West Virginia Conservation Agency </a:t>
            </a:r>
          </a:p>
        </p:txBody>
      </p:sp>
      <p:pic>
        <p:nvPicPr>
          <p:cNvPr id="6" name="Picture 5" descr="Logo, company name&#10;&#10;AI-generated content may be incorrect.">
            <a:extLst>
              <a:ext uri="{FF2B5EF4-FFF2-40B4-BE49-F238E27FC236}">
                <a16:creationId xmlns:a16="http://schemas.microsoft.com/office/drawing/2014/main" id="{45D5C3AD-775C-6048-5B3F-39BC573FA1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830056" y="4754878"/>
            <a:ext cx="2971804" cy="23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E3FD31-D19A-BFEB-821F-C0010383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01168"/>
            <a:ext cx="10360152" cy="914400"/>
          </a:xfrm>
        </p:spPr>
        <p:txBody>
          <a:bodyPr anchor="b">
            <a:normAutofit/>
          </a:bodyPr>
          <a:lstStyle/>
          <a:p>
            <a:r>
              <a:rPr lang="en-US" sz="5400"/>
              <a:t>Biochar &amp; Compost Mix 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7285B2D-714B-0783-9C9C-E563B87D908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/>
          <a:stretch/>
        </p:blipFill>
        <p:spPr>
          <a:xfrm>
            <a:off x="525378" y="2310192"/>
            <a:ext cx="3721102" cy="2790825"/>
          </a:xfrm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7F576313-F1C8-57CB-82F6-54BC07D3B9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F7646-1964-EF8E-74FA-87554621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285" y="5823162"/>
            <a:ext cx="1902117" cy="944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84E563-D920-47A0-1D9B-31C81BC07E84}"/>
              </a:ext>
            </a:extLst>
          </p:cNvPr>
          <p:cNvSpPr txBox="1"/>
          <p:nvPr/>
        </p:nvSpPr>
        <p:spPr>
          <a:xfrm>
            <a:off x="4849307" y="2532435"/>
            <a:ext cx="6159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sz="2400" dirty="0"/>
              <a:t>Biochar and compost mix enhances soil health.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sz="2400" dirty="0"/>
              <a:t>Must be on small scale operations of 10 acres or less.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sz="2400" dirty="0"/>
              <a:t>Soil samples required.</a:t>
            </a:r>
          </a:p>
        </p:txBody>
      </p:sp>
    </p:spTree>
    <p:extLst>
      <p:ext uri="{BB962C8B-B14F-4D97-AF65-F5344CB8AC3E}">
        <p14:creationId xmlns:p14="http://schemas.microsoft.com/office/powerpoint/2010/main" val="537809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B33A77B-664F-FFD3-D61A-0D344C26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92024"/>
            <a:ext cx="7534656" cy="2377440"/>
          </a:xfrm>
        </p:spPr>
        <p:txBody>
          <a:bodyPr anchor="b">
            <a:noAutofit/>
          </a:bodyPr>
          <a:lstStyle/>
          <a:p>
            <a:r>
              <a:rPr lang="en-US" sz="5400" dirty="0"/>
              <a:t>Benefits of Biochar &amp; Compost Mix </a:t>
            </a:r>
            <a:br>
              <a:rPr lang="en-US" sz="5400" dirty="0"/>
            </a:br>
            <a:r>
              <a:rPr lang="en-US" sz="54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B0F3C-5228-C9FB-1212-1D4894C80B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763957"/>
            <a:ext cx="5650992" cy="21518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Better water management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Increased nutrient retention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Improved soil structure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Boosts beneficial microbes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pH regulation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E59500A-4B75-29F9-CE37-C3E13D6A56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5879804"/>
            <a:ext cx="661416" cy="895899"/>
          </a:xfrm>
        </p:spPr>
        <p:txBody>
          <a:bodyPr/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399EF0E-78EF-8E84-F9A9-074EE212CA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992" r="14992"/>
          <a:stretch/>
        </p:blipFill>
        <p:spPr>
          <a:xfrm>
            <a:off x="7406641" y="-20758"/>
            <a:ext cx="4805996" cy="6864223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08F697-B670-333E-5151-AC61964BA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0331" y="5858174"/>
            <a:ext cx="19021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4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E4F88F8-17E5-45E3-77B1-77FACD99F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942975"/>
            <a:ext cx="10360152" cy="1152525"/>
          </a:xfrm>
        </p:spPr>
        <p:txBody>
          <a:bodyPr anchor="b">
            <a:normAutofit/>
          </a:bodyPr>
          <a:lstStyle/>
          <a:p>
            <a:r>
              <a:rPr lang="en-US"/>
              <a:t> Resource Concerns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061FDC-9724-42CB-7B1E-8D5AC59B0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8789" y="2730500"/>
            <a:ext cx="8109772" cy="26447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cap="none"/>
              <a:t>Nutrients to surface water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cap="none"/>
              <a:t>Nutrients to ground water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cap="none"/>
              <a:t>Aggregate instability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cap="none"/>
              <a:t>Organic matter depletion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cap="none"/>
              <a:t>Soil organism habitat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cap="none"/>
              <a:t>Plant productivity and health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BFDD61-06C0-B62F-9915-61B3B400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8619" y="5827735"/>
            <a:ext cx="19021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9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91440"/>
            <a:ext cx="10360152" cy="2843784"/>
          </a:xfrm>
        </p:spPr>
        <p:txBody>
          <a:bodyPr anchor="b">
            <a:normAutofit/>
          </a:bodyPr>
          <a:lstStyle/>
          <a:p>
            <a:r>
              <a:rPr lang="en-US" sz="5400"/>
              <a:t>THANK YOU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6DCC38C-603B-CCD0-2914-0BBCD4F4F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/>
          <a:p>
            <a:r>
              <a:rPr lang="en-US" cap="none"/>
              <a:t>Jennifer Kile </a:t>
            </a:r>
          </a:p>
          <a:p>
            <a:r>
              <a:rPr lang="en-US" cap="none"/>
              <a:t>Conservation Specialist III</a:t>
            </a:r>
          </a:p>
          <a:p>
            <a:r>
              <a:rPr lang="en-US" cap="none"/>
              <a:t>West Virginia Conservation Agency </a:t>
            </a:r>
          </a:p>
          <a:p>
            <a:pPr marL="457200" lvl="1" indent="0" algn="ctr">
              <a:buNone/>
            </a:pPr>
            <a:r>
              <a:rPr lang="en-US"/>
              <a:t>304-590-6095</a:t>
            </a:r>
          </a:p>
          <a:p>
            <a:pPr marL="457200" lvl="1" indent="0" algn="ctr">
              <a:buNone/>
            </a:pPr>
            <a:r>
              <a:rPr lang="en-US"/>
              <a:t>jkile@wvca.us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66A25-79EF-6EB0-ED2C-99650F26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57" y="5913038"/>
            <a:ext cx="19021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6C7B-D29F-368C-FEEC-CDFA125F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14701"/>
            <a:ext cx="10360152" cy="914400"/>
          </a:xfrm>
        </p:spPr>
        <p:txBody>
          <a:bodyPr/>
          <a:lstStyle/>
          <a:p>
            <a:r>
              <a:rPr lang="en-US" sz="5400"/>
              <a:t>The Problem 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D6FB95E-6987-A57C-3663-3FD6F6FAC24E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1253716472"/>
              </p:ext>
            </p:extLst>
          </p:nvPr>
        </p:nvGraphicFramePr>
        <p:xfrm>
          <a:off x="210312" y="1316736"/>
          <a:ext cx="6729857" cy="4750490"/>
        </p:xfrm>
        <a:graphic>
          <a:graphicData uri="http://schemas.openxmlformats.org/drawingml/2006/table">
            <a:tbl>
              <a:tblPr firstRow="1" bandRow="1"/>
              <a:tblGrid>
                <a:gridCol w="6729857">
                  <a:extLst>
                    <a:ext uri="{9D8B030D-6E8A-4147-A177-3AD203B41FA5}">
                      <a16:colId xmlns:a16="http://schemas.microsoft.com/office/drawing/2014/main" val="1563570424"/>
                    </a:ext>
                  </a:extLst>
                </a:gridCol>
              </a:tblGrid>
              <a:tr h="946725"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2400" b="0">
                        <a:latin typeface="+mn-lt"/>
                      </a:endParaRP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v"/>
                      </a:pPr>
                      <a:r>
                        <a:rPr lang="en-US" sz="2400" b="0">
                          <a:latin typeface="+mn-lt"/>
                        </a:rPr>
                        <a:t>West Virginia Agricultural Enhancement Program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9471877"/>
                  </a:ext>
                </a:extLst>
              </a:tr>
              <a:tr h="982082">
                <a:tc>
                  <a:txBody>
                    <a:bodyPr/>
                    <a:lstStyle/>
                    <a:p>
                      <a:pPr marL="800100" lvl="1" indent="-342900" algn="l" defTabSz="914400" rtl="0" eaLnBrk="1" latinLnBrk="0" hangingPunct="1">
                        <a:buFont typeface="Wingdings" panose="05000000000000000000" pitchFamily="2" charset="2"/>
                        <a:buChar char="v"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Nutrient Management Program  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6238222"/>
                  </a:ext>
                </a:extLst>
              </a:tr>
              <a:tr h="1002124">
                <a:tc>
                  <a:txBody>
                    <a:bodyPr/>
                    <a:lstStyle/>
                    <a:p>
                      <a:pPr marL="1257300" lvl="2" indent="-342900" algn="l" rtl="0" eaLnBrk="1" latinLnBrk="0" hangingPunct="1">
                        <a:buFont typeface="Wingdings" panose="05000000000000000000" pitchFamily="2" charset="2"/>
                        <a:buChar char="v"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Small Scale operations didn’t fit the program criteria. 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4452646"/>
                  </a:ext>
                </a:extLst>
              </a:tr>
              <a:tr h="962040">
                <a:tc>
                  <a:txBody>
                    <a:bodyPr/>
                    <a:lstStyle/>
                    <a:p>
                      <a:pPr marL="1257300" marR="0" lvl="2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en-US" sz="24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How can we better support small scale operations?</a:t>
                      </a: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0977400"/>
                  </a:ext>
                </a:extLst>
              </a:tr>
              <a:tr h="857519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24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637658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ED64B27-5A58-A342-2D26-2B8D73BDB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767" y="671901"/>
            <a:ext cx="3980921" cy="4750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87B8F2-7211-5CB4-4D2F-4B7F35D5F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0861">
            <a:off x="9363227" y="2964807"/>
            <a:ext cx="2591630" cy="173619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910073-0F9A-F3BE-69DD-76B31A088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25149">
            <a:off x="9064975" y="1368662"/>
            <a:ext cx="2875158" cy="1916304"/>
          </a:xfrm>
          <a:prstGeom prst="rect">
            <a:avLst/>
          </a:prstGeom>
          <a:ln w="38100" cap="sq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FF217A-1C53-0DAE-F14C-F9185717A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58284">
            <a:off x="8031538" y="2325989"/>
            <a:ext cx="1454749" cy="230241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EE0263-30BA-0BCE-88EC-8D627E715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13645">
            <a:off x="8093312" y="4422279"/>
            <a:ext cx="2460367" cy="189212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963180-2E0D-0A59-1218-DF8BA35FC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06522">
            <a:off x="10337735" y="4488854"/>
            <a:ext cx="1556211" cy="207900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C5E9C8-EB4E-E23E-E833-B6568296E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57866" y="5913038"/>
            <a:ext cx="189602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7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72" y="137160"/>
            <a:ext cx="9793224" cy="1636776"/>
          </a:xfrm>
        </p:spPr>
        <p:txBody>
          <a:bodyPr/>
          <a:lstStyle/>
          <a:p>
            <a:r>
              <a:rPr lang="en-US" sz="5400"/>
              <a:t>Small Scale Soil </a:t>
            </a:r>
            <a:br>
              <a:rPr lang="en-US" sz="5400"/>
            </a:br>
            <a:r>
              <a:rPr lang="en-US" sz="5400"/>
              <a:t>Amendment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28198-75F6-0024-8F2E-5356CBD3534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4192" y="2589656"/>
            <a:ext cx="5650992" cy="26662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Began development in Fall 2023</a:t>
            </a:r>
          </a:p>
          <a:p>
            <a:pPr marL="571500" lvl="1" indent="-342900">
              <a:buFont typeface="Wingdings" panose="05000000000000000000" pitchFamily="2" charset="2"/>
              <a:buChar char="v"/>
            </a:pPr>
            <a:r>
              <a:rPr lang="en-US" sz="2400"/>
              <a:t>Define “small scale” </a:t>
            </a:r>
          </a:p>
          <a:p>
            <a:pPr marL="571500" lvl="1" indent="-342900">
              <a:buFont typeface="Wingdings" panose="05000000000000000000" pitchFamily="2" charset="2"/>
              <a:buChar char="v"/>
            </a:pPr>
            <a:r>
              <a:rPr lang="en-US" sz="2400"/>
              <a:t>What to include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66AED14-3375-CB53-4D1A-9E031901A2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4" r="2924"/>
          <a:stretch/>
        </p:blipFill>
        <p:spPr>
          <a:xfrm>
            <a:off x="7602489" y="0"/>
            <a:ext cx="4589511" cy="6555026"/>
          </a:xfrm>
          <a:blipFill>
            <a:blip r:embed="rId3"/>
            <a:stretch>
              <a:fillRect/>
            </a:stretch>
          </a:blip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504C7-8968-3761-D5A0-94B018351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957"/>
          <a:stretch>
            <a:fillRect/>
          </a:stretch>
        </p:blipFill>
        <p:spPr>
          <a:xfrm>
            <a:off x="-548640" y="5916167"/>
            <a:ext cx="1896020" cy="94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56" y="155448"/>
            <a:ext cx="10360152" cy="914400"/>
          </a:xfrm>
        </p:spPr>
        <p:txBody>
          <a:bodyPr anchor="b">
            <a:normAutofit/>
          </a:bodyPr>
          <a:lstStyle/>
          <a:p>
            <a:r>
              <a:rPr lang="en-US" sz="5400"/>
              <a:t>Purpose </a:t>
            </a:r>
          </a:p>
        </p:txBody>
      </p:sp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8881CC1A-722C-36C0-FE92-02BA7F4EEB1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89007626"/>
              </p:ext>
            </p:extLst>
          </p:nvPr>
        </p:nvGraphicFramePr>
        <p:xfrm>
          <a:off x="2540604" y="1499616"/>
          <a:ext cx="8112156" cy="438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399A62B-3AAD-E6DC-5D33-A366F468D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5340" y="5869778"/>
            <a:ext cx="1896020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7BE12AD-D808-BDE0-3EB8-5BC50B1D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99168"/>
            <a:ext cx="7534656" cy="914400"/>
          </a:xfrm>
        </p:spPr>
        <p:txBody>
          <a:bodyPr anchor="b">
            <a:normAutofit/>
          </a:bodyPr>
          <a:lstStyle/>
          <a:p>
            <a:r>
              <a:rPr lang="en-US" sz="5400"/>
              <a:t>Associated Practices 	</a:t>
            </a:r>
          </a:p>
        </p:txBody>
      </p:sp>
      <p:graphicFrame>
        <p:nvGraphicFramePr>
          <p:cNvPr id="21" name="Content Placeholder 7">
            <a:extLst>
              <a:ext uri="{FF2B5EF4-FFF2-40B4-BE49-F238E27FC236}">
                <a16:creationId xmlns:a16="http://schemas.microsoft.com/office/drawing/2014/main" id="{697B5839-7666-A7F8-8E81-21CA6D445C0D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264803794"/>
              </p:ext>
            </p:extLst>
          </p:nvPr>
        </p:nvGraphicFramePr>
        <p:xfrm>
          <a:off x="292608" y="2039110"/>
          <a:ext cx="7133145" cy="4261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Placeholder 11" descr="A picture containing tree, outdoor, plant&#10;&#10;AI-generated content may be incorrect.">
            <a:extLst>
              <a:ext uri="{FF2B5EF4-FFF2-40B4-BE49-F238E27FC236}">
                <a16:creationId xmlns:a16="http://schemas.microsoft.com/office/drawing/2014/main" id="{785E9F69-0D2C-ABDD-CAE0-53EAD668BA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3322" b="3322"/>
          <a:stretch>
            <a:fillRect/>
          </a:stretch>
        </p:blipFill>
        <p:spPr>
          <a:xfrm rot="5400000">
            <a:off x="6619875" y="1285875"/>
            <a:ext cx="6554787" cy="4589463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1613FA-05DB-F307-550F-6097619D9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15195" y="5913038"/>
            <a:ext cx="19021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13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01752"/>
            <a:ext cx="6304987" cy="997420"/>
          </a:xfrm>
        </p:spPr>
        <p:txBody>
          <a:bodyPr anchor="ctr">
            <a:normAutofit fontScale="90000"/>
          </a:bodyPr>
          <a:lstStyle/>
          <a:p>
            <a:r>
              <a:rPr lang="en-US" sz="5400"/>
              <a:t>Agricultural Lime 	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846849-DC0A-EE3B-2E5E-D669EC127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315" y="1631887"/>
            <a:ext cx="4978709" cy="3926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cap="none" dirty="0"/>
              <a:t>Should be applied to land that needs maintenance and improvement. 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cap="none" dirty="0"/>
              <a:t>Must be on a small scale operation of 10 acres or less. 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cap="none" dirty="0"/>
              <a:t>Current (less then 3 years old) soil samples required. 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cap="none" dirty="0"/>
              <a:t>Lifespan is 3 years.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E82195-7454-7BF3-A7E3-15B3359F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323" y="5827735"/>
            <a:ext cx="19021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173736"/>
            <a:ext cx="10360152" cy="914400"/>
          </a:xfrm>
        </p:spPr>
        <p:txBody>
          <a:bodyPr/>
          <a:lstStyle/>
          <a:p>
            <a:r>
              <a:rPr lang="en-US" sz="5400"/>
              <a:t>Benefits of Liming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A3718F-D67C-255A-4B64-BA379609FC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69544" y="2289984"/>
            <a:ext cx="5326455" cy="3877055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Adjusts soil pH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Enhances nutrient availability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Improves fertilizer efficiency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Adds calcium and magnesium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F3CEF66-C6D7-C765-24E7-1DCFB38FE51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21534" y="2289984"/>
            <a:ext cx="5326454" cy="3877055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Promotes beneficial microbes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Reduces soil toxicity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200" dirty="0"/>
              <a:t>Boosts soil structure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8A81FC-9199-9EB3-DC58-9595108D4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883" y="5694558"/>
            <a:ext cx="19021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" y="192024"/>
            <a:ext cx="5310942" cy="1234440"/>
          </a:xfrm>
        </p:spPr>
        <p:txBody>
          <a:bodyPr anchor="ctr">
            <a:normAutofit fontScale="90000"/>
          </a:bodyPr>
          <a:lstStyle/>
          <a:p>
            <a:r>
              <a:rPr lang="en-US" sz="5400"/>
              <a:t>Nutrient </a:t>
            </a:r>
            <a:br>
              <a:rPr lang="en-US" sz="5400"/>
            </a:br>
            <a:r>
              <a:rPr lang="en-US" sz="5400"/>
              <a:t>Management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F2BA06-39BD-0413-D150-70F75EA6C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315" y="1143000"/>
            <a:ext cx="4814117" cy="46798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cap="none"/>
              <a:t>Manage rate, source, placement, and timing of plant nutrients while reducing environment impacts. 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cap="none"/>
              <a:t>Must be on small scale operation of 10 acres or less.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cap="none"/>
              <a:t>Soil samples required within 1 year. 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cap="none"/>
              <a:t>Lifespan is 1 growing year.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56CCC9-1A68-8F38-3DFD-D854A4430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043" y="5822830"/>
            <a:ext cx="19021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92024"/>
            <a:ext cx="7534656" cy="1563624"/>
          </a:xfrm>
        </p:spPr>
        <p:txBody>
          <a:bodyPr/>
          <a:lstStyle/>
          <a:p>
            <a:r>
              <a:rPr lang="en-US" sz="5400"/>
              <a:t>Benefits of Nutrient Management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97F60-88E2-C430-D52B-6604405AD5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14400" y="2700014"/>
            <a:ext cx="5650992" cy="201684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Healthier plants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Improved soil fertility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Increased yields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/>
              <a:t>Reduced environmental impacts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4D4BB55-FEF5-D6B1-F0F0-DEC0A14CAA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24" r="2924"/>
          <a:stretch/>
        </p:blipFill>
        <p:spPr>
          <a:xfrm>
            <a:off x="7390361" y="-1"/>
            <a:ext cx="4801639" cy="685800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AC9AC7-A0C3-DB3F-6F08-6154ACB36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7763" y="5846023"/>
            <a:ext cx="19021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980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64407_win32_SD_v20" id="{3EA9D323-E7D5-42E3-83AA-4E89B21FB6B6}" vid="{BDF16A16-3A0E-4332-958C-C5797045A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5fc349-0f86-40b3-8ff1-c763516873e2" xsi:nil="true"/>
    <lcf76f155ced4ddcb4097134ff3c332f xmlns="6568ee9a-f383-4ebb-9e89-5802ce26661e">
      <Terms xmlns="http://schemas.microsoft.com/office/infopath/2007/PartnerControls"/>
    </lcf76f155ced4ddcb4097134ff3c332f>
    <_dlc_DocId xmlns="5b5fc349-0f86-40b3-8ff1-c763516873e2">Z5RZ6RHFM3MQ-335714622-91055</_dlc_DocId>
    <_dlc_DocIdUrl xmlns="5b5fc349-0f86-40b3-8ff1-c763516873e2">
      <Url>https://wvcawvca.sharepoint.com/Districtmanagers/DM West/_layouts/15/DocIdRedir.aspx?ID=Z5RZ6RHFM3MQ-335714622-91055</Url>
      <Description>Z5RZ6RHFM3MQ-335714622-91055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002BEE4356794CA6579A28B749DDFC" ma:contentTypeVersion="154" ma:contentTypeDescription="Create a new document." ma:contentTypeScope="" ma:versionID="ecd4c7889f2c541d8db236b9ac82682f">
  <xsd:schema xmlns:xsd="http://www.w3.org/2001/XMLSchema" xmlns:xs="http://www.w3.org/2001/XMLSchema" xmlns:p="http://schemas.microsoft.com/office/2006/metadata/properties" xmlns:ns2="5b5fc349-0f86-40b3-8ff1-c763516873e2" xmlns:ns3="6568ee9a-f383-4ebb-9e89-5802ce26661e" targetNamespace="http://schemas.microsoft.com/office/2006/metadata/properties" ma:root="true" ma:fieldsID="70ee3e6aeca7a627d481eba92d91a1ed" ns2:_="" ns3:_="">
    <xsd:import namespace="5b5fc349-0f86-40b3-8ff1-c763516873e2"/>
    <xsd:import namespace="6568ee9a-f383-4ebb-9e89-5802ce2666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fc349-0f86-40b3-8ff1-c763516873e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5dba035-fd6a-45a5-81cd-3584400d1766}" ma:internalName="TaxCatchAll" ma:showField="CatchAllData" ma:web="5b5fc349-0f86-40b3-8ff1-c763516873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8ee9a-f383-4ebb-9e89-5802ce2666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9a571d-e824-4237-b7ea-0885d32e5b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FB901F-C1AB-4CE8-BEAA-B173458D380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5DF9CEC-52C2-4D14-B2F5-11176002A8B6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5b5fc349-0f86-40b3-8ff1-c763516873e2"/>
    <ds:schemaRef ds:uri="6568ee9a-f383-4ebb-9e89-5802ce26661e"/>
  </ds:schemaRefs>
</ds:datastoreItem>
</file>

<file path=customXml/itemProps4.xml><?xml version="1.0" encoding="utf-8"?>
<ds:datastoreItem xmlns:ds="http://schemas.openxmlformats.org/officeDocument/2006/customXml" ds:itemID="{CC6D7FD1-CC80-47F1-871B-2CB915CAD4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5fc349-0f86-40b3-8ff1-c763516873e2"/>
    <ds:schemaRef ds:uri="6568ee9a-f383-4ebb-9e89-5802ce2666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{FF897194-3AC7-4B81-AFDA-9CCC5EA27FC2}TF1ed9553b-00c4-4092-846a-c8f7f2908f3beecd942f_win32-8e33096c3cfc</Template>
  <TotalTime>16</TotalTime>
  <Words>336</Words>
  <Application>Microsoft Office PowerPoint</Application>
  <PresentationFormat>Widescreen</PresentationFormat>
  <Paragraphs>66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Gill Sans Nova Light</vt:lpstr>
      <vt:lpstr>Sagona Book</vt:lpstr>
      <vt:lpstr>Wingdings</vt:lpstr>
      <vt:lpstr>Custom</vt:lpstr>
      <vt:lpstr>Big Impact; Small Scale    Jennifer Kile  Conservation Specialist West Virginia Conservation Agency </vt:lpstr>
      <vt:lpstr>The Problem </vt:lpstr>
      <vt:lpstr>Small Scale Soil  Amendment</vt:lpstr>
      <vt:lpstr>Purpose </vt:lpstr>
      <vt:lpstr>Associated Practices  </vt:lpstr>
      <vt:lpstr>Agricultural Lime  </vt:lpstr>
      <vt:lpstr>Benefits of Liming </vt:lpstr>
      <vt:lpstr>Nutrient  Management </vt:lpstr>
      <vt:lpstr>Benefits of Nutrient Management </vt:lpstr>
      <vt:lpstr>Biochar &amp; Compost Mix </vt:lpstr>
      <vt:lpstr>Benefits of Biochar &amp; Compost Mix   </vt:lpstr>
      <vt:lpstr> Resource Concerns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Kile, Jennifer</dc:creator>
  <cp:lastModifiedBy>Ray Ledgerwood</cp:lastModifiedBy>
  <cp:revision>9</cp:revision>
  <dcterms:created xsi:type="dcterms:W3CDTF">2025-10-07T18:47:14Z</dcterms:created>
  <dcterms:modified xsi:type="dcterms:W3CDTF">2025-10-16T03:11:51Z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0x01010017002BEE4356794CA6579A28B749DDFC</vt:lpwstr>
  </property>
  <property fmtid="{D5CDD505-2E9C-101B-9397-08002B2CF9AE}" pid="3" name="MediaServiceImageTags">
    <vt:lpwstr/>
  </property>
  <property fmtid="{D5CDD505-2E9C-101B-9397-08002B2CF9AE}" pid="4" name="_dlc_DocIdItemGuid">
    <vt:lpwstr>029fd177-9371-4b60-b548-e48c842f73f7</vt:lpwstr>
  </property>
</Properties>
</file>