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handoutMasterIdLst>
    <p:handoutMasterId r:id="rId21"/>
  </p:handoutMasterIdLst>
  <p:sldIdLst>
    <p:sldId id="269" r:id="rId2"/>
    <p:sldId id="377" r:id="rId3"/>
    <p:sldId id="378" r:id="rId4"/>
    <p:sldId id="374" r:id="rId5"/>
    <p:sldId id="373" r:id="rId6"/>
    <p:sldId id="346" r:id="rId7"/>
    <p:sldId id="375" r:id="rId8"/>
    <p:sldId id="376" r:id="rId9"/>
    <p:sldId id="371" r:id="rId10"/>
    <p:sldId id="357" r:id="rId11"/>
    <p:sldId id="370" r:id="rId12"/>
    <p:sldId id="365" r:id="rId13"/>
    <p:sldId id="368" r:id="rId14"/>
    <p:sldId id="367" r:id="rId15"/>
    <p:sldId id="369" r:id="rId16"/>
    <p:sldId id="366" r:id="rId17"/>
    <p:sldId id="355" r:id="rId18"/>
    <p:sldId id="353"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Johnson" initials="L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4A4"/>
    <a:srgbClr val="768B9E"/>
    <a:srgbClr val="EEF0F2"/>
    <a:srgbClr val="E2E6EA"/>
    <a:srgbClr val="000000"/>
    <a:srgbClr val="F4F5F6"/>
    <a:srgbClr val="F0F2F4"/>
    <a:srgbClr val="DBE0E5"/>
    <a:srgbClr val="8598A9"/>
    <a:srgbClr val="E3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83639-51CC-4861-88C9-4C25DE26988D}" v="46" dt="2024-08-29T20:19:55.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12" autoAdjust="0"/>
  </p:normalViewPr>
  <p:slideViewPr>
    <p:cSldViewPr>
      <p:cViewPr varScale="1">
        <p:scale>
          <a:sx n="52" d="100"/>
          <a:sy n="52" d="100"/>
        </p:scale>
        <p:origin x="170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ntoli, Josh (SCC)" userId="d5ffccc9-ee33-4252-861f-76eb27f7e8a0" providerId="ADAL" clId="{33483639-51CC-4861-88C9-4C25DE26988D}"/>
    <pc:docChg chg="undo custSel addSld delSld modSld sldOrd">
      <pc:chgData name="Giuntoli, Josh (SCC)" userId="d5ffccc9-ee33-4252-861f-76eb27f7e8a0" providerId="ADAL" clId="{33483639-51CC-4861-88C9-4C25DE26988D}" dt="2024-08-29T20:20:38.069" v="3199" actId="26606"/>
      <pc:docMkLst>
        <pc:docMk/>
      </pc:docMkLst>
      <pc:sldChg chg="modSp mod">
        <pc:chgData name="Giuntoli, Josh (SCC)" userId="d5ffccc9-ee33-4252-861f-76eb27f7e8a0" providerId="ADAL" clId="{33483639-51CC-4861-88C9-4C25DE26988D}" dt="2024-08-29T18:57:00.070" v="2427" actId="1076"/>
        <pc:sldMkLst>
          <pc:docMk/>
          <pc:sldMk cId="0" sldId="269"/>
        </pc:sldMkLst>
        <pc:picChg chg="mod">
          <ac:chgData name="Giuntoli, Josh (SCC)" userId="d5ffccc9-ee33-4252-861f-76eb27f7e8a0" providerId="ADAL" clId="{33483639-51CC-4861-88C9-4C25DE26988D}" dt="2024-08-29T18:57:00.070" v="2427" actId="1076"/>
          <ac:picMkLst>
            <pc:docMk/>
            <pc:sldMk cId="0" sldId="269"/>
            <ac:picMk id="13" creationId="{00000000-0000-0000-0000-000000000000}"/>
          </ac:picMkLst>
        </pc:picChg>
      </pc:sldChg>
      <pc:sldChg chg="addSp delSp modSp del mod modNotesTx">
        <pc:chgData name="Giuntoli, Josh (SCC)" userId="d5ffccc9-ee33-4252-861f-76eb27f7e8a0" providerId="ADAL" clId="{33483639-51CC-4861-88C9-4C25DE26988D}" dt="2024-08-29T20:18:50.701" v="3192" actId="2696"/>
        <pc:sldMkLst>
          <pc:docMk/>
          <pc:sldMk cId="1041685702" sldId="341"/>
        </pc:sldMkLst>
        <pc:spChg chg="mod">
          <ac:chgData name="Giuntoli, Josh (SCC)" userId="d5ffccc9-ee33-4252-861f-76eb27f7e8a0" providerId="ADAL" clId="{33483639-51CC-4861-88C9-4C25DE26988D}" dt="2024-08-29T18:59:17.245" v="2489" actId="20577"/>
          <ac:spMkLst>
            <pc:docMk/>
            <pc:sldMk cId="1041685702" sldId="341"/>
            <ac:spMk id="13" creationId="{48BC00EF-5CF9-459D-2D0E-D889534DFB32}"/>
          </ac:spMkLst>
        </pc:spChg>
        <pc:picChg chg="add mod">
          <ac:chgData name="Giuntoli, Josh (SCC)" userId="d5ffccc9-ee33-4252-861f-76eb27f7e8a0" providerId="ADAL" clId="{33483639-51CC-4861-88C9-4C25DE26988D}" dt="2024-08-28T17:32:22.849" v="1"/>
          <ac:picMkLst>
            <pc:docMk/>
            <pc:sldMk cId="1041685702" sldId="341"/>
            <ac:picMk id="3" creationId="{585D2AEF-C82A-5C27-2BE2-C25424381317}"/>
          </ac:picMkLst>
        </pc:picChg>
        <pc:picChg chg="add del mod">
          <ac:chgData name="Giuntoli, Josh (SCC)" userId="d5ffccc9-ee33-4252-861f-76eb27f7e8a0" providerId="ADAL" clId="{33483639-51CC-4861-88C9-4C25DE26988D}" dt="2024-08-28T17:45:34.084" v="176" actId="14100"/>
          <ac:picMkLst>
            <pc:docMk/>
            <pc:sldMk cId="1041685702" sldId="341"/>
            <ac:picMk id="12" creationId="{A53BA31E-F74B-B4CE-5A1C-57C32C680D3A}"/>
          </ac:picMkLst>
        </pc:picChg>
      </pc:sldChg>
      <pc:sldChg chg="modSp mod ord modNotes modNotesTx">
        <pc:chgData name="Giuntoli, Josh (SCC)" userId="d5ffccc9-ee33-4252-861f-76eb27f7e8a0" providerId="ADAL" clId="{33483639-51CC-4861-88C9-4C25DE26988D}" dt="2024-08-29T20:17:21.225" v="3092" actId="6549"/>
        <pc:sldMkLst>
          <pc:docMk/>
          <pc:sldMk cId="3446994044" sldId="346"/>
        </pc:sldMkLst>
        <pc:picChg chg="mod">
          <ac:chgData name="Giuntoli, Josh (SCC)" userId="d5ffccc9-ee33-4252-861f-76eb27f7e8a0" providerId="ADAL" clId="{33483639-51CC-4861-88C9-4C25DE26988D}" dt="2024-08-28T18:12:12.976" v="864" actId="14826"/>
          <ac:picMkLst>
            <pc:docMk/>
            <pc:sldMk cId="3446994044" sldId="346"/>
            <ac:picMk id="4" creationId="{B20B74B7-EB45-1BA3-B68F-168ED15594D0}"/>
          </ac:picMkLst>
        </pc:picChg>
        <pc:picChg chg="mod">
          <ac:chgData name="Giuntoli, Josh (SCC)" userId="d5ffccc9-ee33-4252-861f-76eb27f7e8a0" providerId="ADAL" clId="{33483639-51CC-4861-88C9-4C25DE26988D}" dt="2024-08-28T18:12:15.476" v="867" actId="14826"/>
          <ac:picMkLst>
            <pc:docMk/>
            <pc:sldMk cId="3446994044" sldId="346"/>
            <ac:picMk id="6" creationId="{64F6AF84-93CA-BBA8-84EE-6BF57385EC32}"/>
          </ac:picMkLst>
        </pc:picChg>
        <pc:picChg chg="mod">
          <ac:chgData name="Giuntoli, Josh (SCC)" userId="d5ffccc9-ee33-4252-861f-76eb27f7e8a0" providerId="ADAL" clId="{33483639-51CC-4861-88C9-4C25DE26988D}" dt="2024-08-28T18:12:12.966" v="862" actId="14826"/>
          <ac:picMkLst>
            <pc:docMk/>
            <pc:sldMk cId="3446994044" sldId="346"/>
            <ac:picMk id="10" creationId="{278FCB13-7D1A-3395-2909-24E144BFF364}"/>
          </ac:picMkLst>
        </pc:picChg>
      </pc:sldChg>
      <pc:sldChg chg="addSp delSp modSp mod ord modNotes modNotesTx">
        <pc:chgData name="Giuntoli, Josh (SCC)" userId="d5ffccc9-ee33-4252-861f-76eb27f7e8a0" providerId="ADAL" clId="{33483639-51CC-4861-88C9-4C25DE26988D}" dt="2024-08-29T18:58:53.571" v="2476" actId="20577"/>
        <pc:sldMkLst>
          <pc:docMk/>
          <pc:sldMk cId="199738411" sldId="357"/>
        </pc:sldMkLst>
        <pc:picChg chg="add mod">
          <ac:chgData name="Giuntoli, Josh (SCC)" userId="d5ffccc9-ee33-4252-861f-76eb27f7e8a0" providerId="ADAL" clId="{33483639-51CC-4861-88C9-4C25DE26988D}" dt="2024-08-28T18:12:11.244" v="859" actId="14826"/>
          <ac:picMkLst>
            <pc:docMk/>
            <pc:sldMk cId="199738411" sldId="357"/>
            <ac:picMk id="2" creationId="{68CC1022-319C-16B7-C353-7031C36819B0}"/>
          </ac:picMkLst>
        </pc:picChg>
        <pc:picChg chg="del">
          <ac:chgData name="Giuntoli, Josh (SCC)" userId="d5ffccc9-ee33-4252-861f-76eb27f7e8a0" providerId="ADAL" clId="{33483639-51CC-4861-88C9-4C25DE26988D}" dt="2024-08-28T17:48:47.827" v="643" actId="478"/>
          <ac:picMkLst>
            <pc:docMk/>
            <pc:sldMk cId="199738411" sldId="357"/>
            <ac:picMk id="3" creationId="{A1CAFAC5-93F8-55D1-2FC0-D4E55CC8F836}"/>
          </ac:picMkLst>
        </pc:picChg>
      </pc:sldChg>
      <pc:sldChg chg="addSp delSp modSp del mod ord modNotes modNotesTx">
        <pc:chgData name="Giuntoli, Josh (SCC)" userId="d5ffccc9-ee33-4252-861f-76eb27f7e8a0" providerId="ADAL" clId="{33483639-51CC-4861-88C9-4C25DE26988D}" dt="2024-08-28T17:46:04.215" v="180" actId="2696"/>
        <pc:sldMkLst>
          <pc:docMk/>
          <pc:sldMk cId="3137958198" sldId="358"/>
        </pc:sldMkLst>
        <pc:spChg chg="add mod">
          <ac:chgData name="Giuntoli, Josh (SCC)" userId="d5ffccc9-ee33-4252-861f-76eb27f7e8a0" providerId="ADAL" clId="{33483639-51CC-4861-88C9-4C25DE26988D}" dt="2024-08-28T17:42:51.865" v="157" actId="13926"/>
          <ac:spMkLst>
            <pc:docMk/>
            <pc:sldMk cId="3137958198" sldId="358"/>
            <ac:spMk id="2" creationId="{9E77EDC1-39E5-624B-ECF6-B052C402B10F}"/>
          </ac:spMkLst>
        </pc:spChg>
        <pc:spChg chg="del">
          <ac:chgData name="Giuntoli, Josh (SCC)" userId="d5ffccc9-ee33-4252-861f-76eb27f7e8a0" providerId="ADAL" clId="{33483639-51CC-4861-88C9-4C25DE26988D}" dt="2024-08-28T17:42:59.272" v="161" actId="21"/>
          <ac:spMkLst>
            <pc:docMk/>
            <pc:sldMk cId="3137958198" sldId="358"/>
            <ac:spMk id="4" creationId="{75318A3F-79FB-0E07-5AA4-712B3B4AF3F7}"/>
          </ac:spMkLst>
        </pc:spChg>
        <pc:spChg chg="add mod">
          <ac:chgData name="Giuntoli, Josh (SCC)" userId="d5ffccc9-ee33-4252-861f-76eb27f7e8a0" providerId="ADAL" clId="{33483639-51CC-4861-88C9-4C25DE26988D}" dt="2024-08-28T17:43:08.922" v="164"/>
          <ac:spMkLst>
            <pc:docMk/>
            <pc:sldMk cId="3137958198" sldId="358"/>
            <ac:spMk id="5" creationId="{75318A3F-79FB-0E07-5AA4-712B3B4AF3F7}"/>
          </ac:spMkLst>
        </pc:spChg>
        <pc:picChg chg="mod">
          <ac:chgData name="Giuntoli, Josh (SCC)" userId="d5ffccc9-ee33-4252-861f-76eb27f7e8a0" providerId="ADAL" clId="{33483639-51CC-4861-88C9-4C25DE26988D}" dt="2024-08-28T17:43:06.332" v="163" actId="14100"/>
          <ac:picMkLst>
            <pc:docMk/>
            <pc:sldMk cId="3137958198" sldId="358"/>
            <ac:picMk id="3" creationId="{28FA2C22-9101-7F04-E277-83BFF3961AC8}"/>
          </ac:picMkLst>
        </pc:picChg>
      </pc:sldChg>
      <pc:sldChg chg="modSp add mod ord modNotes modNotesTx">
        <pc:chgData name="Giuntoli, Josh (SCC)" userId="d5ffccc9-ee33-4252-861f-76eb27f7e8a0" providerId="ADAL" clId="{33483639-51CC-4861-88C9-4C25DE26988D}" dt="2024-08-29T20:15:31.381" v="3068" actId="27636"/>
        <pc:sldMkLst>
          <pc:docMk/>
          <pc:sldMk cId="2959369672" sldId="365"/>
        </pc:sldMkLst>
        <pc:picChg chg="mod">
          <ac:chgData name="Giuntoli, Josh (SCC)" userId="d5ffccc9-ee33-4252-861f-76eb27f7e8a0" providerId="ADAL" clId="{33483639-51CC-4861-88C9-4C25DE26988D}" dt="2024-08-28T18:13:11.220" v="878" actId="1076"/>
          <ac:picMkLst>
            <pc:docMk/>
            <pc:sldMk cId="2959369672" sldId="365"/>
            <ac:picMk id="4" creationId="{B20B74B7-EB45-1BA3-B68F-168ED15594D0}"/>
          </ac:picMkLst>
        </pc:picChg>
        <pc:picChg chg="mod">
          <ac:chgData name="Giuntoli, Josh (SCC)" userId="d5ffccc9-ee33-4252-861f-76eb27f7e8a0" providerId="ADAL" clId="{33483639-51CC-4861-88C9-4C25DE26988D}" dt="2024-08-28T18:13:14.225" v="880" actId="1076"/>
          <ac:picMkLst>
            <pc:docMk/>
            <pc:sldMk cId="2959369672" sldId="365"/>
            <ac:picMk id="6" creationId="{64F6AF84-93CA-BBA8-84EE-6BF57385EC32}"/>
          </ac:picMkLst>
        </pc:picChg>
        <pc:picChg chg="mod modCrop">
          <ac:chgData name="Giuntoli, Josh (SCC)" userId="d5ffccc9-ee33-4252-861f-76eb27f7e8a0" providerId="ADAL" clId="{33483639-51CC-4861-88C9-4C25DE26988D}" dt="2024-08-28T18:15:37.091" v="1041" actId="1076"/>
          <ac:picMkLst>
            <pc:docMk/>
            <pc:sldMk cId="2959369672" sldId="365"/>
            <ac:picMk id="10" creationId="{278FCB13-7D1A-3395-2909-24E144BFF364}"/>
          </ac:picMkLst>
        </pc:picChg>
      </pc:sldChg>
      <pc:sldChg chg="addSp delSp modSp add mod ord setBg delDesignElem modNotes modNotesTx">
        <pc:chgData name="Giuntoli, Josh (SCC)" userId="d5ffccc9-ee33-4252-861f-76eb27f7e8a0" providerId="ADAL" clId="{33483639-51CC-4861-88C9-4C25DE26988D}" dt="2024-08-29T20:06:48.646" v="2808" actId="27636"/>
        <pc:sldMkLst>
          <pc:docMk/>
          <pc:sldMk cId="4096295115" sldId="366"/>
        </pc:sldMkLst>
        <pc:spChg chg="add del mod">
          <ac:chgData name="Giuntoli, Josh (SCC)" userId="d5ffccc9-ee33-4252-861f-76eb27f7e8a0" providerId="ADAL" clId="{33483639-51CC-4861-88C9-4C25DE26988D}" dt="2024-08-29T20:02:56.206" v="2699" actId="478"/>
          <ac:spMkLst>
            <pc:docMk/>
            <pc:sldMk cId="4096295115" sldId="366"/>
            <ac:spMk id="3" creationId="{009FEF03-A1B1-00C0-32CA-27092EB2666B}"/>
          </ac:spMkLst>
        </pc:spChg>
        <pc:spChg chg="del">
          <ac:chgData name="Giuntoli, Josh (SCC)" userId="d5ffccc9-ee33-4252-861f-76eb27f7e8a0" providerId="ADAL" clId="{33483639-51CC-4861-88C9-4C25DE26988D}" dt="2024-08-28T18:12:35.760" v="871"/>
          <ac:spMkLst>
            <pc:docMk/>
            <pc:sldMk cId="4096295115" sldId="366"/>
            <ac:spMk id="8" creationId="{42A4FC2C-047E-45A5-965D-8E1E3BF09BC6}"/>
          </ac:spMkLst>
        </pc:spChg>
        <pc:picChg chg="mod modCrop">
          <ac:chgData name="Giuntoli, Josh (SCC)" userId="d5ffccc9-ee33-4252-861f-76eb27f7e8a0" providerId="ADAL" clId="{33483639-51CC-4861-88C9-4C25DE26988D}" dt="2024-08-29T20:03:00.851" v="2700" actId="1076"/>
          <ac:picMkLst>
            <pc:docMk/>
            <pc:sldMk cId="4096295115" sldId="366"/>
            <ac:picMk id="2" creationId="{68CC1022-319C-16B7-C353-7031C36819B0}"/>
          </ac:picMkLst>
        </pc:picChg>
      </pc:sldChg>
      <pc:sldChg chg="addSp delSp modSp add mod ord setBg delDesignElem modNotes modNotesTx">
        <pc:chgData name="Giuntoli, Josh (SCC)" userId="d5ffccc9-ee33-4252-861f-76eb27f7e8a0" providerId="ADAL" clId="{33483639-51CC-4861-88C9-4C25DE26988D}" dt="2024-08-29T20:20:38.069" v="3199" actId="26606"/>
        <pc:sldMkLst>
          <pc:docMk/>
          <pc:sldMk cId="1672406967" sldId="367"/>
        </pc:sldMkLst>
        <pc:spChg chg="del mod">
          <ac:chgData name="Giuntoli, Josh (SCC)" userId="d5ffccc9-ee33-4252-861f-76eb27f7e8a0" providerId="ADAL" clId="{33483639-51CC-4861-88C9-4C25DE26988D}" dt="2024-08-28T18:18:03.052" v="1086" actId="478"/>
          <ac:spMkLst>
            <pc:docMk/>
            <pc:sldMk cId="1672406967" sldId="367"/>
            <ac:spMk id="13" creationId="{48BC00EF-5CF9-459D-2D0E-D889534DFB32}"/>
          </ac:spMkLst>
        </pc:spChg>
        <pc:spChg chg="add">
          <ac:chgData name="Giuntoli, Josh (SCC)" userId="d5ffccc9-ee33-4252-861f-76eb27f7e8a0" providerId="ADAL" clId="{33483639-51CC-4861-88C9-4C25DE26988D}" dt="2024-08-29T20:20:38.069" v="3199" actId="26606"/>
          <ac:spMkLst>
            <pc:docMk/>
            <pc:sldMk cId="1672406967" sldId="367"/>
            <ac:spMk id="17" creationId="{42A4FC2C-047E-45A5-965D-8E1E3BF09BC6}"/>
          </ac:spMkLst>
        </pc:spChg>
        <pc:grpChg chg="del">
          <ac:chgData name="Giuntoli, Josh (SCC)" userId="d5ffccc9-ee33-4252-861f-76eb27f7e8a0" providerId="ADAL" clId="{33483639-51CC-4861-88C9-4C25DE26988D}" dt="2024-08-28T18:12:40.244" v="873"/>
          <ac:grpSpMkLst>
            <pc:docMk/>
            <pc:sldMk cId="1672406967" sldId="367"/>
            <ac:grpSpMk id="27" creationId="{63737881-458F-40AD-B72B-B57D267DC423}"/>
          </ac:grpSpMkLst>
        </pc:grpChg>
        <pc:picChg chg="mod">
          <ac:chgData name="Giuntoli, Josh (SCC)" userId="d5ffccc9-ee33-4252-861f-76eb27f7e8a0" providerId="ADAL" clId="{33483639-51CC-4861-88C9-4C25DE26988D}" dt="2024-08-29T20:20:38.069" v="3199" actId="26606"/>
          <ac:picMkLst>
            <pc:docMk/>
            <pc:sldMk cId="1672406967" sldId="367"/>
            <ac:picMk id="12" creationId="{A53BA31E-F74B-B4CE-5A1C-57C32C680D3A}"/>
          </ac:picMkLst>
        </pc:picChg>
      </pc:sldChg>
      <pc:sldChg chg="addSp delSp modSp add mod ord setBg modNotesTx">
        <pc:chgData name="Giuntoli, Josh (SCC)" userId="d5ffccc9-ee33-4252-861f-76eb27f7e8a0" providerId="ADAL" clId="{33483639-51CC-4861-88C9-4C25DE26988D}" dt="2024-08-29T20:20:20.211" v="3198" actId="26606"/>
        <pc:sldMkLst>
          <pc:docMk/>
          <pc:sldMk cId="759229240" sldId="368"/>
        </pc:sldMkLst>
        <pc:spChg chg="add del mod">
          <ac:chgData name="Giuntoli, Josh (SCC)" userId="d5ffccc9-ee33-4252-861f-76eb27f7e8a0" providerId="ADAL" clId="{33483639-51CC-4861-88C9-4C25DE26988D}" dt="2024-08-29T20:19:54.546" v="3194" actId="478"/>
          <ac:spMkLst>
            <pc:docMk/>
            <pc:sldMk cId="759229240" sldId="368"/>
            <ac:spMk id="4" creationId="{1DF4F102-6DF5-ABF9-BB4F-1DAFAC2E2D0F}"/>
          </ac:spMkLst>
        </pc:spChg>
        <pc:spChg chg="add del">
          <ac:chgData name="Giuntoli, Josh (SCC)" userId="d5ffccc9-ee33-4252-861f-76eb27f7e8a0" providerId="ADAL" clId="{33483639-51CC-4861-88C9-4C25DE26988D}" dt="2024-08-29T20:20:20.211" v="3198" actId="26606"/>
          <ac:spMkLst>
            <pc:docMk/>
            <pc:sldMk cId="759229240" sldId="368"/>
            <ac:spMk id="11" creationId="{42A4FC2C-047E-45A5-965D-8E1E3BF09BC6}"/>
          </ac:spMkLst>
        </pc:spChg>
        <pc:picChg chg="add del mod">
          <ac:chgData name="Giuntoli, Josh (SCC)" userId="d5ffccc9-ee33-4252-861f-76eb27f7e8a0" providerId="ADAL" clId="{33483639-51CC-4861-88C9-4C25DE26988D}" dt="2024-08-29T20:19:51.326" v="3193" actId="478"/>
          <ac:picMkLst>
            <pc:docMk/>
            <pc:sldMk cId="759229240" sldId="368"/>
            <ac:picMk id="3" creationId="{956B03C2-9411-ED00-41EE-2EB518E8EA47}"/>
          </ac:picMkLst>
        </pc:picChg>
        <pc:picChg chg="add mod">
          <ac:chgData name="Giuntoli, Josh (SCC)" userId="d5ffccc9-ee33-4252-861f-76eb27f7e8a0" providerId="ADAL" clId="{33483639-51CC-4861-88C9-4C25DE26988D}" dt="2024-08-29T20:20:20.211" v="3198" actId="26606"/>
          <ac:picMkLst>
            <pc:docMk/>
            <pc:sldMk cId="759229240" sldId="368"/>
            <ac:picMk id="6" creationId="{E3E72466-DDED-FB79-1F24-2F2CBCC791B7}"/>
          </ac:picMkLst>
        </pc:picChg>
        <pc:picChg chg="del">
          <ac:chgData name="Giuntoli, Josh (SCC)" userId="d5ffccc9-ee33-4252-861f-76eb27f7e8a0" providerId="ADAL" clId="{33483639-51CC-4861-88C9-4C25DE26988D}" dt="2024-08-29T19:56:54.160" v="2589" actId="478"/>
          <ac:picMkLst>
            <pc:docMk/>
            <pc:sldMk cId="759229240" sldId="368"/>
            <ac:picMk id="12" creationId="{A53BA31E-F74B-B4CE-5A1C-57C32C680D3A}"/>
          </ac:picMkLst>
        </pc:picChg>
      </pc:sldChg>
      <pc:sldChg chg="addSp delSp modSp add mod ord modNotes modNotesTx">
        <pc:chgData name="Giuntoli, Josh (SCC)" userId="d5ffccc9-ee33-4252-861f-76eb27f7e8a0" providerId="ADAL" clId="{33483639-51CC-4861-88C9-4C25DE26988D}" dt="2024-08-29T20:18:28.311" v="3188" actId="27636"/>
        <pc:sldMkLst>
          <pc:docMk/>
          <pc:sldMk cId="1791135458" sldId="369"/>
        </pc:sldMkLst>
        <pc:spChg chg="del">
          <ac:chgData name="Giuntoli, Josh (SCC)" userId="d5ffccc9-ee33-4252-861f-76eb27f7e8a0" providerId="ADAL" clId="{33483639-51CC-4861-88C9-4C25DE26988D}" dt="2024-08-29T20:09:33.310" v="2812" actId="478"/>
          <ac:spMkLst>
            <pc:docMk/>
            <pc:sldMk cId="1791135458" sldId="369"/>
            <ac:spMk id="4" creationId="{1DF4F102-6DF5-ABF9-BB4F-1DAFAC2E2D0F}"/>
          </ac:spMkLst>
        </pc:spChg>
        <pc:spChg chg="add mod">
          <ac:chgData name="Giuntoli, Josh (SCC)" userId="d5ffccc9-ee33-4252-861f-76eb27f7e8a0" providerId="ADAL" clId="{33483639-51CC-4861-88C9-4C25DE26988D}" dt="2024-08-29T20:11:35.581" v="2879" actId="1076"/>
          <ac:spMkLst>
            <pc:docMk/>
            <pc:sldMk cId="1791135458" sldId="369"/>
            <ac:spMk id="6" creationId="{CB96B172-D745-FA76-7246-EC38AEE2C5E8}"/>
          </ac:spMkLst>
        </pc:spChg>
        <pc:picChg chg="del">
          <ac:chgData name="Giuntoli, Josh (SCC)" userId="d5ffccc9-ee33-4252-861f-76eb27f7e8a0" providerId="ADAL" clId="{33483639-51CC-4861-88C9-4C25DE26988D}" dt="2024-08-29T20:09:29.651" v="2810" actId="478"/>
          <ac:picMkLst>
            <pc:docMk/>
            <pc:sldMk cId="1791135458" sldId="369"/>
            <ac:picMk id="3" creationId="{956B03C2-9411-ED00-41EE-2EB518E8EA47}"/>
          </ac:picMkLst>
        </pc:picChg>
        <pc:picChg chg="add mod modCrop">
          <ac:chgData name="Giuntoli, Josh (SCC)" userId="d5ffccc9-ee33-4252-861f-76eb27f7e8a0" providerId="ADAL" clId="{33483639-51CC-4861-88C9-4C25DE26988D}" dt="2024-08-29T20:10:34.611" v="2867" actId="732"/>
          <ac:picMkLst>
            <pc:docMk/>
            <pc:sldMk cId="1791135458" sldId="369"/>
            <ac:picMk id="5" creationId="{FBB8ECF5-8BF9-2564-47D4-38DA9D323586}"/>
          </ac:picMkLst>
        </pc:picChg>
      </pc:sldChg>
      <pc:sldChg chg="addSp delSp modSp add mod modNotesTx">
        <pc:chgData name="Giuntoli, Josh (SCC)" userId="d5ffccc9-ee33-4252-861f-76eb27f7e8a0" providerId="ADAL" clId="{33483639-51CC-4861-88C9-4C25DE26988D}" dt="2024-08-29T20:18:47.321" v="3191"/>
        <pc:sldMkLst>
          <pc:docMk/>
          <pc:sldMk cId="411613887" sldId="370"/>
        </pc:sldMkLst>
        <pc:picChg chg="del">
          <ac:chgData name="Giuntoli, Josh (SCC)" userId="d5ffccc9-ee33-4252-861f-76eb27f7e8a0" providerId="ADAL" clId="{33483639-51CC-4861-88C9-4C25DE26988D}" dt="2024-08-29T20:18:27.771" v="3186" actId="478"/>
          <ac:picMkLst>
            <pc:docMk/>
            <pc:sldMk cId="411613887" sldId="370"/>
            <ac:picMk id="2" creationId="{68CC1022-319C-16B7-C353-7031C36819B0}"/>
          </ac:picMkLst>
        </pc:picChg>
        <pc:picChg chg="add mod">
          <ac:chgData name="Giuntoli, Josh (SCC)" userId="d5ffccc9-ee33-4252-861f-76eb27f7e8a0" providerId="ADAL" clId="{33483639-51CC-4861-88C9-4C25DE26988D}" dt="2024-08-29T20:18:33.697" v="3190" actId="14100"/>
          <ac:picMkLst>
            <pc:docMk/>
            <pc:sldMk cId="411613887" sldId="370"/>
            <ac:picMk id="3" creationId="{0F7F0A94-BE50-A99E-34EE-1ADA1874E09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05AC8-D33E-4701-9253-7CEE94558371}" type="doc">
      <dgm:prSet loTypeId="urn:microsoft.com/office/officeart/2018/2/layout/IconCircleList" loCatId="icon" qsTypeId="urn:microsoft.com/office/officeart/2005/8/quickstyle/simple1" qsCatId="simple" csTypeId="urn:microsoft.com/office/officeart/2018/5/colors/Iconchunking_neutralicon_accent6_2" csCatId="accent6" phldr="1"/>
      <dgm:spPr/>
      <dgm:t>
        <a:bodyPr/>
        <a:lstStyle/>
        <a:p>
          <a:endParaRPr lang="en-US"/>
        </a:p>
      </dgm:t>
    </dgm:pt>
    <dgm:pt modelId="{F2FDC2C7-B6C8-40C6-94EE-5D6289C0B0E3}">
      <dgm:prSet/>
      <dgm:spPr/>
      <dgm:t>
        <a:bodyPr/>
        <a:lstStyle/>
        <a:p>
          <a:pPr>
            <a:lnSpc>
              <a:spcPct val="100000"/>
            </a:lnSpc>
          </a:pPr>
          <a:r>
            <a:rPr lang="en-US"/>
            <a:t>Facilitated by the Commission</a:t>
          </a:r>
        </a:p>
      </dgm:t>
    </dgm:pt>
    <dgm:pt modelId="{8B8CA05B-FBC2-4F4F-9150-0491E0EB5761}" type="parTrans" cxnId="{C6909A80-74AE-4D4D-B7F3-46C93DE08C3A}">
      <dgm:prSet/>
      <dgm:spPr/>
      <dgm:t>
        <a:bodyPr/>
        <a:lstStyle/>
        <a:p>
          <a:endParaRPr lang="en-US"/>
        </a:p>
      </dgm:t>
    </dgm:pt>
    <dgm:pt modelId="{3A6FFDB2-80A8-42FD-806B-6775CBA4A648}" type="sibTrans" cxnId="{C6909A80-74AE-4D4D-B7F3-46C93DE08C3A}">
      <dgm:prSet/>
      <dgm:spPr/>
      <dgm:t>
        <a:bodyPr/>
        <a:lstStyle/>
        <a:p>
          <a:pPr>
            <a:lnSpc>
              <a:spcPct val="100000"/>
            </a:lnSpc>
          </a:pPr>
          <a:endParaRPr lang="en-US"/>
        </a:p>
      </dgm:t>
    </dgm:pt>
    <dgm:pt modelId="{2AC59699-D8CB-4F43-A9C6-277CED461091}">
      <dgm:prSet/>
      <dgm:spPr/>
      <dgm:t>
        <a:bodyPr/>
        <a:lstStyle/>
        <a:p>
          <a:pPr>
            <a:lnSpc>
              <a:spcPct val="100000"/>
            </a:lnSpc>
          </a:pPr>
          <a:r>
            <a:rPr lang="en-US"/>
            <a:t>District Representation</a:t>
          </a:r>
        </a:p>
      </dgm:t>
    </dgm:pt>
    <dgm:pt modelId="{FCA434EA-2CFA-4EA3-ABF6-BBBED6102B71}" type="parTrans" cxnId="{9C485DE5-1EE5-4E56-83A7-33A11441CE46}">
      <dgm:prSet/>
      <dgm:spPr/>
      <dgm:t>
        <a:bodyPr/>
        <a:lstStyle/>
        <a:p>
          <a:endParaRPr lang="en-US"/>
        </a:p>
      </dgm:t>
    </dgm:pt>
    <dgm:pt modelId="{9CCD90EC-D1E4-450F-806E-24E550140535}" type="sibTrans" cxnId="{9C485DE5-1EE5-4E56-83A7-33A11441CE46}">
      <dgm:prSet/>
      <dgm:spPr/>
      <dgm:t>
        <a:bodyPr/>
        <a:lstStyle/>
        <a:p>
          <a:pPr>
            <a:lnSpc>
              <a:spcPct val="100000"/>
            </a:lnSpc>
          </a:pPr>
          <a:endParaRPr lang="en-US"/>
        </a:p>
      </dgm:t>
    </dgm:pt>
    <dgm:pt modelId="{FAB33F0A-F3FF-4DAC-AB9E-3C7B5A694D16}">
      <dgm:prSet/>
      <dgm:spPr/>
      <dgm:t>
        <a:bodyPr/>
        <a:lstStyle/>
        <a:p>
          <a:pPr>
            <a:lnSpc>
              <a:spcPct val="100000"/>
            </a:lnSpc>
          </a:pPr>
          <a:r>
            <a:rPr lang="en-US" dirty="0"/>
            <a:t>Several meeting over the course of several months</a:t>
          </a:r>
        </a:p>
      </dgm:t>
    </dgm:pt>
    <dgm:pt modelId="{D0C10178-4A20-44A1-B050-F19219ED8166}" type="parTrans" cxnId="{FD5C1D6C-DE4B-4FE5-A3FB-85DFA51A2EDD}">
      <dgm:prSet/>
      <dgm:spPr/>
      <dgm:t>
        <a:bodyPr/>
        <a:lstStyle/>
        <a:p>
          <a:endParaRPr lang="en-US"/>
        </a:p>
      </dgm:t>
    </dgm:pt>
    <dgm:pt modelId="{EFFCFB51-476C-43DC-AC5D-41A075194E64}" type="sibTrans" cxnId="{FD5C1D6C-DE4B-4FE5-A3FB-85DFA51A2EDD}">
      <dgm:prSet/>
      <dgm:spPr/>
      <dgm:t>
        <a:bodyPr/>
        <a:lstStyle/>
        <a:p>
          <a:pPr>
            <a:lnSpc>
              <a:spcPct val="100000"/>
            </a:lnSpc>
          </a:pPr>
          <a:endParaRPr lang="en-US"/>
        </a:p>
      </dgm:t>
    </dgm:pt>
    <dgm:pt modelId="{7FDB4E9E-8B6B-41C4-BCCB-A8CBB0AB3513}">
      <dgm:prSet/>
      <dgm:spPr/>
      <dgm:t>
        <a:bodyPr/>
        <a:lstStyle/>
        <a:p>
          <a:pPr>
            <a:lnSpc>
              <a:spcPct val="100000"/>
            </a:lnSpc>
          </a:pPr>
          <a:r>
            <a:rPr lang="en-US"/>
            <a:t>Homework in between meetings</a:t>
          </a:r>
        </a:p>
      </dgm:t>
    </dgm:pt>
    <dgm:pt modelId="{7BC6F82A-D53B-4610-9C7F-E6AF5C74FD81}" type="parTrans" cxnId="{FDED9EB6-7BB1-4988-998A-EBA2D3D097F2}">
      <dgm:prSet/>
      <dgm:spPr/>
      <dgm:t>
        <a:bodyPr/>
        <a:lstStyle/>
        <a:p>
          <a:endParaRPr lang="en-US"/>
        </a:p>
      </dgm:t>
    </dgm:pt>
    <dgm:pt modelId="{95893F9C-C11E-4842-A385-7270BB7EE401}" type="sibTrans" cxnId="{FDED9EB6-7BB1-4988-998A-EBA2D3D097F2}">
      <dgm:prSet/>
      <dgm:spPr/>
      <dgm:t>
        <a:bodyPr/>
        <a:lstStyle/>
        <a:p>
          <a:pPr>
            <a:lnSpc>
              <a:spcPct val="100000"/>
            </a:lnSpc>
          </a:pPr>
          <a:endParaRPr lang="en-US"/>
        </a:p>
      </dgm:t>
    </dgm:pt>
    <dgm:pt modelId="{0A0B0EEE-56C7-4FF9-8382-67215DFB6279}">
      <dgm:prSet/>
      <dgm:spPr/>
      <dgm:t>
        <a:bodyPr/>
        <a:lstStyle/>
        <a:p>
          <a:pPr>
            <a:lnSpc>
              <a:spcPct val="100000"/>
            </a:lnSpc>
          </a:pPr>
          <a:r>
            <a:rPr lang="en-US"/>
            <a:t>Drafting of sections assigned to individual members</a:t>
          </a:r>
        </a:p>
      </dgm:t>
    </dgm:pt>
    <dgm:pt modelId="{12892198-90EC-4428-A853-0ED902D8394C}" type="parTrans" cxnId="{9C2FF452-83E9-4718-9AAE-00725F231F8C}">
      <dgm:prSet/>
      <dgm:spPr/>
      <dgm:t>
        <a:bodyPr/>
        <a:lstStyle/>
        <a:p>
          <a:endParaRPr lang="en-US"/>
        </a:p>
      </dgm:t>
    </dgm:pt>
    <dgm:pt modelId="{6202F8CD-867A-4A20-8052-590D8215BD6A}" type="sibTrans" cxnId="{9C2FF452-83E9-4718-9AAE-00725F231F8C}">
      <dgm:prSet/>
      <dgm:spPr/>
      <dgm:t>
        <a:bodyPr/>
        <a:lstStyle/>
        <a:p>
          <a:pPr>
            <a:lnSpc>
              <a:spcPct val="100000"/>
            </a:lnSpc>
          </a:pPr>
          <a:endParaRPr lang="en-US"/>
        </a:p>
      </dgm:t>
    </dgm:pt>
    <dgm:pt modelId="{A1F27BA1-4E5A-4020-990C-FC87AEDC8EBB}">
      <dgm:prSet/>
      <dgm:spPr/>
      <dgm:t>
        <a:bodyPr/>
        <a:lstStyle/>
        <a:p>
          <a:pPr>
            <a:lnSpc>
              <a:spcPct val="100000"/>
            </a:lnSpc>
          </a:pPr>
          <a:r>
            <a:rPr lang="en-US" dirty="0"/>
            <a:t>Group review of drafts and finalization</a:t>
          </a:r>
        </a:p>
      </dgm:t>
    </dgm:pt>
    <dgm:pt modelId="{96015788-A706-4738-9348-A8952F314E06}" type="parTrans" cxnId="{9417171A-5042-4E55-B5B0-DA7049EF53E6}">
      <dgm:prSet/>
      <dgm:spPr/>
      <dgm:t>
        <a:bodyPr/>
        <a:lstStyle/>
        <a:p>
          <a:endParaRPr lang="en-US"/>
        </a:p>
      </dgm:t>
    </dgm:pt>
    <dgm:pt modelId="{DE2CC261-2D60-4522-9E0C-C7215F861879}" type="sibTrans" cxnId="{9417171A-5042-4E55-B5B0-DA7049EF53E6}">
      <dgm:prSet/>
      <dgm:spPr/>
      <dgm:t>
        <a:bodyPr/>
        <a:lstStyle/>
        <a:p>
          <a:endParaRPr lang="en-US"/>
        </a:p>
      </dgm:t>
    </dgm:pt>
    <dgm:pt modelId="{944E4EED-47F0-490A-8CE1-5733463E03B2}" type="pres">
      <dgm:prSet presAssocID="{7E605AC8-D33E-4701-9253-7CEE94558371}" presName="root" presStyleCnt="0">
        <dgm:presLayoutVars>
          <dgm:dir/>
          <dgm:resizeHandles val="exact"/>
        </dgm:presLayoutVars>
      </dgm:prSet>
      <dgm:spPr/>
    </dgm:pt>
    <dgm:pt modelId="{AD860D25-B141-446E-9A2D-0CB91061696F}" type="pres">
      <dgm:prSet presAssocID="{7E605AC8-D33E-4701-9253-7CEE94558371}" presName="container" presStyleCnt="0">
        <dgm:presLayoutVars>
          <dgm:dir/>
          <dgm:resizeHandles val="exact"/>
        </dgm:presLayoutVars>
      </dgm:prSet>
      <dgm:spPr/>
    </dgm:pt>
    <dgm:pt modelId="{5E010966-1D9A-4A9D-AF12-E55CBF142485}" type="pres">
      <dgm:prSet presAssocID="{F2FDC2C7-B6C8-40C6-94EE-5D6289C0B0E3}" presName="compNode" presStyleCnt="0"/>
      <dgm:spPr/>
    </dgm:pt>
    <dgm:pt modelId="{6F5F22E0-5DB3-431A-A7E5-6CD06F7643FC}" type="pres">
      <dgm:prSet presAssocID="{F2FDC2C7-B6C8-40C6-94EE-5D6289C0B0E3}" presName="iconBgRect" presStyleLbl="bgShp" presStyleIdx="0" presStyleCnt="6"/>
      <dgm:spPr/>
    </dgm:pt>
    <dgm:pt modelId="{9F11A55F-B207-45B3-9F41-A1E55953BEFC}" type="pres">
      <dgm:prSet presAssocID="{F2FDC2C7-B6C8-40C6-94EE-5D6289C0B0E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2751298-993A-41B8-8F34-A3DE048CB257}" type="pres">
      <dgm:prSet presAssocID="{F2FDC2C7-B6C8-40C6-94EE-5D6289C0B0E3}" presName="spaceRect" presStyleCnt="0"/>
      <dgm:spPr/>
    </dgm:pt>
    <dgm:pt modelId="{7E54839F-2334-44C3-A17B-C2A1098DB1D3}" type="pres">
      <dgm:prSet presAssocID="{F2FDC2C7-B6C8-40C6-94EE-5D6289C0B0E3}" presName="textRect" presStyleLbl="revTx" presStyleIdx="0" presStyleCnt="6">
        <dgm:presLayoutVars>
          <dgm:chMax val="1"/>
          <dgm:chPref val="1"/>
        </dgm:presLayoutVars>
      </dgm:prSet>
      <dgm:spPr/>
    </dgm:pt>
    <dgm:pt modelId="{A51358E6-0618-4AB8-971E-2C92BCCE5400}" type="pres">
      <dgm:prSet presAssocID="{3A6FFDB2-80A8-42FD-806B-6775CBA4A648}" presName="sibTrans" presStyleLbl="sibTrans2D1" presStyleIdx="0" presStyleCnt="0"/>
      <dgm:spPr/>
    </dgm:pt>
    <dgm:pt modelId="{92C0614D-B965-40AE-BE83-1E157BEF560E}" type="pres">
      <dgm:prSet presAssocID="{2AC59699-D8CB-4F43-A9C6-277CED461091}" presName="compNode" presStyleCnt="0"/>
      <dgm:spPr/>
    </dgm:pt>
    <dgm:pt modelId="{9FDFAF4F-0F30-4119-B34B-69272D9C11A0}" type="pres">
      <dgm:prSet presAssocID="{2AC59699-D8CB-4F43-A9C6-277CED461091}" presName="iconBgRect" presStyleLbl="bgShp" presStyleIdx="1" presStyleCnt="6"/>
      <dgm:spPr/>
    </dgm:pt>
    <dgm:pt modelId="{940D97E5-9188-4B82-B281-24681B9CB08B}" type="pres">
      <dgm:prSet presAssocID="{2AC59699-D8CB-4F43-A9C6-277CED46109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1FE82DD1-7952-4B00-9953-FE0D24F5E715}" type="pres">
      <dgm:prSet presAssocID="{2AC59699-D8CB-4F43-A9C6-277CED461091}" presName="spaceRect" presStyleCnt="0"/>
      <dgm:spPr/>
    </dgm:pt>
    <dgm:pt modelId="{E7074012-D9D1-4FE2-A16D-2525382F72FD}" type="pres">
      <dgm:prSet presAssocID="{2AC59699-D8CB-4F43-A9C6-277CED461091}" presName="textRect" presStyleLbl="revTx" presStyleIdx="1" presStyleCnt="6">
        <dgm:presLayoutVars>
          <dgm:chMax val="1"/>
          <dgm:chPref val="1"/>
        </dgm:presLayoutVars>
      </dgm:prSet>
      <dgm:spPr/>
    </dgm:pt>
    <dgm:pt modelId="{FAF17E6A-C112-439C-8F4D-960C9D15BE95}" type="pres">
      <dgm:prSet presAssocID="{9CCD90EC-D1E4-450F-806E-24E550140535}" presName="sibTrans" presStyleLbl="sibTrans2D1" presStyleIdx="0" presStyleCnt="0"/>
      <dgm:spPr/>
    </dgm:pt>
    <dgm:pt modelId="{118103A3-A58D-429F-9C5C-03A8B8DFDB92}" type="pres">
      <dgm:prSet presAssocID="{FAB33F0A-F3FF-4DAC-AB9E-3C7B5A694D16}" presName="compNode" presStyleCnt="0"/>
      <dgm:spPr/>
    </dgm:pt>
    <dgm:pt modelId="{AAD21029-4D35-40AA-8685-EF142B6F1172}" type="pres">
      <dgm:prSet presAssocID="{FAB33F0A-F3FF-4DAC-AB9E-3C7B5A694D16}" presName="iconBgRect" presStyleLbl="bgShp" presStyleIdx="2" presStyleCnt="6"/>
      <dgm:spPr/>
    </dgm:pt>
    <dgm:pt modelId="{27F64EE0-DB9E-444D-85CA-2336A728D214}" type="pres">
      <dgm:prSet presAssocID="{FAB33F0A-F3FF-4DAC-AB9E-3C7B5A694D1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A6FA9619-3DD3-4EC7-AC25-28BB3108DD1E}" type="pres">
      <dgm:prSet presAssocID="{FAB33F0A-F3FF-4DAC-AB9E-3C7B5A694D16}" presName="spaceRect" presStyleCnt="0"/>
      <dgm:spPr/>
    </dgm:pt>
    <dgm:pt modelId="{1557C14F-3921-450F-A274-2AA1DCE1EB9E}" type="pres">
      <dgm:prSet presAssocID="{FAB33F0A-F3FF-4DAC-AB9E-3C7B5A694D16}" presName="textRect" presStyleLbl="revTx" presStyleIdx="2" presStyleCnt="6">
        <dgm:presLayoutVars>
          <dgm:chMax val="1"/>
          <dgm:chPref val="1"/>
        </dgm:presLayoutVars>
      </dgm:prSet>
      <dgm:spPr/>
    </dgm:pt>
    <dgm:pt modelId="{881ABE82-6E31-4900-AC58-7689342F5E2C}" type="pres">
      <dgm:prSet presAssocID="{EFFCFB51-476C-43DC-AC5D-41A075194E64}" presName="sibTrans" presStyleLbl="sibTrans2D1" presStyleIdx="0" presStyleCnt="0"/>
      <dgm:spPr/>
    </dgm:pt>
    <dgm:pt modelId="{78EA86AE-B256-466F-B70A-CB737BF9753E}" type="pres">
      <dgm:prSet presAssocID="{7FDB4E9E-8B6B-41C4-BCCB-A8CBB0AB3513}" presName="compNode" presStyleCnt="0"/>
      <dgm:spPr/>
    </dgm:pt>
    <dgm:pt modelId="{5120D692-FE48-4190-B325-A63C50BFF7A3}" type="pres">
      <dgm:prSet presAssocID="{7FDB4E9E-8B6B-41C4-BCCB-A8CBB0AB3513}" presName="iconBgRect" presStyleLbl="bgShp" presStyleIdx="3" presStyleCnt="6"/>
      <dgm:spPr/>
    </dgm:pt>
    <dgm:pt modelId="{BD0BC5A8-3B6F-4955-AD70-25E587FC8EF3}" type="pres">
      <dgm:prSet presAssocID="{7FDB4E9E-8B6B-41C4-BCCB-A8CBB0AB351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BBC38132-FA62-4CE4-880F-C48DE62935DC}" type="pres">
      <dgm:prSet presAssocID="{7FDB4E9E-8B6B-41C4-BCCB-A8CBB0AB3513}" presName="spaceRect" presStyleCnt="0"/>
      <dgm:spPr/>
    </dgm:pt>
    <dgm:pt modelId="{0D3D8F7E-0A44-464D-81CB-BEBDC2258E94}" type="pres">
      <dgm:prSet presAssocID="{7FDB4E9E-8B6B-41C4-BCCB-A8CBB0AB3513}" presName="textRect" presStyleLbl="revTx" presStyleIdx="3" presStyleCnt="6">
        <dgm:presLayoutVars>
          <dgm:chMax val="1"/>
          <dgm:chPref val="1"/>
        </dgm:presLayoutVars>
      </dgm:prSet>
      <dgm:spPr/>
    </dgm:pt>
    <dgm:pt modelId="{16EB2C86-26BC-4113-AF15-51C69359CA32}" type="pres">
      <dgm:prSet presAssocID="{95893F9C-C11E-4842-A385-7270BB7EE401}" presName="sibTrans" presStyleLbl="sibTrans2D1" presStyleIdx="0" presStyleCnt="0"/>
      <dgm:spPr/>
    </dgm:pt>
    <dgm:pt modelId="{BD52D999-F84C-4EF2-99A5-1A652DDFE973}" type="pres">
      <dgm:prSet presAssocID="{0A0B0EEE-56C7-4FF9-8382-67215DFB6279}" presName="compNode" presStyleCnt="0"/>
      <dgm:spPr/>
    </dgm:pt>
    <dgm:pt modelId="{84D03505-7F68-4904-A516-4912F69737E7}" type="pres">
      <dgm:prSet presAssocID="{0A0B0EEE-56C7-4FF9-8382-67215DFB6279}" presName="iconBgRect" presStyleLbl="bgShp" presStyleIdx="4" presStyleCnt="6"/>
      <dgm:spPr/>
    </dgm:pt>
    <dgm:pt modelId="{2DE951BE-274C-41C5-8098-95FC832C5BAD}" type="pres">
      <dgm:prSet presAssocID="{0A0B0EEE-56C7-4FF9-8382-67215DFB627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06C05CC5-4BDF-4EEE-8B7B-45BD97D000CD}" type="pres">
      <dgm:prSet presAssocID="{0A0B0EEE-56C7-4FF9-8382-67215DFB6279}" presName="spaceRect" presStyleCnt="0"/>
      <dgm:spPr/>
    </dgm:pt>
    <dgm:pt modelId="{0D908ABC-F010-497F-88BF-46D358FEB05B}" type="pres">
      <dgm:prSet presAssocID="{0A0B0EEE-56C7-4FF9-8382-67215DFB6279}" presName="textRect" presStyleLbl="revTx" presStyleIdx="4" presStyleCnt="6">
        <dgm:presLayoutVars>
          <dgm:chMax val="1"/>
          <dgm:chPref val="1"/>
        </dgm:presLayoutVars>
      </dgm:prSet>
      <dgm:spPr/>
    </dgm:pt>
    <dgm:pt modelId="{A556717D-31AB-4E75-94AC-E428CA409BD8}" type="pres">
      <dgm:prSet presAssocID="{6202F8CD-867A-4A20-8052-590D8215BD6A}" presName="sibTrans" presStyleLbl="sibTrans2D1" presStyleIdx="0" presStyleCnt="0"/>
      <dgm:spPr/>
    </dgm:pt>
    <dgm:pt modelId="{446A57F4-1AB6-4464-A836-F6C0081D00C4}" type="pres">
      <dgm:prSet presAssocID="{A1F27BA1-4E5A-4020-990C-FC87AEDC8EBB}" presName="compNode" presStyleCnt="0"/>
      <dgm:spPr/>
    </dgm:pt>
    <dgm:pt modelId="{6E9DE3B4-14EC-4033-8A33-7CAB4035AD78}" type="pres">
      <dgm:prSet presAssocID="{A1F27BA1-4E5A-4020-990C-FC87AEDC8EBB}" presName="iconBgRect" presStyleLbl="bgShp" presStyleIdx="5" presStyleCnt="6"/>
      <dgm:spPr/>
    </dgm:pt>
    <dgm:pt modelId="{E6F034AB-4918-443D-8E39-ADA9B89D979A}" type="pres">
      <dgm:prSet presAssocID="{A1F27BA1-4E5A-4020-990C-FC87AEDC8EB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6B189A28-20CB-475D-A518-688C04A4BCCA}" type="pres">
      <dgm:prSet presAssocID="{A1F27BA1-4E5A-4020-990C-FC87AEDC8EBB}" presName="spaceRect" presStyleCnt="0"/>
      <dgm:spPr/>
    </dgm:pt>
    <dgm:pt modelId="{ACA4E044-D2BA-418E-A5C6-7A31F6AC7CA3}" type="pres">
      <dgm:prSet presAssocID="{A1F27BA1-4E5A-4020-990C-FC87AEDC8EBB}" presName="textRect" presStyleLbl="revTx" presStyleIdx="5" presStyleCnt="6">
        <dgm:presLayoutVars>
          <dgm:chMax val="1"/>
          <dgm:chPref val="1"/>
        </dgm:presLayoutVars>
      </dgm:prSet>
      <dgm:spPr/>
    </dgm:pt>
  </dgm:ptLst>
  <dgm:cxnLst>
    <dgm:cxn modelId="{9417171A-5042-4E55-B5B0-DA7049EF53E6}" srcId="{7E605AC8-D33E-4701-9253-7CEE94558371}" destId="{A1F27BA1-4E5A-4020-990C-FC87AEDC8EBB}" srcOrd="5" destOrd="0" parTransId="{96015788-A706-4738-9348-A8952F314E06}" sibTransId="{DE2CC261-2D60-4522-9E0C-C7215F861879}"/>
    <dgm:cxn modelId="{0BFD842A-13BF-4BED-A4FB-7FEC4E0D031B}" type="presOf" srcId="{9CCD90EC-D1E4-450F-806E-24E550140535}" destId="{FAF17E6A-C112-439C-8F4D-960C9D15BE95}" srcOrd="0" destOrd="0" presId="urn:microsoft.com/office/officeart/2018/2/layout/IconCircleList"/>
    <dgm:cxn modelId="{C83D892C-EDB2-4582-891B-86D63210054C}" type="presOf" srcId="{3A6FFDB2-80A8-42FD-806B-6775CBA4A648}" destId="{A51358E6-0618-4AB8-971E-2C92BCCE5400}" srcOrd="0" destOrd="0" presId="urn:microsoft.com/office/officeart/2018/2/layout/IconCircleList"/>
    <dgm:cxn modelId="{FB8DDA32-31C7-49ED-AB4F-B4C165B07207}" type="presOf" srcId="{0A0B0EEE-56C7-4FF9-8382-67215DFB6279}" destId="{0D908ABC-F010-497F-88BF-46D358FEB05B}" srcOrd="0" destOrd="0" presId="urn:microsoft.com/office/officeart/2018/2/layout/IconCircleList"/>
    <dgm:cxn modelId="{7FE9BF5C-41B2-4B1B-B768-AA76635BFAEA}" type="presOf" srcId="{6202F8CD-867A-4A20-8052-590D8215BD6A}" destId="{A556717D-31AB-4E75-94AC-E428CA409BD8}" srcOrd="0" destOrd="0" presId="urn:microsoft.com/office/officeart/2018/2/layout/IconCircleList"/>
    <dgm:cxn modelId="{0A501244-E7C3-4343-A024-7D1FB3B98A76}" type="presOf" srcId="{EFFCFB51-476C-43DC-AC5D-41A075194E64}" destId="{881ABE82-6E31-4900-AC58-7689342F5E2C}" srcOrd="0" destOrd="0" presId="urn:microsoft.com/office/officeart/2018/2/layout/IconCircleList"/>
    <dgm:cxn modelId="{E70A3C64-9A27-418E-B724-F7D9EF08D336}" type="presOf" srcId="{7FDB4E9E-8B6B-41C4-BCCB-A8CBB0AB3513}" destId="{0D3D8F7E-0A44-464D-81CB-BEBDC2258E94}" srcOrd="0" destOrd="0" presId="urn:microsoft.com/office/officeart/2018/2/layout/IconCircleList"/>
    <dgm:cxn modelId="{FD5C1D6C-DE4B-4FE5-A3FB-85DFA51A2EDD}" srcId="{7E605AC8-D33E-4701-9253-7CEE94558371}" destId="{FAB33F0A-F3FF-4DAC-AB9E-3C7B5A694D16}" srcOrd="2" destOrd="0" parTransId="{D0C10178-4A20-44A1-B050-F19219ED8166}" sibTransId="{EFFCFB51-476C-43DC-AC5D-41A075194E64}"/>
    <dgm:cxn modelId="{89C10A70-9E02-499B-9CE2-ADAF4D778B5F}" type="presOf" srcId="{A1F27BA1-4E5A-4020-990C-FC87AEDC8EBB}" destId="{ACA4E044-D2BA-418E-A5C6-7A31F6AC7CA3}" srcOrd="0" destOrd="0" presId="urn:microsoft.com/office/officeart/2018/2/layout/IconCircleList"/>
    <dgm:cxn modelId="{9C2FF452-83E9-4718-9AAE-00725F231F8C}" srcId="{7E605AC8-D33E-4701-9253-7CEE94558371}" destId="{0A0B0EEE-56C7-4FF9-8382-67215DFB6279}" srcOrd="4" destOrd="0" parTransId="{12892198-90EC-4428-A853-0ED902D8394C}" sibTransId="{6202F8CD-867A-4A20-8052-590D8215BD6A}"/>
    <dgm:cxn modelId="{C6909A80-74AE-4D4D-B7F3-46C93DE08C3A}" srcId="{7E605AC8-D33E-4701-9253-7CEE94558371}" destId="{F2FDC2C7-B6C8-40C6-94EE-5D6289C0B0E3}" srcOrd="0" destOrd="0" parTransId="{8B8CA05B-FBC2-4F4F-9150-0491E0EB5761}" sibTransId="{3A6FFDB2-80A8-42FD-806B-6775CBA4A648}"/>
    <dgm:cxn modelId="{5874A585-5855-4C04-91E7-0312E0B607C5}" type="presOf" srcId="{FAB33F0A-F3FF-4DAC-AB9E-3C7B5A694D16}" destId="{1557C14F-3921-450F-A274-2AA1DCE1EB9E}" srcOrd="0" destOrd="0" presId="urn:microsoft.com/office/officeart/2018/2/layout/IconCircleList"/>
    <dgm:cxn modelId="{F296609D-D90F-4713-9164-C2056FE57D40}" type="presOf" srcId="{95893F9C-C11E-4842-A385-7270BB7EE401}" destId="{16EB2C86-26BC-4113-AF15-51C69359CA32}" srcOrd="0" destOrd="0" presId="urn:microsoft.com/office/officeart/2018/2/layout/IconCircleList"/>
    <dgm:cxn modelId="{FDED9EB6-7BB1-4988-998A-EBA2D3D097F2}" srcId="{7E605AC8-D33E-4701-9253-7CEE94558371}" destId="{7FDB4E9E-8B6B-41C4-BCCB-A8CBB0AB3513}" srcOrd="3" destOrd="0" parTransId="{7BC6F82A-D53B-4610-9C7F-E6AF5C74FD81}" sibTransId="{95893F9C-C11E-4842-A385-7270BB7EE401}"/>
    <dgm:cxn modelId="{792B5FCB-6A08-4D29-82FF-A27CB566EEAC}" type="presOf" srcId="{2AC59699-D8CB-4F43-A9C6-277CED461091}" destId="{E7074012-D9D1-4FE2-A16D-2525382F72FD}" srcOrd="0" destOrd="0" presId="urn:microsoft.com/office/officeart/2018/2/layout/IconCircleList"/>
    <dgm:cxn modelId="{01FFCED6-349A-4271-957F-C2FEA59D95F9}" type="presOf" srcId="{F2FDC2C7-B6C8-40C6-94EE-5D6289C0B0E3}" destId="{7E54839F-2334-44C3-A17B-C2A1098DB1D3}" srcOrd="0" destOrd="0" presId="urn:microsoft.com/office/officeart/2018/2/layout/IconCircleList"/>
    <dgm:cxn modelId="{27CD1CDF-1A81-4060-ABF1-3BE9DD2054CE}" type="presOf" srcId="{7E605AC8-D33E-4701-9253-7CEE94558371}" destId="{944E4EED-47F0-490A-8CE1-5733463E03B2}" srcOrd="0" destOrd="0" presId="urn:microsoft.com/office/officeart/2018/2/layout/IconCircleList"/>
    <dgm:cxn modelId="{9C485DE5-1EE5-4E56-83A7-33A11441CE46}" srcId="{7E605AC8-D33E-4701-9253-7CEE94558371}" destId="{2AC59699-D8CB-4F43-A9C6-277CED461091}" srcOrd="1" destOrd="0" parTransId="{FCA434EA-2CFA-4EA3-ABF6-BBBED6102B71}" sibTransId="{9CCD90EC-D1E4-450F-806E-24E550140535}"/>
    <dgm:cxn modelId="{8E3214E2-443F-4ED9-A96F-E9F92E937354}" type="presParOf" srcId="{944E4EED-47F0-490A-8CE1-5733463E03B2}" destId="{AD860D25-B141-446E-9A2D-0CB91061696F}" srcOrd="0" destOrd="0" presId="urn:microsoft.com/office/officeart/2018/2/layout/IconCircleList"/>
    <dgm:cxn modelId="{F9B5B91B-AB3A-464C-98F9-80E1D0449EE3}" type="presParOf" srcId="{AD860D25-B141-446E-9A2D-0CB91061696F}" destId="{5E010966-1D9A-4A9D-AF12-E55CBF142485}" srcOrd="0" destOrd="0" presId="urn:microsoft.com/office/officeart/2018/2/layout/IconCircleList"/>
    <dgm:cxn modelId="{9B567E31-17F2-489B-9769-0952279FF9B4}" type="presParOf" srcId="{5E010966-1D9A-4A9D-AF12-E55CBF142485}" destId="{6F5F22E0-5DB3-431A-A7E5-6CD06F7643FC}" srcOrd="0" destOrd="0" presId="urn:microsoft.com/office/officeart/2018/2/layout/IconCircleList"/>
    <dgm:cxn modelId="{DB75E121-A49E-4082-ADEF-052E1B11001E}" type="presParOf" srcId="{5E010966-1D9A-4A9D-AF12-E55CBF142485}" destId="{9F11A55F-B207-45B3-9F41-A1E55953BEFC}" srcOrd="1" destOrd="0" presId="urn:microsoft.com/office/officeart/2018/2/layout/IconCircleList"/>
    <dgm:cxn modelId="{98C9DC97-F79B-48A0-860A-8C65C714F708}" type="presParOf" srcId="{5E010966-1D9A-4A9D-AF12-E55CBF142485}" destId="{F2751298-993A-41B8-8F34-A3DE048CB257}" srcOrd="2" destOrd="0" presId="urn:microsoft.com/office/officeart/2018/2/layout/IconCircleList"/>
    <dgm:cxn modelId="{AAC556D7-6036-4043-956F-D02390F8B753}" type="presParOf" srcId="{5E010966-1D9A-4A9D-AF12-E55CBF142485}" destId="{7E54839F-2334-44C3-A17B-C2A1098DB1D3}" srcOrd="3" destOrd="0" presId="urn:microsoft.com/office/officeart/2018/2/layout/IconCircleList"/>
    <dgm:cxn modelId="{F8660BE1-5028-4B63-BFBC-40A715450AED}" type="presParOf" srcId="{AD860D25-B141-446E-9A2D-0CB91061696F}" destId="{A51358E6-0618-4AB8-971E-2C92BCCE5400}" srcOrd="1" destOrd="0" presId="urn:microsoft.com/office/officeart/2018/2/layout/IconCircleList"/>
    <dgm:cxn modelId="{10FCE3B0-962C-4F0C-9021-64DD5D32667F}" type="presParOf" srcId="{AD860D25-B141-446E-9A2D-0CB91061696F}" destId="{92C0614D-B965-40AE-BE83-1E157BEF560E}" srcOrd="2" destOrd="0" presId="urn:microsoft.com/office/officeart/2018/2/layout/IconCircleList"/>
    <dgm:cxn modelId="{ABE2173B-E4FA-4D74-B1E0-AB2BD88A7812}" type="presParOf" srcId="{92C0614D-B965-40AE-BE83-1E157BEF560E}" destId="{9FDFAF4F-0F30-4119-B34B-69272D9C11A0}" srcOrd="0" destOrd="0" presId="urn:microsoft.com/office/officeart/2018/2/layout/IconCircleList"/>
    <dgm:cxn modelId="{86C3BA45-F424-413C-9492-3D518650A1C2}" type="presParOf" srcId="{92C0614D-B965-40AE-BE83-1E157BEF560E}" destId="{940D97E5-9188-4B82-B281-24681B9CB08B}" srcOrd="1" destOrd="0" presId="urn:microsoft.com/office/officeart/2018/2/layout/IconCircleList"/>
    <dgm:cxn modelId="{BB92175F-7912-4B5B-AA5D-B5100C7D9DB2}" type="presParOf" srcId="{92C0614D-B965-40AE-BE83-1E157BEF560E}" destId="{1FE82DD1-7952-4B00-9953-FE0D24F5E715}" srcOrd="2" destOrd="0" presId="urn:microsoft.com/office/officeart/2018/2/layout/IconCircleList"/>
    <dgm:cxn modelId="{AF90C5FA-E7E9-4A2A-9D40-8CA5F2189878}" type="presParOf" srcId="{92C0614D-B965-40AE-BE83-1E157BEF560E}" destId="{E7074012-D9D1-4FE2-A16D-2525382F72FD}" srcOrd="3" destOrd="0" presId="urn:microsoft.com/office/officeart/2018/2/layout/IconCircleList"/>
    <dgm:cxn modelId="{C6ADCA82-FE32-4BCB-8BCB-26CF8C54714D}" type="presParOf" srcId="{AD860D25-B141-446E-9A2D-0CB91061696F}" destId="{FAF17E6A-C112-439C-8F4D-960C9D15BE95}" srcOrd="3" destOrd="0" presId="urn:microsoft.com/office/officeart/2018/2/layout/IconCircleList"/>
    <dgm:cxn modelId="{30811DEF-3412-4B73-B9A8-2CB9F9A9BB68}" type="presParOf" srcId="{AD860D25-B141-446E-9A2D-0CB91061696F}" destId="{118103A3-A58D-429F-9C5C-03A8B8DFDB92}" srcOrd="4" destOrd="0" presId="urn:microsoft.com/office/officeart/2018/2/layout/IconCircleList"/>
    <dgm:cxn modelId="{49B3C157-0711-4CC9-BDDF-B5FF49723F5C}" type="presParOf" srcId="{118103A3-A58D-429F-9C5C-03A8B8DFDB92}" destId="{AAD21029-4D35-40AA-8685-EF142B6F1172}" srcOrd="0" destOrd="0" presId="urn:microsoft.com/office/officeart/2018/2/layout/IconCircleList"/>
    <dgm:cxn modelId="{2424B146-8DFA-4CE3-BC3F-F4F684B04F9D}" type="presParOf" srcId="{118103A3-A58D-429F-9C5C-03A8B8DFDB92}" destId="{27F64EE0-DB9E-444D-85CA-2336A728D214}" srcOrd="1" destOrd="0" presId="urn:microsoft.com/office/officeart/2018/2/layout/IconCircleList"/>
    <dgm:cxn modelId="{E3B0ABE7-75F7-4CAE-B7E3-B16A3C0E1159}" type="presParOf" srcId="{118103A3-A58D-429F-9C5C-03A8B8DFDB92}" destId="{A6FA9619-3DD3-4EC7-AC25-28BB3108DD1E}" srcOrd="2" destOrd="0" presId="urn:microsoft.com/office/officeart/2018/2/layout/IconCircleList"/>
    <dgm:cxn modelId="{DB455D8C-6728-4805-A93D-C115951B1036}" type="presParOf" srcId="{118103A3-A58D-429F-9C5C-03A8B8DFDB92}" destId="{1557C14F-3921-450F-A274-2AA1DCE1EB9E}" srcOrd="3" destOrd="0" presId="urn:microsoft.com/office/officeart/2018/2/layout/IconCircleList"/>
    <dgm:cxn modelId="{59E0D942-E789-4148-89BB-17EB8D3467E2}" type="presParOf" srcId="{AD860D25-B141-446E-9A2D-0CB91061696F}" destId="{881ABE82-6E31-4900-AC58-7689342F5E2C}" srcOrd="5" destOrd="0" presId="urn:microsoft.com/office/officeart/2018/2/layout/IconCircleList"/>
    <dgm:cxn modelId="{2361D6F2-6820-4074-8AE4-44AC8F7A273A}" type="presParOf" srcId="{AD860D25-B141-446E-9A2D-0CB91061696F}" destId="{78EA86AE-B256-466F-B70A-CB737BF9753E}" srcOrd="6" destOrd="0" presId="urn:microsoft.com/office/officeart/2018/2/layout/IconCircleList"/>
    <dgm:cxn modelId="{619F37EE-8772-4288-AD84-3DD1FE63945D}" type="presParOf" srcId="{78EA86AE-B256-466F-B70A-CB737BF9753E}" destId="{5120D692-FE48-4190-B325-A63C50BFF7A3}" srcOrd="0" destOrd="0" presId="urn:microsoft.com/office/officeart/2018/2/layout/IconCircleList"/>
    <dgm:cxn modelId="{F2D87CD0-6677-410D-BBD4-65AB003939A1}" type="presParOf" srcId="{78EA86AE-B256-466F-B70A-CB737BF9753E}" destId="{BD0BC5A8-3B6F-4955-AD70-25E587FC8EF3}" srcOrd="1" destOrd="0" presId="urn:microsoft.com/office/officeart/2018/2/layout/IconCircleList"/>
    <dgm:cxn modelId="{987CB6C2-CE0B-46A4-97FA-E45B7946E96A}" type="presParOf" srcId="{78EA86AE-B256-466F-B70A-CB737BF9753E}" destId="{BBC38132-FA62-4CE4-880F-C48DE62935DC}" srcOrd="2" destOrd="0" presId="urn:microsoft.com/office/officeart/2018/2/layout/IconCircleList"/>
    <dgm:cxn modelId="{93655DC7-45DC-4769-9D54-24231A5AE819}" type="presParOf" srcId="{78EA86AE-B256-466F-B70A-CB737BF9753E}" destId="{0D3D8F7E-0A44-464D-81CB-BEBDC2258E94}" srcOrd="3" destOrd="0" presId="urn:microsoft.com/office/officeart/2018/2/layout/IconCircleList"/>
    <dgm:cxn modelId="{1AC29720-D32B-4432-BECF-FC4483572172}" type="presParOf" srcId="{AD860D25-B141-446E-9A2D-0CB91061696F}" destId="{16EB2C86-26BC-4113-AF15-51C69359CA32}" srcOrd="7" destOrd="0" presId="urn:microsoft.com/office/officeart/2018/2/layout/IconCircleList"/>
    <dgm:cxn modelId="{1329D8AA-441D-4833-BB43-5356F9282C72}" type="presParOf" srcId="{AD860D25-B141-446E-9A2D-0CB91061696F}" destId="{BD52D999-F84C-4EF2-99A5-1A652DDFE973}" srcOrd="8" destOrd="0" presId="urn:microsoft.com/office/officeart/2018/2/layout/IconCircleList"/>
    <dgm:cxn modelId="{AB902181-F566-4FBE-A27E-4B546901B8C4}" type="presParOf" srcId="{BD52D999-F84C-4EF2-99A5-1A652DDFE973}" destId="{84D03505-7F68-4904-A516-4912F69737E7}" srcOrd="0" destOrd="0" presId="urn:microsoft.com/office/officeart/2018/2/layout/IconCircleList"/>
    <dgm:cxn modelId="{4439B812-652C-419E-AD4C-8172A8A2B781}" type="presParOf" srcId="{BD52D999-F84C-4EF2-99A5-1A652DDFE973}" destId="{2DE951BE-274C-41C5-8098-95FC832C5BAD}" srcOrd="1" destOrd="0" presId="urn:microsoft.com/office/officeart/2018/2/layout/IconCircleList"/>
    <dgm:cxn modelId="{895BA8B4-7D1F-49A7-B7EF-2264DD170B1B}" type="presParOf" srcId="{BD52D999-F84C-4EF2-99A5-1A652DDFE973}" destId="{06C05CC5-4BDF-4EEE-8B7B-45BD97D000CD}" srcOrd="2" destOrd="0" presId="urn:microsoft.com/office/officeart/2018/2/layout/IconCircleList"/>
    <dgm:cxn modelId="{491A76B3-5582-442B-8D28-7354C0F230CE}" type="presParOf" srcId="{BD52D999-F84C-4EF2-99A5-1A652DDFE973}" destId="{0D908ABC-F010-497F-88BF-46D358FEB05B}" srcOrd="3" destOrd="0" presId="urn:microsoft.com/office/officeart/2018/2/layout/IconCircleList"/>
    <dgm:cxn modelId="{7470E7A3-549A-46ED-BD17-60EAE24F7D41}" type="presParOf" srcId="{AD860D25-B141-446E-9A2D-0CB91061696F}" destId="{A556717D-31AB-4E75-94AC-E428CA409BD8}" srcOrd="9" destOrd="0" presId="urn:microsoft.com/office/officeart/2018/2/layout/IconCircleList"/>
    <dgm:cxn modelId="{6989A537-6875-42F3-9C5B-BE0905BBBFD6}" type="presParOf" srcId="{AD860D25-B141-446E-9A2D-0CB91061696F}" destId="{446A57F4-1AB6-4464-A836-F6C0081D00C4}" srcOrd="10" destOrd="0" presId="urn:microsoft.com/office/officeart/2018/2/layout/IconCircleList"/>
    <dgm:cxn modelId="{93910AFB-4B55-4424-B49E-3B5B217C3769}" type="presParOf" srcId="{446A57F4-1AB6-4464-A836-F6C0081D00C4}" destId="{6E9DE3B4-14EC-4033-8A33-7CAB4035AD78}" srcOrd="0" destOrd="0" presId="urn:microsoft.com/office/officeart/2018/2/layout/IconCircleList"/>
    <dgm:cxn modelId="{0B5FF78F-6D74-4508-8F64-BD4ED4E64093}" type="presParOf" srcId="{446A57F4-1AB6-4464-A836-F6C0081D00C4}" destId="{E6F034AB-4918-443D-8E39-ADA9B89D979A}" srcOrd="1" destOrd="0" presId="urn:microsoft.com/office/officeart/2018/2/layout/IconCircleList"/>
    <dgm:cxn modelId="{BDFC2A22-56A0-4734-95D2-FB94143A123D}" type="presParOf" srcId="{446A57F4-1AB6-4464-A836-F6C0081D00C4}" destId="{6B189A28-20CB-475D-A518-688C04A4BCCA}" srcOrd="2" destOrd="0" presId="urn:microsoft.com/office/officeart/2018/2/layout/IconCircleList"/>
    <dgm:cxn modelId="{98108065-E45E-4333-9C69-6AE9AAFBB3C5}" type="presParOf" srcId="{446A57F4-1AB6-4464-A836-F6C0081D00C4}" destId="{ACA4E044-D2BA-418E-A5C6-7A31F6AC7CA3}"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F5CC5C-819F-4465-8717-B0377E5C430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794722-B3EB-48AA-8F1D-497BE8776D6D}">
      <dgm:prSet/>
      <dgm:spPr/>
      <dgm:t>
        <a:bodyPr/>
        <a:lstStyle/>
        <a:p>
          <a:pPr>
            <a:lnSpc>
              <a:spcPct val="100000"/>
            </a:lnSpc>
          </a:pPr>
          <a:r>
            <a:rPr lang="en-US"/>
            <a:t>Purpose</a:t>
          </a:r>
        </a:p>
      </dgm:t>
    </dgm:pt>
    <dgm:pt modelId="{C36ED46E-5988-49A8-A5A7-8276DD7D172A}" type="parTrans" cxnId="{024F105B-4316-4841-9ECA-A4DE9BA18272}">
      <dgm:prSet/>
      <dgm:spPr/>
      <dgm:t>
        <a:bodyPr/>
        <a:lstStyle/>
        <a:p>
          <a:endParaRPr lang="en-US"/>
        </a:p>
      </dgm:t>
    </dgm:pt>
    <dgm:pt modelId="{B03F61FC-CBAC-454F-A69B-94DE6D89F945}" type="sibTrans" cxnId="{024F105B-4316-4841-9ECA-A4DE9BA18272}">
      <dgm:prSet/>
      <dgm:spPr/>
      <dgm:t>
        <a:bodyPr/>
        <a:lstStyle/>
        <a:p>
          <a:endParaRPr lang="en-US"/>
        </a:p>
      </dgm:t>
    </dgm:pt>
    <dgm:pt modelId="{08A4B21D-67CF-42EE-96BD-436BDD7B5552}">
      <dgm:prSet/>
      <dgm:spPr/>
      <dgm:t>
        <a:bodyPr/>
        <a:lstStyle/>
        <a:p>
          <a:pPr>
            <a:lnSpc>
              <a:spcPct val="100000"/>
            </a:lnSpc>
          </a:pPr>
          <a:r>
            <a:rPr lang="en-US"/>
            <a:t>Introduction to strategic planning</a:t>
          </a:r>
        </a:p>
      </dgm:t>
    </dgm:pt>
    <dgm:pt modelId="{7CDEB3DD-8B9E-44C7-A8D4-1C00DE2810F9}" type="parTrans" cxnId="{0590DF32-8D31-44D0-8DF9-24C73A3CD050}">
      <dgm:prSet/>
      <dgm:spPr/>
      <dgm:t>
        <a:bodyPr/>
        <a:lstStyle/>
        <a:p>
          <a:endParaRPr lang="en-US"/>
        </a:p>
      </dgm:t>
    </dgm:pt>
    <dgm:pt modelId="{B78EE8E9-47D8-4BFA-9B74-D65900C6CE3F}" type="sibTrans" cxnId="{0590DF32-8D31-44D0-8DF9-24C73A3CD050}">
      <dgm:prSet/>
      <dgm:spPr/>
      <dgm:t>
        <a:bodyPr/>
        <a:lstStyle/>
        <a:p>
          <a:endParaRPr lang="en-US"/>
        </a:p>
      </dgm:t>
    </dgm:pt>
    <dgm:pt modelId="{CB53C77D-DBB2-42C6-8B72-9B30EEF00CCA}">
      <dgm:prSet/>
      <dgm:spPr/>
      <dgm:t>
        <a:bodyPr/>
        <a:lstStyle/>
        <a:p>
          <a:pPr>
            <a:lnSpc>
              <a:spcPct val="100000"/>
            </a:lnSpc>
          </a:pPr>
          <a:r>
            <a:rPr lang="en-US"/>
            <a:t>Structure of strategic planning</a:t>
          </a:r>
        </a:p>
      </dgm:t>
    </dgm:pt>
    <dgm:pt modelId="{02081F0F-C5E4-495B-91F0-A89CC2533F4B}" type="parTrans" cxnId="{050617E2-C456-48A9-BED9-A7B9837EFD7B}">
      <dgm:prSet/>
      <dgm:spPr/>
      <dgm:t>
        <a:bodyPr/>
        <a:lstStyle/>
        <a:p>
          <a:endParaRPr lang="en-US"/>
        </a:p>
      </dgm:t>
    </dgm:pt>
    <dgm:pt modelId="{68201932-9EAB-4541-AD9A-7EF4BD4BE4DD}" type="sibTrans" cxnId="{050617E2-C456-48A9-BED9-A7B9837EFD7B}">
      <dgm:prSet/>
      <dgm:spPr/>
      <dgm:t>
        <a:bodyPr/>
        <a:lstStyle/>
        <a:p>
          <a:endParaRPr lang="en-US"/>
        </a:p>
      </dgm:t>
    </dgm:pt>
    <dgm:pt modelId="{8E714DF9-5E9C-4105-82D6-D422FE782EF2}">
      <dgm:prSet/>
      <dgm:spPr/>
      <dgm:t>
        <a:bodyPr/>
        <a:lstStyle/>
        <a:p>
          <a:pPr>
            <a:lnSpc>
              <a:spcPct val="100000"/>
            </a:lnSpc>
          </a:pPr>
          <a:r>
            <a:rPr lang="en-US"/>
            <a:t>Assessing your situation</a:t>
          </a:r>
        </a:p>
      </dgm:t>
    </dgm:pt>
    <dgm:pt modelId="{4804A7C6-75D8-4211-9734-D2D7F9F15537}" type="parTrans" cxnId="{7AA4B76F-48DD-4D26-B67E-A821AD28C173}">
      <dgm:prSet/>
      <dgm:spPr/>
      <dgm:t>
        <a:bodyPr/>
        <a:lstStyle/>
        <a:p>
          <a:endParaRPr lang="en-US"/>
        </a:p>
      </dgm:t>
    </dgm:pt>
    <dgm:pt modelId="{5F28FFE6-DB61-4849-AAD5-06A01E9192BF}" type="sibTrans" cxnId="{7AA4B76F-48DD-4D26-B67E-A821AD28C173}">
      <dgm:prSet/>
      <dgm:spPr/>
      <dgm:t>
        <a:bodyPr/>
        <a:lstStyle/>
        <a:p>
          <a:endParaRPr lang="en-US"/>
        </a:p>
      </dgm:t>
    </dgm:pt>
    <dgm:pt modelId="{64A48167-3BB8-4D44-BA6A-8EC5E1F4A143}">
      <dgm:prSet/>
      <dgm:spPr/>
      <dgm:t>
        <a:bodyPr/>
        <a:lstStyle/>
        <a:p>
          <a:pPr>
            <a:lnSpc>
              <a:spcPct val="100000"/>
            </a:lnSpc>
          </a:pPr>
          <a:r>
            <a:rPr lang="en-US"/>
            <a:t>Content and format</a:t>
          </a:r>
        </a:p>
      </dgm:t>
    </dgm:pt>
    <dgm:pt modelId="{8FED7C9F-00BA-471D-8B69-A61DB5E4B9EF}" type="parTrans" cxnId="{D48EB108-99E4-44E1-8D55-DB1ECABCC523}">
      <dgm:prSet/>
      <dgm:spPr/>
      <dgm:t>
        <a:bodyPr/>
        <a:lstStyle/>
        <a:p>
          <a:endParaRPr lang="en-US"/>
        </a:p>
      </dgm:t>
    </dgm:pt>
    <dgm:pt modelId="{0388CBA6-4A5E-4AFF-8876-D01A444BC5C5}" type="sibTrans" cxnId="{D48EB108-99E4-44E1-8D55-DB1ECABCC523}">
      <dgm:prSet/>
      <dgm:spPr/>
      <dgm:t>
        <a:bodyPr/>
        <a:lstStyle/>
        <a:p>
          <a:endParaRPr lang="en-US"/>
        </a:p>
      </dgm:t>
    </dgm:pt>
    <dgm:pt modelId="{48032DEB-5B13-48E4-8DAF-2D3AD7A2FA5E}">
      <dgm:prSet/>
      <dgm:spPr/>
      <dgm:t>
        <a:bodyPr/>
        <a:lstStyle/>
        <a:p>
          <a:pPr>
            <a:lnSpc>
              <a:spcPct val="100000"/>
            </a:lnSpc>
          </a:pPr>
          <a:r>
            <a:rPr lang="en-US"/>
            <a:t>From planning to implementation</a:t>
          </a:r>
        </a:p>
      </dgm:t>
    </dgm:pt>
    <dgm:pt modelId="{8F20DD21-9658-4E60-9399-BEED21831230}" type="parTrans" cxnId="{8E080666-4D0B-40EE-9A78-EA3A62035B22}">
      <dgm:prSet/>
      <dgm:spPr/>
      <dgm:t>
        <a:bodyPr/>
        <a:lstStyle/>
        <a:p>
          <a:endParaRPr lang="en-US"/>
        </a:p>
      </dgm:t>
    </dgm:pt>
    <dgm:pt modelId="{32808929-E117-467E-8332-460FA59966BA}" type="sibTrans" cxnId="{8E080666-4D0B-40EE-9A78-EA3A62035B22}">
      <dgm:prSet/>
      <dgm:spPr/>
      <dgm:t>
        <a:bodyPr/>
        <a:lstStyle/>
        <a:p>
          <a:endParaRPr lang="en-US"/>
        </a:p>
      </dgm:t>
    </dgm:pt>
    <dgm:pt modelId="{EF1CA28A-880C-4546-B82D-AA6643C52E5F}">
      <dgm:prSet/>
      <dgm:spPr/>
      <dgm:t>
        <a:bodyPr/>
        <a:lstStyle/>
        <a:p>
          <a:pPr>
            <a:lnSpc>
              <a:spcPct val="100000"/>
            </a:lnSpc>
          </a:pPr>
          <a:r>
            <a:rPr lang="en-US"/>
            <a:t>Your plan as a living document</a:t>
          </a:r>
        </a:p>
      </dgm:t>
    </dgm:pt>
    <dgm:pt modelId="{C7FED8DF-ADF3-48AC-8BF7-2AA6769F65FD}" type="parTrans" cxnId="{CE13C2AC-4DD7-49DD-ACD1-F99A7A4FFDE5}">
      <dgm:prSet/>
      <dgm:spPr/>
      <dgm:t>
        <a:bodyPr/>
        <a:lstStyle/>
        <a:p>
          <a:endParaRPr lang="en-US"/>
        </a:p>
      </dgm:t>
    </dgm:pt>
    <dgm:pt modelId="{91F7185B-90EE-420E-BB58-4E9CDE098A50}" type="sibTrans" cxnId="{CE13C2AC-4DD7-49DD-ACD1-F99A7A4FFDE5}">
      <dgm:prSet/>
      <dgm:spPr/>
      <dgm:t>
        <a:bodyPr/>
        <a:lstStyle/>
        <a:p>
          <a:endParaRPr lang="en-US"/>
        </a:p>
      </dgm:t>
    </dgm:pt>
    <dgm:pt modelId="{440F3B63-2959-4FB2-BF43-F60CD6E2C817}">
      <dgm:prSet/>
      <dgm:spPr/>
      <dgm:t>
        <a:bodyPr/>
        <a:lstStyle/>
        <a:p>
          <a:pPr>
            <a:lnSpc>
              <a:spcPct val="100000"/>
            </a:lnSpc>
          </a:pPr>
          <a:r>
            <a:rPr lang="en-US"/>
            <a:t>Resources</a:t>
          </a:r>
        </a:p>
      </dgm:t>
    </dgm:pt>
    <dgm:pt modelId="{D725CAFA-C415-4417-BAE9-47AA004E7BE2}" type="parTrans" cxnId="{CEC3BCE1-9AC4-49AA-85FD-023DC679B42C}">
      <dgm:prSet/>
      <dgm:spPr/>
      <dgm:t>
        <a:bodyPr/>
        <a:lstStyle/>
        <a:p>
          <a:endParaRPr lang="en-US"/>
        </a:p>
      </dgm:t>
    </dgm:pt>
    <dgm:pt modelId="{F8EE031B-438F-412A-BCE2-8018027A2C75}" type="sibTrans" cxnId="{CEC3BCE1-9AC4-49AA-85FD-023DC679B42C}">
      <dgm:prSet/>
      <dgm:spPr/>
      <dgm:t>
        <a:bodyPr/>
        <a:lstStyle/>
        <a:p>
          <a:endParaRPr lang="en-US"/>
        </a:p>
      </dgm:t>
    </dgm:pt>
    <dgm:pt modelId="{AA8C2977-2466-46C9-81B2-A8BA2C941138}" type="pres">
      <dgm:prSet presAssocID="{87F5CC5C-819F-4465-8717-B0377E5C430D}" presName="root" presStyleCnt="0">
        <dgm:presLayoutVars>
          <dgm:dir/>
          <dgm:resizeHandles val="exact"/>
        </dgm:presLayoutVars>
      </dgm:prSet>
      <dgm:spPr/>
    </dgm:pt>
    <dgm:pt modelId="{364D600F-4A04-4059-AD48-D2DBBC0B4D98}" type="pres">
      <dgm:prSet presAssocID="{D3794722-B3EB-48AA-8F1D-497BE8776D6D}" presName="compNode" presStyleCnt="0"/>
      <dgm:spPr/>
    </dgm:pt>
    <dgm:pt modelId="{D356C79D-1C2A-45F5-9D8C-B4ADAA80170D}" type="pres">
      <dgm:prSet presAssocID="{D3794722-B3EB-48AA-8F1D-497BE8776D6D}" presName="bgRect" presStyleLbl="bgShp" presStyleIdx="0" presStyleCnt="8"/>
      <dgm:spPr/>
    </dgm:pt>
    <dgm:pt modelId="{08606692-1538-41DF-8095-F71CAB457CE2}" type="pres">
      <dgm:prSet presAssocID="{D3794722-B3EB-48AA-8F1D-497BE8776D6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5CF9A6FD-4483-4E5C-98DF-DABF571AD4E9}" type="pres">
      <dgm:prSet presAssocID="{D3794722-B3EB-48AA-8F1D-497BE8776D6D}" presName="spaceRect" presStyleCnt="0"/>
      <dgm:spPr/>
    </dgm:pt>
    <dgm:pt modelId="{D60B272D-3C60-474E-BDE9-96468912A6D0}" type="pres">
      <dgm:prSet presAssocID="{D3794722-B3EB-48AA-8F1D-497BE8776D6D}" presName="parTx" presStyleLbl="revTx" presStyleIdx="0" presStyleCnt="8">
        <dgm:presLayoutVars>
          <dgm:chMax val="0"/>
          <dgm:chPref val="0"/>
        </dgm:presLayoutVars>
      </dgm:prSet>
      <dgm:spPr/>
    </dgm:pt>
    <dgm:pt modelId="{8243240F-74D5-48C1-9918-611FF288B2FB}" type="pres">
      <dgm:prSet presAssocID="{B03F61FC-CBAC-454F-A69B-94DE6D89F945}" presName="sibTrans" presStyleCnt="0"/>
      <dgm:spPr/>
    </dgm:pt>
    <dgm:pt modelId="{31FD481B-BFAD-4F9C-AE8A-B2C0A4264B9E}" type="pres">
      <dgm:prSet presAssocID="{08A4B21D-67CF-42EE-96BD-436BDD7B5552}" presName="compNode" presStyleCnt="0"/>
      <dgm:spPr/>
    </dgm:pt>
    <dgm:pt modelId="{3CA6CDD8-396B-4934-B11D-131EF214275E}" type="pres">
      <dgm:prSet presAssocID="{08A4B21D-67CF-42EE-96BD-436BDD7B5552}" presName="bgRect" presStyleLbl="bgShp" presStyleIdx="1" presStyleCnt="8"/>
      <dgm:spPr/>
    </dgm:pt>
    <dgm:pt modelId="{5C97F1D6-FC99-4FC8-B8BE-506419F9AB12}" type="pres">
      <dgm:prSet presAssocID="{08A4B21D-67CF-42EE-96BD-436BDD7B555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E661E17A-BB94-4BE7-BD49-7696053E676A}" type="pres">
      <dgm:prSet presAssocID="{08A4B21D-67CF-42EE-96BD-436BDD7B5552}" presName="spaceRect" presStyleCnt="0"/>
      <dgm:spPr/>
    </dgm:pt>
    <dgm:pt modelId="{907F9E19-BD07-4A1D-AF92-7DC82A27DE1F}" type="pres">
      <dgm:prSet presAssocID="{08A4B21D-67CF-42EE-96BD-436BDD7B5552}" presName="parTx" presStyleLbl="revTx" presStyleIdx="1" presStyleCnt="8">
        <dgm:presLayoutVars>
          <dgm:chMax val="0"/>
          <dgm:chPref val="0"/>
        </dgm:presLayoutVars>
      </dgm:prSet>
      <dgm:spPr/>
    </dgm:pt>
    <dgm:pt modelId="{BD9666C6-CA51-48E5-9D31-F6E275313C33}" type="pres">
      <dgm:prSet presAssocID="{B78EE8E9-47D8-4BFA-9B74-D65900C6CE3F}" presName="sibTrans" presStyleCnt="0"/>
      <dgm:spPr/>
    </dgm:pt>
    <dgm:pt modelId="{183E55BF-0F11-479A-AC70-3221B2F7A827}" type="pres">
      <dgm:prSet presAssocID="{CB53C77D-DBB2-42C6-8B72-9B30EEF00CCA}" presName="compNode" presStyleCnt="0"/>
      <dgm:spPr/>
    </dgm:pt>
    <dgm:pt modelId="{EBC119AF-1626-4B35-B625-890436107BBA}" type="pres">
      <dgm:prSet presAssocID="{CB53C77D-DBB2-42C6-8B72-9B30EEF00CCA}" presName="bgRect" presStyleLbl="bgShp" presStyleIdx="2" presStyleCnt="8"/>
      <dgm:spPr/>
    </dgm:pt>
    <dgm:pt modelId="{090B49A0-1041-43EC-B44F-9A61A12FACAC}" type="pres">
      <dgm:prSet presAssocID="{CB53C77D-DBB2-42C6-8B72-9B30EEF00CC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43CBF3FD-6DBA-42F6-942D-0B56D102976A}" type="pres">
      <dgm:prSet presAssocID="{CB53C77D-DBB2-42C6-8B72-9B30EEF00CCA}" presName="spaceRect" presStyleCnt="0"/>
      <dgm:spPr/>
    </dgm:pt>
    <dgm:pt modelId="{9154B5EB-55AA-4C82-92DB-DFED8541C1CC}" type="pres">
      <dgm:prSet presAssocID="{CB53C77D-DBB2-42C6-8B72-9B30EEF00CCA}" presName="parTx" presStyleLbl="revTx" presStyleIdx="2" presStyleCnt="8">
        <dgm:presLayoutVars>
          <dgm:chMax val="0"/>
          <dgm:chPref val="0"/>
        </dgm:presLayoutVars>
      </dgm:prSet>
      <dgm:spPr/>
    </dgm:pt>
    <dgm:pt modelId="{A8457A49-AA76-48D6-835E-9D6519660267}" type="pres">
      <dgm:prSet presAssocID="{68201932-9EAB-4541-AD9A-7EF4BD4BE4DD}" presName="sibTrans" presStyleCnt="0"/>
      <dgm:spPr/>
    </dgm:pt>
    <dgm:pt modelId="{B5A66FDB-9CAE-4B4C-9951-E569413FD83C}" type="pres">
      <dgm:prSet presAssocID="{8E714DF9-5E9C-4105-82D6-D422FE782EF2}" presName="compNode" presStyleCnt="0"/>
      <dgm:spPr/>
    </dgm:pt>
    <dgm:pt modelId="{4B8BCCAB-FBAE-4FF1-85EE-1462C7AE7A70}" type="pres">
      <dgm:prSet presAssocID="{8E714DF9-5E9C-4105-82D6-D422FE782EF2}" presName="bgRect" presStyleLbl="bgShp" presStyleIdx="3" presStyleCnt="8"/>
      <dgm:spPr/>
    </dgm:pt>
    <dgm:pt modelId="{7106A0B2-33FD-48DF-840E-4A98DF2EE2F5}" type="pres">
      <dgm:prSet presAssocID="{8E714DF9-5E9C-4105-82D6-D422FE782EF2}"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35023283-72BF-4073-B98F-634944ADF78E}" type="pres">
      <dgm:prSet presAssocID="{8E714DF9-5E9C-4105-82D6-D422FE782EF2}" presName="spaceRect" presStyleCnt="0"/>
      <dgm:spPr/>
    </dgm:pt>
    <dgm:pt modelId="{80944CDD-2004-4A78-B8F4-1AA76A0ACC17}" type="pres">
      <dgm:prSet presAssocID="{8E714DF9-5E9C-4105-82D6-D422FE782EF2}" presName="parTx" presStyleLbl="revTx" presStyleIdx="3" presStyleCnt="8">
        <dgm:presLayoutVars>
          <dgm:chMax val="0"/>
          <dgm:chPref val="0"/>
        </dgm:presLayoutVars>
      </dgm:prSet>
      <dgm:spPr/>
    </dgm:pt>
    <dgm:pt modelId="{0D416AE8-40AB-4B15-978A-BFA9E83B416C}" type="pres">
      <dgm:prSet presAssocID="{5F28FFE6-DB61-4849-AAD5-06A01E9192BF}" presName="sibTrans" presStyleCnt="0"/>
      <dgm:spPr/>
    </dgm:pt>
    <dgm:pt modelId="{6F7AE287-B400-4E5E-B75B-B841273C9439}" type="pres">
      <dgm:prSet presAssocID="{64A48167-3BB8-4D44-BA6A-8EC5E1F4A143}" presName="compNode" presStyleCnt="0"/>
      <dgm:spPr/>
    </dgm:pt>
    <dgm:pt modelId="{B29D30BC-145A-49A6-BC38-9D57578A06F1}" type="pres">
      <dgm:prSet presAssocID="{64A48167-3BB8-4D44-BA6A-8EC5E1F4A143}" presName="bgRect" presStyleLbl="bgShp" presStyleIdx="4" presStyleCnt="8"/>
      <dgm:spPr/>
    </dgm:pt>
    <dgm:pt modelId="{A14DF7DD-C612-44DD-A598-50D070BD55CA}" type="pres">
      <dgm:prSet presAssocID="{64A48167-3BB8-4D44-BA6A-8EC5E1F4A14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ument"/>
        </a:ext>
      </dgm:extLst>
    </dgm:pt>
    <dgm:pt modelId="{E926BE74-DFF6-4968-9CAD-5A139CF7F45C}" type="pres">
      <dgm:prSet presAssocID="{64A48167-3BB8-4D44-BA6A-8EC5E1F4A143}" presName="spaceRect" presStyleCnt="0"/>
      <dgm:spPr/>
    </dgm:pt>
    <dgm:pt modelId="{1EDC5F57-E203-4508-8A96-042CE169757F}" type="pres">
      <dgm:prSet presAssocID="{64A48167-3BB8-4D44-BA6A-8EC5E1F4A143}" presName="parTx" presStyleLbl="revTx" presStyleIdx="4" presStyleCnt="8">
        <dgm:presLayoutVars>
          <dgm:chMax val="0"/>
          <dgm:chPref val="0"/>
        </dgm:presLayoutVars>
      </dgm:prSet>
      <dgm:spPr/>
    </dgm:pt>
    <dgm:pt modelId="{396E9229-3E82-4560-8065-CD24C6791D82}" type="pres">
      <dgm:prSet presAssocID="{0388CBA6-4A5E-4AFF-8876-D01A444BC5C5}" presName="sibTrans" presStyleCnt="0"/>
      <dgm:spPr/>
    </dgm:pt>
    <dgm:pt modelId="{C60FDC0D-523B-498F-9DF8-8CC6B8D11B87}" type="pres">
      <dgm:prSet presAssocID="{48032DEB-5B13-48E4-8DAF-2D3AD7A2FA5E}" presName="compNode" presStyleCnt="0"/>
      <dgm:spPr/>
    </dgm:pt>
    <dgm:pt modelId="{FE46B3F6-DBC4-4005-9131-E22AA4FB2F50}" type="pres">
      <dgm:prSet presAssocID="{48032DEB-5B13-48E4-8DAF-2D3AD7A2FA5E}" presName="bgRect" presStyleLbl="bgShp" presStyleIdx="5" presStyleCnt="8"/>
      <dgm:spPr/>
    </dgm:pt>
    <dgm:pt modelId="{5C93293A-7FEF-4D68-BF94-53AF459A27A0}" type="pres">
      <dgm:prSet presAssocID="{48032DEB-5B13-48E4-8DAF-2D3AD7A2FA5E}"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5728F235-B86B-4A7E-B974-8B333ED2F2F6}" type="pres">
      <dgm:prSet presAssocID="{48032DEB-5B13-48E4-8DAF-2D3AD7A2FA5E}" presName="spaceRect" presStyleCnt="0"/>
      <dgm:spPr/>
    </dgm:pt>
    <dgm:pt modelId="{8892D850-D15A-4A53-85C5-948273305637}" type="pres">
      <dgm:prSet presAssocID="{48032DEB-5B13-48E4-8DAF-2D3AD7A2FA5E}" presName="parTx" presStyleLbl="revTx" presStyleIdx="5" presStyleCnt="8">
        <dgm:presLayoutVars>
          <dgm:chMax val="0"/>
          <dgm:chPref val="0"/>
        </dgm:presLayoutVars>
      </dgm:prSet>
      <dgm:spPr/>
    </dgm:pt>
    <dgm:pt modelId="{C44018D6-1E49-4A3B-A8A1-C4F95FAD15E1}" type="pres">
      <dgm:prSet presAssocID="{32808929-E117-467E-8332-460FA59966BA}" presName="sibTrans" presStyleCnt="0"/>
      <dgm:spPr/>
    </dgm:pt>
    <dgm:pt modelId="{D46FF8AB-2D7C-4F9F-A0C7-B67AF8DD4C4A}" type="pres">
      <dgm:prSet presAssocID="{EF1CA28A-880C-4546-B82D-AA6643C52E5F}" presName="compNode" presStyleCnt="0"/>
      <dgm:spPr/>
    </dgm:pt>
    <dgm:pt modelId="{00086825-6547-408C-B234-D5A8FDC7819C}" type="pres">
      <dgm:prSet presAssocID="{EF1CA28A-880C-4546-B82D-AA6643C52E5F}" presName="bgRect" presStyleLbl="bgShp" presStyleIdx="6" presStyleCnt="8"/>
      <dgm:spPr/>
    </dgm:pt>
    <dgm:pt modelId="{380DD920-D799-41DE-806D-B926AE2D5037}" type="pres">
      <dgm:prSet presAssocID="{EF1CA28A-880C-4546-B82D-AA6643C52E5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heck List"/>
        </a:ext>
      </dgm:extLst>
    </dgm:pt>
    <dgm:pt modelId="{BC334389-160B-4190-9782-ADED2AB5E84B}" type="pres">
      <dgm:prSet presAssocID="{EF1CA28A-880C-4546-B82D-AA6643C52E5F}" presName="spaceRect" presStyleCnt="0"/>
      <dgm:spPr/>
    </dgm:pt>
    <dgm:pt modelId="{5495F576-6C8B-4B42-A5D1-C1C9CE00DA6B}" type="pres">
      <dgm:prSet presAssocID="{EF1CA28A-880C-4546-B82D-AA6643C52E5F}" presName="parTx" presStyleLbl="revTx" presStyleIdx="6" presStyleCnt="8">
        <dgm:presLayoutVars>
          <dgm:chMax val="0"/>
          <dgm:chPref val="0"/>
        </dgm:presLayoutVars>
      </dgm:prSet>
      <dgm:spPr/>
    </dgm:pt>
    <dgm:pt modelId="{C114180E-96A4-4245-AECF-AD16BCE62866}" type="pres">
      <dgm:prSet presAssocID="{91F7185B-90EE-420E-BB58-4E9CDE098A50}" presName="sibTrans" presStyleCnt="0"/>
      <dgm:spPr/>
    </dgm:pt>
    <dgm:pt modelId="{45B74A41-1BD5-49E7-923F-848507B7B973}" type="pres">
      <dgm:prSet presAssocID="{440F3B63-2959-4FB2-BF43-F60CD6E2C817}" presName="compNode" presStyleCnt="0"/>
      <dgm:spPr/>
    </dgm:pt>
    <dgm:pt modelId="{C9ED1E9C-C608-49A1-A071-063B52979187}" type="pres">
      <dgm:prSet presAssocID="{440F3B63-2959-4FB2-BF43-F60CD6E2C817}" presName="bgRect" presStyleLbl="bgShp" presStyleIdx="7" presStyleCnt="8"/>
      <dgm:spPr/>
    </dgm:pt>
    <dgm:pt modelId="{421DB607-BBE7-49B8-925E-F0916F203789}" type="pres">
      <dgm:prSet presAssocID="{440F3B63-2959-4FB2-BF43-F60CD6E2C81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Books"/>
        </a:ext>
      </dgm:extLst>
    </dgm:pt>
    <dgm:pt modelId="{B6FC5AF2-E6BB-4D35-B99A-65741E9D79CF}" type="pres">
      <dgm:prSet presAssocID="{440F3B63-2959-4FB2-BF43-F60CD6E2C817}" presName="spaceRect" presStyleCnt="0"/>
      <dgm:spPr/>
    </dgm:pt>
    <dgm:pt modelId="{3DB582EF-127E-4C1C-B1D3-1B832BEF6BA3}" type="pres">
      <dgm:prSet presAssocID="{440F3B63-2959-4FB2-BF43-F60CD6E2C817}" presName="parTx" presStyleLbl="revTx" presStyleIdx="7" presStyleCnt="8">
        <dgm:presLayoutVars>
          <dgm:chMax val="0"/>
          <dgm:chPref val="0"/>
        </dgm:presLayoutVars>
      </dgm:prSet>
      <dgm:spPr/>
    </dgm:pt>
  </dgm:ptLst>
  <dgm:cxnLst>
    <dgm:cxn modelId="{D48EB108-99E4-44E1-8D55-DB1ECABCC523}" srcId="{87F5CC5C-819F-4465-8717-B0377E5C430D}" destId="{64A48167-3BB8-4D44-BA6A-8EC5E1F4A143}" srcOrd="4" destOrd="0" parTransId="{8FED7C9F-00BA-471D-8B69-A61DB5E4B9EF}" sibTransId="{0388CBA6-4A5E-4AFF-8876-D01A444BC5C5}"/>
    <dgm:cxn modelId="{0590DF32-8D31-44D0-8DF9-24C73A3CD050}" srcId="{87F5CC5C-819F-4465-8717-B0377E5C430D}" destId="{08A4B21D-67CF-42EE-96BD-436BDD7B5552}" srcOrd="1" destOrd="0" parTransId="{7CDEB3DD-8B9E-44C7-A8D4-1C00DE2810F9}" sibTransId="{B78EE8E9-47D8-4BFA-9B74-D65900C6CE3F}"/>
    <dgm:cxn modelId="{024F105B-4316-4841-9ECA-A4DE9BA18272}" srcId="{87F5CC5C-819F-4465-8717-B0377E5C430D}" destId="{D3794722-B3EB-48AA-8F1D-497BE8776D6D}" srcOrd="0" destOrd="0" parTransId="{C36ED46E-5988-49A8-A5A7-8276DD7D172A}" sibTransId="{B03F61FC-CBAC-454F-A69B-94DE6D89F945}"/>
    <dgm:cxn modelId="{E91C165C-1842-44CD-9368-A920E50794A7}" type="presOf" srcId="{8E714DF9-5E9C-4105-82D6-D422FE782EF2}" destId="{80944CDD-2004-4A78-B8F4-1AA76A0ACC17}" srcOrd="0" destOrd="0" presId="urn:microsoft.com/office/officeart/2018/2/layout/IconVerticalSolidList"/>
    <dgm:cxn modelId="{E57B505C-5B8C-4788-AC41-CCB0C1227F98}" type="presOf" srcId="{87F5CC5C-819F-4465-8717-B0377E5C430D}" destId="{AA8C2977-2466-46C9-81B2-A8BA2C941138}" srcOrd="0" destOrd="0" presId="urn:microsoft.com/office/officeart/2018/2/layout/IconVerticalSolidList"/>
    <dgm:cxn modelId="{8E080666-4D0B-40EE-9A78-EA3A62035B22}" srcId="{87F5CC5C-819F-4465-8717-B0377E5C430D}" destId="{48032DEB-5B13-48E4-8DAF-2D3AD7A2FA5E}" srcOrd="5" destOrd="0" parTransId="{8F20DD21-9658-4E60-9399-BEED21831230}" sibTransId="{32808929-E117-467E-8332-460FA59966BA}"/>
    <dgm:cxn modelId="{7AA4B76F-48DD-4D26-B67E-A821AD28C173}" srcId="{87F5CC5C-819F-4465-8717-B0377E5C430D}" destId="{8E714DF9-5E9C-4105-82D6-D422FE782EF2}" srcOrd="3" destOrd="0" parTransId="{4804A7C6-75D8-4211-9734-D2D7F9F15537}" sibTransId="{5F28FFE6-DB61-4849-AAD5-06A01E9192BF}"/>
    <dgm:cxn modelId="{7E7A4672-5E33-4965-B557-6CCEE5971618}" type="presOf" srcId="{EF1CA28A-880C-4546-B82D-AA6643C52E5F}" destId="{5495F576-6C8B-4B42-A5D1-C1C9CE00DA6B}" srcOrd="0" destOrd="0" presId="urn:microsoft.com/office/officeart/2018/2/layout/IconVerticalSolidList"/>
    <dgm:cxn modelId="{C477785A-55B7-4C6D-A3E9-98A881F3BDBB}" type="presOf" srcId="{64A48167-3BB8-4D44-BA6A-8EC5E1F4A143}" destId="{1EDC5F57-E203-4508-8A96-042CE169757F}" srcOrd="0" destOrd="0" presId="urn:microsoft.com/office/officeart/2018/2/layout/IconVerticalSolidList"/>
    <dgm:cxn modelId="{62222E93-B0DA-4898-9826-169683FC3D72}" type="presOf" srcId="{440F3B63-2959-4FB2-BF43-F60CD6E2C817}" destId="{3DB582EF-127E-4C1C-B1D3-1B832BEF6BA3}" srcOrd="0" destOrd="0" presId="urn:microsoft.com/office/officeart/2018/2/layout/IconVerticalSolidList"/>
    <dgm:cxn modelId="{018625A5-F98C-431C-8313-3C903FA48F6A}" type="presOf" srcId="{D3794722-B3EB-48AA-8F1D-497BE8776D6D}" destId="{D60B272D-3C60-474E-BDE9-96468912A6D0}" srcOrd="0" destOrd="0" presId="urn:microsoft.com/office/officeart/2018/2/layout/IconVerticalSolidList"/>
    <dgm:cxn modelId="{C4B2F1A6-9710-400D-B9EB-27193B1EF6C8}" type="presOf" srcId="{08A4B21D-67CF-42EE-96BD-436BDD7B5552}" destId="{907F9E19-BD07-4A1D-AF92-7DC82A27DE1F}" srcOrd="0" destOrd="0" presId="urn:microsoft.com/office/officeart/2018/2/layout/IconVerticalSolidList"/>
    <dgm:cxn modelId="{CE13C2AC-4DD7-49DD-ACD1-F99A7A4FFDE5}" srcId="{87F5CC5C-819F-4465-8717-B0377E5C430D}" destId="{EF1CA28A-880C-4546-B82D-AA6643C52E5F}" srcOrd="6" destOrd="0" parTransId="{C7FED8DF-ADF3-48AC-8BF7-2AA6769F65FD}" sibTransId="{91F7185B-90EE-420E-BB58-4E9CDE098A50}"/>
    <dgm:cxn modelId="{C03CC6CB-8450-404A-87F5-2349E834057A}" type="presOf" srcId="{48032DEB-5B13-48E4-8DAF-2D3AD7A2FA5E}" destId="{8892D850-D15A-4A53-85C5-948273305637}" srcOrd="0" destOrd="0" presId="urn:microsoft.com/office/officeart/2018/2/layout/IconVerticalSolidList"/>
    <dgm:cxn modelId="{E7177DDA-4C22-4D17-A56B-E5C2706ECFEC}" type="presOf" srcId="{CB53C77D-DBB2-42C6-8B72-9B30EEF00CCA}" destId="{9154B5EB-55AA-4C82-92DB-DFED8541C1CC}" srcOrd="0" destOrd="0" presId="urn:microsoft.com/office/officeart/2018/2/layout/IconVerticalSolidList"/>
    <dgm:cxn modelId="{CEC3BCE1-9AC4-49AA-85FD-023DC679B42C}" srcId="{87F5CC5C-819F-4465-8717-B0377E5C430D}" destId="{440F3B63-2959-4FB2-BF43-F60CD6E2C817}" srcOrd="7" destOrd="0" parTransId="{D725CAFA-C415-4417-BAE9-47AA004E7BE2}" sibTransId="{F8EE031B-438F-412A-BCE2-8018027A2C75}"/>
    <dgm:cxn modelId="{050617E2-C456-48A9-BED9-A7B9837EFD7B}" srcId="{87F5CC5C-819F-4465-8717-B0377E5C430D}" destId="{CB53C77D-DBB2-42C6-8B72-9B30EEF00CCA}" srcOrd="2" destOrd="0" parTransId="{02081F0F-C5E4-495B-91F0-A89CC2533F4B}" sibTransId="{68201932-9EAB-4541-AD9A-7EF4BD4BE4DD}"/>
    <dgm:cxn modelId="{1A759B07-06A8-40E9-AFD0-117A09474390}" type="presParOf" srcId="{AA8C2977-2466-46C9-81B2-A8BA2C941138}" destId="{364D600F-4A04-4059-AD48-D2DBBC0B4D98}" srcOrd="0" destOrd="0" presId="urn:microsoft.com/office/officeart/2018/2/layout/IconVerticalSolidList"/>
    <dgm:cxn modelId="{C7A50E9C-E821-42EF-87BB-AE7B6B967137}" type="presParOf" srcId="{364D600F-4A04-4059-AD48-D2DBBC0B4D98}" destId="{D356C79D-1C2A-45F5-9D8C-B4ADAA80170D}" srcOrd="0" destOrd="0" presId="urn:microsoft.com/office/officeart/2018/2/layout/IconVerticalSolidList"/>
    <dgm:cxn modelId="{500C8249-9F70-46BD-A066-01E0939A9022}" type="presParOf" srcId="{364D600F-4A04-4059-AD48-D2DBBC0B4D98}" destId="{08606692-1538-41DF-8095-F71CAB457CE2}" srcOrd="1" destOrd="0" presId="urn:microsoft.com/office/officeart/2018/2/layout/IconVerticalSolidList"/>
    <dgm:cxn modelId="{AA5350E3-1948-4CCC-B000-27DF034A13EA}" type="presParOf" srcId="{364D600F-4A04-4059-AD48-D2DBBC0B4D98}" destId="{5CF9A6FD-4483-4E5C-98DF-DABF571AD4E9}" srcOrd="2" destOrd="0" presId="urn:microsoft.com/office/officeart/2018/2/layout/IconVerticalSolidList"/>
    <dgm:cxn modelId="{A566A6C0-75C2-4243-8716-5182E062D76B}" type="presParOf" srcId="{364D600F-4A04-4059-AD48-D2DBBC0B4D98}" destId="{D60B272D-3C60-474E-BDE9-96468912A6D0}" srcOrd="3" destOrd="0" presId="urn:microsoft.com/office/officeart/2018/2/layout/IconVerticalSolidList"/>
    <dgm:cxn modelId="{F06D466A-5D7C-4725-B98E-909A48E9985D}" type="presParOf" srcId="{AA8C2977-2466-46C9-81B2-A8BA2C941138}" destId="{8243240F-74D5-48C1-9918-611FF288B2FB}" srcOrd="1" destOrd="0" presId="urn:microsoft.com/office/officeart/2018/2/layout/IconVerticalSolidList"/>
    <dgm:cxn modelId="{F874B75F-156E-4AEE-AAAF-88DB51A8E056}" type="presParOf" srcId="{AA8C2977-2466-46C9-81B2-A8BA2C941138}" destId="{31FD481B-BFAD-4F9C-AE8A-B2C0A4264B9E}" srcOrd="2" destOrd="0" presId="urn:microsoft.com/office/officeart/2018/2/layout/IconVerticalSolidList"/>
    <dgm:cxn modelId="{8047D253-3702-4C2E-8B1C-5BE3CB82B887}" type="presParOf" srcId="{31FD481B-BFAD-4F9C-AE8A-B2C0A4264B9E}" destId="{3CA6CDD8-396B-4934-B11D-131EF214275E}" srcOrd="0" destOrd="0" presId="urn:microsoft.com/office/officeart/2018/2/layout/IconVerticalSolidList"/>
    <dgm:cxn modelId="{2101FF44-B5E5-41CE-94AF-6482ACA6DC06}" type="presParOf" srcId="{31FD481B-BFAD-4F9C-AE8A-B2C0A4264B9E}" destId="{5C97F1D6-FC99-4FC8-B8BE-506419F9AB12}" srcOrd="1" destOrd="0" presId="urn:microsoft.com/office/officeart/2018/2/layout/IconVerticalSolidList"/>
    <dgm:cxn modelId="{74921CB6-B620-4085-A415-4D24FC3651C2}" type="presParOf" srcId="{31FD481B-BFAD-4F9C-AE8A-B2C0A4264B9E}" destId="{E661E17A-BB94-4BE7-BD49-7696053E676A}" srcOrd="2" destOrd="0" presId="urn:microsoft.com/office/officeart/2018/2/layout/IconVerticalSolidList"/>
    <dgm:cxn modelId="{DDB44940-35A3-44E8-9162-D324338F4CF8}" type="presParOf" srcId="{31FD481B-BFAD-4F9C-AE8A-B2C0A4264B9E}" destId="{907F9E19-BD07-4A1D-AF92-7DC82A27DE1F}" srcOrd="3" destOrd="0" presId="urn:microsoft.com/office/officeart/2018/2/layout/IconVerticalSolidList"/>
    <dgm:cxn modelId="{6ACED212-8A19-44D5-9C6E-49A2FE193447}" type="presParOf" srcId="{AA8C2977-2466-46C9-81B2-A8BA2C941138}" destId="{BD9666C6-CA51-48E5-9D31-F6E275313C33}" srcOrd="3" destOrd="0" presId="urn:microsoft.com/office/officeart/2018/2/layout/IconVerticalSolidList"/>
    <dgm:cxn modelId="{C9BEA749-252A-4370-BB0D-6A299D02FE74}" type="presParOf" srcId="{AA8C2977-2466-46C9-81B2-A8BA2C941138}" destId="{183E55BF-0F11-479A-AC70-3221B2F7A827}" srcOrd="4" destOrd="0" presId="urn:microsoft.com/office/officeart/2018/2/layout/IconVerticalSolidList"/>
    <dgm:cxn modelId="{5F00CAB4-4433-44A6-941B-DF4446AAF50B}" type="presParOf" srcId="{183E55BF-0F11-479A-AC70-3221B2F7A827}" destId="{EBC119AF-1626-4B35-B625-890436107BBA}" srcOrd="0" destOrd="0" presId="urn:microsoft.com/office/officeart/2018/2/layout/IconVerticalSolidList"/>
    <dgm:cxn modelId="{8DCFED43-5BEF-4130-B04D-33056E839B35}" type="presParOf" srcId="{183E55BF-0F11-479A-AC70-3221B2F7A827}" destId="{090B49A0-1041-43EC-B44F-9A61A12FACAC}" srcOrd="1" destOrd="0" presId="urn:microsoft.com/office/officeart/2018/2/layout/IconVerticalSolidList"/>
    <dgm:cxn modelId="{1486E48C-BDBE-459A-A542-1CF9B4B2E263}" type="presParOf" srcId="{183E55BF-0F11-479A-AC70-3221B2F7A827}" destId="{43CBF3FD-6DBA-42F6-942D-0B56D102976A}" srcOrd="2" destOrd="0" presId="urn:microsoft.com/office/officeart/2018/2/layout/IconVerticalSolidList"/>
    <dgm:cxn modelId="{AB3E8B14-F42A-4181-889A-79A7CC1A645B}" type="presParOf" srcId="{183E55BF-0F11-479A-AC70-3221B2F7A827}" destId="{9154B5EB-55AA-4C82-92DB-DFED8541C1CC}" srcOrd="3" destOrd="0" presId="urn:microsoft.com/office/officeart/2018/2/layout/IconVerticalSolidList"/>
    <dgm:cxn modelId="{82210FCC-7F85-4E9D-BEAE-9565C9FD80F5}" type="presParOf" srcId="{AA8C2977-2466-46C9-81B2-A8BA2C941138}" destId="{A8457A49-AA76-48D6-835E-9D6519660267}" srcOrd="5" destOrd="0" presId="urn:microsoft.com/office/officeart/2018/2/layout/IconVerticalSolidList"/>
    <dgm:cxn modelId="{4A5233EC-2304-4A6B-84B5-C1A6330511D2}" type="presParOf" srcId="{AA8C2977-2466-46C9-81B2-A8BA2C941138}" destId="{B5A66FDB-9CAE-4B4C-9951-E569413FD83C}" srcOrd="6" destOrd="0" presId="urn:microsoft.com/office/officeart/2018/2/layout/IconVerticalSolidList"/>
    <dgm:cxn modelId="{94F05A5E-2433-4A30-9D25-2A5EC8067BDD}" type="presParOf" srcId="{B5A66FDB-9CAE-4B4C-9951-E569413FD83C}" destId="{4B8BCCAB-FBAE-4FF1-85EE-1462C7AE7A70}" srcOrd="0" destOrd="0" presId="urn:microsoft.com/office/officeart/2018/2/layout/IconVerticalSolidList"/>
    <dgm:cxn modelId="{E6B1ED0C-7732-47C4-B88B-8199965F7DC1}" type="presParOf" srcId="{B5A66FDB-9CAE-4B4C-9951-E569413FD83C}" destId="{7106A0B2-33FD-48DF-840E-4A98DF2EE2F5}" srcOrd="1" destOrd="0" presId="urn:microsoft.com/office/officeart/2018/2/layout/IconVerticalSolidList"/>
    <dgm:cxn modelId="{8EEB5270-1A81-426D-92DC-5D2DFCEE3A71}" type="presParOf" srcId="{B5A66FDB-9CAE-4B4C-9951-E569413FD83C}" destId="{35023283-72BF-4073-B98F-634944ADF78E}" srcOrd="2" destOrd="0" presId="urn:microsoft.com/office/officeart/2018/2/layout/IconVerticalSolidList"/>
    <dgm:cxn modelId="{0B3BE1AD-98AB-4EDF-90FA-A38B05729779}" type="presParOf" srcId="{B5A66FDB-9CAE-4B4C-9951-E569413FD83C}" destId="{80944CDD-2004-4A78-B8F4-1AA76A0ACC17}" srcOrd="3" destOrd="0" presId="urn:microsoft.com/office/officeart/2018/2/layout/IconVerticalSolidList"/>
    <dgm:cxn modelId="{DA3CAA8B-54A5-40D6-AA22-5B26ABF4BC96}" type="presParOf" srcId="{AA8C2977-2466-46C9-81B2-A8BA2C941138}" destId="{0D416AE8-40AB-4B15-978A-BFA9E83B416C}" srcOrd="7" destOrd="0" presId="urn:microsoft.com/office/officeart/2018/2/layout/IconVerticalSolidList"/>
    <dgm:cxn modelId="{0227044E-3F86-4940-B010-D63FC961CBA6}" type="presParOf" srcId="{AA8C2977-2466-46C9-81B2-A8BA2C941138}" destId="{6F7AE287-B400-4E5E-B75B-B841273C9439}" srcOrd="8" destOrd="0" presId="urn:microsoft.com/office/officeart/2018/2/layout/IconVerticalSolidList"/>
    <dgm:cxn modelId="{EB30E73A-2AA1-48AF-9482-10127EAE33F5}" type="presParOf" srcId="{6F7AE287-B400-4E5E-B75B-B841273C9439}" destId="{B29D30BC-145A-49A6-BC38-9D57578A06F1}" srcOrd="0" destOrd="0" presId="urn:microsoft.com/office/officeart/2018/2/layout/IconVerticalSolidList"/>
    <dgm:cxn modelId="{4DDFC88D-871C-4DE2-8CF7-6C254765ADD2}" type="presParOf" srcId="{6F7AE287-B400-4E5E-B75B-B841273C9439}" destId="{A14DF7DD-C612-44DD-A598-50D070BD55CA}" srcOrd="1" destOrd="0" presId="urn:microsoft.com/office/officeart/2018/2/layout/IconVerticalSolidList"/>
    <dgm:cxn modelId="{ED333209-3D3D-4E8A-87EC-A0E1982196BE}" type="presParOf" srcId="{6F7AE287-B400-4E5E-B75B-B841273C9439}" destId="{E926BE74-DFF6-4968-9CAD-5A139CF7F45C}" srcOrd="2" destOrd="0" presId="urn:microsoft.com/office/officeart/2018/2/layout/IconVerticalSolidList"/>
    <dgm:cxn modelId="{61943702-5F2A-4949-929C-5904F4C110E7}" type="presParOf" srcId="{6F7AE287-B400-4E5E-B75B-B841273C9439}" destId="{1EDC5F57-E203-4508-8A96-042CE169757F}" srcOrd="3" destOrd="0" presId="urn:microsoft.com/office/officeart/2018/2/layout/IconVerticalSolidList"/>
    <dgm:cxn modelId="{A9450098-429A-4EF5-8AE4-2F8D96DDDB87}" type="presParOf" srcId="{AA8C2977-2466-46C9-81B2-A8BA2C941138}" destId="{396E9229-3E82-4560-8065-CD24C6791D82}" srcOrd="9" destOrd="0" presId="urn:microsoft.com/office/officeart/2018/2/layout/IconVerticalSolidList"/>
    <dgm:cxn modelId="{79C2FD24-B5E8-4D15-8520-BBEFF278946B}" type="presParOf" srcId="{AA8C2977-2466-46C9-81B2-A8BA2C941138}" destId="{C60FDC0D-523B-498F-9DF8-8CC6B8D11B87}" srcOrd="10" destOrd="0" presId="urn:microsoft.com/office/officeart/2018/2/layout/IconVerticalSolidList"/>
    <dgm:cxn modelId="{77940D99-0A43-4873-B845-26326E344A7F}" type="presParOf" srcId="{C60FDC0D-523B-498F-9DF8-8CC6B8D11B87}" destId="{FE46B3F6-DBC4-4005-9131-E22AA4FB2F50}" srcOrd="0" destOrd="0" presId="urn:microsoft.com/office/officeart/2018/2/layout/IconVerticalSolidList"/>
    <dgm:cxn modelId="{39C2C886-E3A1-46B9-8DB1-2590F1124642}" type="presParOf" srcId="{C60FDC0D-523B-498F-9DF8-8CC6B8D11B87}" destId="{5C93293A-7FEF-4D68-BF94-53AF459A27A0}" srcOrd="1" destOrd="0" presId="urn:microsoft.com/office/officeart/2018/2/layout/IconVerticalSolidList"/>
    <dgm:cxn modelId="{569BEFEE-E635-4D6C-BB11-5D5689AEC613}" type="presParOf" srcId="{C60FDC0D-523B-498F-9DF8-8CC6B8D11B87}" destId="{5728F235-B86B-4A7E-B974-8B333ED2F2F6}" srcOrd="2" destOrd="0" presId="urn:microsoft.com/office/officeart/2018/2/layout/IconVerticalSolidList"/>
    <dgm:cxn modelId="{1246568F-3459-4A06-AF5B-BCA1656B680C}" type="presParOf" srcId="{C60FDC0D-523B-498F-9DF8-8CC6B8D11B87}" destId="{8892D850-D15A-4A53-85C5-948273305637}" srcOrd="3" destOrd="0" presId="urn:microsoft.com/office/officeart/2018/2/layout/IconVerticalSolidList"/>
    <dgm:cxn modelId="{B7831F2D-3169-482F-A16A-E5017D36B4AA}" type="presParOf" srcId="{AA8C2977-2466-46C9-81B2-A8BA2C941138}" destId="{C44018D6-1E49-4A3B-A8A1-C4F95FAD15E1}" srcOrd="11" destOrd="0" presId="urn:microsoft.com/office/officeart/2018/2/layout/IconVerticalSolidList"/>
    <dgm:cxn modelId="{4D7CD85A-8F73-443F-8898-B785B73979DC}" type="presParOf" srcId="{AA8C2977-2466-46C9-81B2-A8BA2C941138}" destId="{D46FF8AB-2D7C-4F9F-A0C7-B67AF8DD4C4A}" srcOrd="12" destOrd="0" presId="urn:microsoft.com/office/officeart/2018/2/layout/IconVerticalSolidList"/>
    <dgm:cxn modelId="{E1726A99-C17B-4D48-95C0-046747B4FEBF}" type="presParOf" srcId="{D46FF8AB-2D7C-4F9F-A0C7-B67AF8DD4C4A}" destId="{00086825-6547-408C-B234-D5A8FDC7819C}" srcOrd="0" destOrd="0" presId="urn:microsoft.com/office/officeart/2018/2/layout/IconVerticalSolidList"/>
    <dgm:cxn modelId="{3B75EAF7-F9B3-4C44-B6AF-61C88DD2EE28}" type="presParOf" srcId="{D46FF8AB-2D7C-4F9F-A0C7-B67AF8DD4C4A}" destId="{380DD920-D799-41DE-806D-B926AE2D5037}" srcOrd="1" destOrd="0" presId="urn:microsoft.com/office/officeart/2018/2/layout/IconVerticalSolidList"/>
    <dgm:cxn modelId="{73519CF8-AE35-46C1-AC91-764C9DFF1B4B}" type="presParOf" srcId="{D46FF8AB-2D7C-4F9F-A0C7-B67AF8DD4C4A}" destId="{BC334389-160B-4190-9782-ADED2AB5E84B}" srcOrd="2" destOrd="0" presId="urn:microsoft.com/office/officeart/2018/2/layout/IconVerticalSolidList"/>
    <dgm:cxn modelId="{7D1C6AA8-904C-4735-8CBD-CF09B19224D6}" type="presParOf" srcId="{D46FF8AB-2D7C-4F9F-A0C7-B67AF8DD4C4A}" destId="{5495F576-6C8B-4B42-A5D1-C1C9CE00DA6B}" srcOrd="3" destOrd="0" presId="urn:microsoft.com/office/officeart/2018/2/layout/IconVerticalSolidList"/>
    <dgm:cxn modelId="{1CE9887C-D31F-4D60-91ED-C4066E937624}" type="presParOf" srcId="{AA8C2977-2466-46C9-81B2-A8BA2C941138}" destId="{C114180E-96A4-4245-AECF-AD16BCE62866}" srcOrd="13" destOrd="0" presId="urn:microsoft.com/office/officeart/2018/2/layout/IconVerticalSolidList"/>
    <dgm:cxn modelId="{C6CC172F-8AC9-4BF4-AB3D-C7ECEA1751FE}" type="presParOf" srcId="{AA8C2977-2466-46C9-81B2-A8BA2C941138}" destId="{45B74A41-1BD5-49E7-923F-848507B7B973}" srcOrd="14" destOrd="0" presId="urn:microsoft.com/office/officeart/2018/2/layout/IconVerticalSolidList"/>
    <dgm:cxn modelId="{1C6E62E9-21C8-469B-AAB6-7F523EF9FF53}" type="presParOf" srcId="{45B74A41-1BD5-49E7-923F-848507B7B973}" destId="{C9ED1E9C-C608-49A1-A071-063B52979187}" srcOrd="0" destOrd="0" presId="urn:microsoft.com/office/officeart/2018/2/layout/IconVerticalSolidList"/>
    <dgm:cxn modelId="{9258D72D-0409-48C5-8CD4-3BA83B8D898C}" type="presParOf" srcId="{45B74A41-1BD5-49E7-923F-848507B7B973}" destId="{421DB607-BBE7-49B8-925E-F0916F203789}" srcOrd="1" destOrd="0" presId="urn:microsoft.com/office/officeart/2018/2/layout/IconVerticalSolidList"/>
    <dgm:cxn modelId="{C9DA32A3-B9D6-4F1B-B50C-33E124120004}" type="presParOf" srcId="{45B74A41-1BD5-49E7-923F-848507B7B973}" destId="{B6FC5AF2-E6BB-4D35-B99A-65741E9D79CF}" srcOrd="2" destOrd="0" presId="urn:microsoft.com/office/officeart/2018/2/layout/IconVerticalSolidList"/>
    <dgm:cxn modelId="{BAA43B05-C79E-431C-8BB5-9C2ADCB9B2E2}" type="presParOf" srcId="{45B74A41-1BD5-49E7-923F-848507B7B973}" destId="{3DB582EF-127E-4C1C-B1D3-1B832BEF6BA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22E0-5DB3-431A-A7E5-6CD06F7643FC}">
      <dsp:nvSpPr>
        <dsp:cNvPr id="0" name=""/>
        <dsp:cNvSpPr/>
      </dsp:nvSpPr>
      <dsp:spPr>
        <a:xfrm>
          <a:off x="55066" y="660270"/>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1A55F-B207-45B3-9F41-A1E55953BEFC}">
      <dsp:nvSpPr>
        <dsp:cNvPr id="0" name=""/>
        <dsp:cNvSpPr/>
      </dsp:nvSpPr>
      <dsp:spPr>
        <a:xfrm>
          <a:off x="182074" y="787278"/>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54839F-2334-44C3-A17B-C2A1098DB1D3}">
      <dsp:nvSpPr>
        <dsp:cNvPr id="0" name=""/>
        <dsp:cNvSpPr/>
      </dsp:nvSpPr>
      <dsp:spPr>
        <a:xfrm>
          <a:off x="789466" y="660270"/>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Facilitated by the Commission</a:t>
          </a:r>
        </a:p>
      </dsp:txBody>
      <dsp:txXfrm>
        <a:off x="789466" y="660270"/>
        <a:ext cx="1425599" cy="604800"/>
      </dsp:txXfrm>
    </dsp:sp>
    <dsp:sp modelId="{9FDFAF4F-0F30-4119-B34B-69272D9C11A0}">
      <dsp:nvSpPr>
        <dsp:cNvPr id="0" name=""/>
        <dsp:cNvSpPr/>
      </dsp:nvSpPr>
      <dsp:spPr>
        <a:xfrm>
          <a:off x="2463467" y="660270"/>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D97E5-9188-4B82-B281-24681B9CB08B}">
      <dsp:nvSpPr>
        <dsp:cNvPr id="0" name=""/>
        <dsp:cNvSpPr/>
      </dsp:nvSpPr>
      <dsp:spPr>
        <a:xfrm>
          <a:off x="2590475" y="787278"/>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074012-D9D1-4FE2-A16D-2525382F72FD}">
      <dsp:nvSpPr>
        <dsp:cNvPr id="0" name=""/>
        <dsp:cNvSpPr/>
      </dsp:nvSpPr>
      <dsp:spPr>
        <a:xfrm>
          <a:off x="3197867" y="660270"/>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District Representation</a:t>
          </a:r>
        </a:p>
      </dsp:txBody>
      <dsp:txXfrm>
        <a:off x="3197867" y="660270"/>
        <a:ext cx="1425599" cy="604800"/>
      </dsp:txXfrm>
    </dsp:sp>
    <dsp:sp modelId="{AAD21029-4D35-40AA-8685-EF142B6F1172}">
      <dsp:nvSpPr>
        <dsp:cNvPr id="0" name=""/>
        <dsp:cNvSpPr/>
      </dsp:nvSpPr>
      <dsp:spPr>
        <a:xfrm>
          <a:off x="55066" y="2072556"/>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64EE0-DB9E-444D-85CA-2336A728D214}">
      <dsp:nvSpPr>
        <dsp:cNvPr id="0" name=""/>
        <dsp:cNvSpPr/>
      </dsp:nvSpPr>
      <dsp:spPr>
        <a:xfrm>
          <a:off x="182074" y="2199564"/>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57C14F-3921-450F-A274-2AA1DCE1EB9E}">
      <dsp:nvSpPr>
        <dsp:cNvPr id="0" name=""/>
        <dsp:cNvSpPr/>
      </dsp:nvSpPr>
      <dsp:spPr>
        <a:xfrm>
          <a:off x="789466" y="207255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t>Several meeting over the course of several months</a:t>
          </a:r>
        </a:p>
      </dsp:txBody>
      <dsp:txXfrm>
        <a:off x="789466" y="2072556"/>
        <a:ext cx="1425599" cy="604800"/>
      </dsp:txXfrm>
    </dsp:sp>
    <dsp:sp modelId="{5120D692-FE48-4190-B325-A63C50BFF7A3}">
      <dsp:nvSpPr>
        <dsp:cNvPr id="0" name=""/>
        <dsp:cNvSpPr/>
      </dsp:nvSpPr>
      <dsp:spPr>
        <a:xfrm>
          <a:off x="2463467" y="2072556"/>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0BC5A8-3B6F-4955-AD70-25E587FC8EF3}">
      <dsp:nvSpPr>
        <dsp:cNvPr id="0" name=""/>
        <dsp:cNvSpPr/>
      </dsp:nvSpPr>
      <dsp:spPr>
        <a:xfrm>
          <a:off x="2590475" y="2199564"/>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3D8F7E-0A44-464D-81CB-BEBDC2258E94}">
      <dsp:nvSpPr>
        <dsp:cNvPr id="0" name=""/>
        <dsp:cNvSpPr/>
      </dsp:nvSpPr>
      <dsp:spPr>
        <a:xfrm>
          <a:off x="3197867" y="207255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Homework in between meetings</a:t>
          </a:r>
        </a:p>
      </dsp:txBody>
      <dsp:txXfrm>
        <a:off x="3197867" y="2072556"/>
        <a:ext cx="1425599" cy="604800"/>
      </dsp:txXfrm>
    </dsp:sp>
    <dsp:sp modelId="{84D03505-7F68-4904-A516-4912F69737E7}">
      <dsp:nvSpPr>
        <dsp:cNvPr id="0" name=""/>
        <dsp:cNvSpPr/>
      </dsp:nvSpPr>
      <dsp:spPr>
        <a:xfrm>
          <a:off x="55066" y="3484841"/>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951BE-274C-41C5-8098-95FC832C5BAD}">
      <dsp:nvSpPr>
        <dsp:cNvPr id="0" name=""/>
        <dsp:cNvSpPr/>
      </dsp:nvSpPr>
      <dsp:spPr>
        <a:xfrm>
          <a:off x="182074" y="3611849"/>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908ABC-F010-497F-88BF-46D358FEB05B}">
      <dsp:nvSpPr>
        <dsp:cNvPr id="0" name=""/>
        <dsp:cNvSpPr/>
      </dsp:nvSpPr>
      <dsp:spPr>
        <a:xfrm>
          <a:off x="789466" y="3484841"/>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Drafting of sections assigned to individual members</a:t>
          </a:r>
        </a:p>
      </dsp:txBody>
      <dsp:txXfrm>
        <a:off x="789466" y="3484841"/>
        <a:ext cx="1425599" cy="604800"/>
      </dsp:txXfrm>
    </dsp:sp>
    <dsp:sp modelId="{6E9DE3B4-14EC-4033-8A33-7CAB4035AD78}">
      <dsp:nvSpPr>
        <dsp:cNvPr id="0" name=""/>
        <dsp:cNvSpPr/>
      </dsp:nvSpPr>
      <dsp:spPr>
        <a:xfrm>
          <a:off x="2463467" y="3484841"/>
          <a:ext cx="604800" cy="6048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F034AB-4918-443D-8E39-ADA9B89D979A}">
      <dsp:nvSpPr>
        <dsp:cNvPr id="0" name=""/>
        <dsp:cNvSpPr/>
      </dsp:nvSpPr>
      <dsp:spPr>
        <a:xfrm>
          <a:off x="2590475" y="3611849"/>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A4E044-D2BA-418E-A5C6-7A31F6AC7CA3}">
      <dsp:nvSpPr>
        <dsp:cNvPr id="0" name=""/>
        <dsp:cNvSpPr/>
      </dsp:nvSpPr>
      <dsp:spPr>
        <a:xfrm>
          <a:off x="3197867" y="3484841"/>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t>Group review of drafts and finalization</a:t>
          </a:r>
        </a:p>
      </dsp:txBody>
      <dsp:txXfrm>
        <a:off x="3197867" y="3484841"/>
        <a:ext cx="1425599" cy="60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6C79D-1C2A-45F5-9D8C-B4ADAA80170D}">
      <dsp:nvSpPr>
        <dsp:cNvPr id="0" name=""/>
        <dsp:cNvSpPr/>
      </dsp:nvSpPr>
      <dsp:spPr>
        <a:xfrm>
          <a:off x="0" y="2837"/>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606692-1538-41DF-8095-F71CAB457CE2}">
      <dsp:nvSpPr>
        <dsp:cNvPr id="0" name=""/>
        <dsp:cNvSpPr/>
      </dsp:nvSpPr>
      <dsp:spPr>
        <a:xfrm>
          <a:off x="170292" y="129501"/>
          <a:ext cx="309623" cy="309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B272D-3C60-474E-BDE9-96468912A6D0}">
      <dsp:nvSpPr>
        <dsp:cNvPr id="0" name=""/>
        <dsp:cNvSpPr/>
      </dsp:nvSpPr>
      <dsp:spPr>
        <a:xfrm>
          <a:off x="650208" y="2837"/>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Purpose</a:t>
          </a:r>
        </a:p>
      </dsp:txBody>
      <dsp:txXfrm>
        <a:off x="650208" y="2837"/>
        <a:ext cx="2156586" cy="598685"/>
      </dsp:txXfrm>
    </dsp:sp>
    <dsp:sp modelId="{3CA6CDD8-396B-4934-B11D-131EF214275E}">
      <dsp:nvSpPr>
        <dsp:cNvPr id="0" name=""/>
        <dsp:cNvSpPr/>
      </dsp:nvSpPr>
      <dsp:spPr>
        <a:xfrm>
          <a:off x="0" y="746658"/>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7F1D6-FC99-4FC8-B8BE-506419F9AB12}">
      <dsp:nvSpPr>
        <dsp:cNvPr id="0" name=""/>
        <dsp:cNvSpPr/>
      </dsp:nvSpPr>
      <dsp:spPr>
        <a:xfrm>
          <a:off x="170292" y="873322"/>
          <a:ext cx="309623" cy="309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F9E19-BD07-4A1D-AF92-7DC82A27DE1F}">
      <dsp:nvSpPr>
        <dsp:cNvPr id="0" name=""/>
        <dsp:cNvSpPr/>
      </dsp:nvSpPr>
      <dsp:spPr>
        <a:xfrm>
          <a:off x="650208" y="746658"/>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Introduction to strategic planning</a:t>
          </a:r>
        </a:p>
      </dsp:txBody>
      <dsp:txXfrm>
        <a:off x="650208" y="746658"/>
        <a:ext cx="2156586" cy="598685"/>
      </dsp:txXfrm>
    </dsp:sp>
    <dsp:sp modelId="{EBC119AF-1626-4B35-B625-890436107BBA}">
      <dsp:nvSpPr>
        <dsp:cNvPr id="0" name=""/>
        <dsp:cNvSpPr/>
      </dsp:nvSpPr>
      <dsp:spPr>
        <a:xfrm>
          <a:off x="0" y="1490479"/>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0B49A0-1041-43EC-B44F-9A61A12FACAC}">
      <dsp:nvSpPr>
        <dsp:cNvPr id="0" name=""/>
        <dsp:cNvSpPr/>
      </dsp:nvSpPr>
      <dsp:spPr>
        <a:xfrm>
          <a:off x="170292" y="1617143"/>
          <a:ext cx="309623" cy="309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4B5EB-55AA-4C82-92DB-DFED8541C1CC}">
      <dsp:nvSpPr>
        <dsp:cNvPr id="0" name=""/>
        <dsp:cNvSpPr/>
      </dsp:nvSpPr>
      <dsp:spPr>
        <a:xfrm>
          <a:off x="650208" y="1490479"/>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Structure of strategic planning</a:t>
          </a:r>
        </a:p>
      </dsp:txBody>
      <dsp:txXfrm>
        <a:off x="650208" y="1490479"/>
        <a:ext cx="2156586" cy="598685"/>
      </dsp:txXfrm>
    </dsp:sp>
    <dsp:sp modelId="{4B8BCCAB-FBAE-4FF1-85EE-1462C7AE7A70}">
      <dsp:nvSpPr>
        <dsp:cNvPr id="0" name=""/>
        <dsp:cNvSpPr/>
      </dsp:nvSpPr>
      <dsp:spPr>
        <a:xfrm>
          <a:off x="0" y="2234301"/>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6A0B2-33FD-48DF-840E-4A98DF2EE2F5}">
      <dsp:nvSpPr>
        <dsp:cNvPr id="0" name=""/>
        <dsp:cNvSpPr/>
      </dsp:nvSpPr>
      <dsp:spPr>
        <a:xfrm>
          <a:off x="170292" y="2360965"/>
          <a:ext cx="309623" cy="309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944CDD-2004-4A78-B8F4-1AA76A0ACC17}">
      <dsp:nvSpPr>
        <dsp:cNvPr id="0" name=""/>
        <dsp:cNvSpPr/>
      </dsp:nvSpPr>
      <dsp:spPr>
        <a:xfrm>
          <a:off x="650208" y="2234301"/>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Assessing your situation</a:t>
          </a:r>
        </a:p>
      </dsp:txBody>
      <dsp:txXfrm>
        <a:off x="650208" y="2234301"/>
        <a:ext cx="2156586" cy="598685"/>
      </dsp:txXfrm>
    </dsp:sp>
    <dsp:sp modelId="{B29D30BC-145A-49A6-BC38-9D57578A06F1}">
      <dsp:nvSpPr>
        <dsp:cNvPr id="0" name=""/>
        <dsp:cNvSpPr/>
      </dsp:nvSpPr>
      <dsp:spPr>
        <a:xfrm>
          <a:off x="0" y="2978122"/>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4DF7DD-C612-44DD-A598-50D070BD55CA}">
      <dsp:nvSpPr>
        <dsp:cNvPr id="0" name=""/>
        <dsp:cNvSpPr/>
      </dsp:nvSpPr>
      <dsp:spPr>
        <a:xfrm>
          <a:off x="170292" y="3104786"/>
          <a:ext cx="309623" cy="3096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C5F57-E203-4508-8A96-042CE169757F}">
      <dsp:nvSpPr>
        <dsp:cNvPr id="0" name=""/>
        <dsp:cNvSpPr/>
      </dsp:nvSpPr>
      <dsp:spPr>
        <a:xfrm>
          <a:off x="650208" y="2978122"/>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Content and format</a:t>
          </a:r>
        </a:p>
      </dsp:txBody>
      <dsp:txXfrm>
        <a:off x="650208" y="2978122"/>
        <a:ext cx="2156586" cy="598685"/>
      </dsp:txXfrm>
    </dsp:sp>
    <dsp:sp modelId="{FE46B3F6-DBC4-4005-9131-E22AA4FB2F50}">
      <dsp:nvSpPr>
        <dsp:cNvPr id="0" name=""/>
        <dsp:cNvSpPr/>
      </dsp:nvSpPr>
      <dsp:spPr>
        <a:xfrm>
          <a:off x="0" y="3721943"/>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3293A-7FEF-4D68-BF94-53AF459A27A0}">
      <dsp:nvSpPr>
        <dsp:cNvPr id="0" name=""/>
        <dsp:cNvSpPr/>
      </dsp:nvSpPr>
      <dsp:spPr>
        <a:xfrm>
          <a:off x="170292" y="3848607"/>
          <a:ext cx="309623" cy="30962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92D850-D15A-4A53-85C5-948273305637}">
      <dsp:nvSpPr>
        <dsp:cNvPr id="0" name=""/>
        <dsp:cNvSpPr/>
      </dsp:nvSpPr>
      <dsp:spPr>
        <a:xfrm>
          <a:off x="650208" y="3721943"/>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From planning to implementation</a:t>
          </a:r>
        </a:p>
      </dsp:txBody>
      <dsp:txXfrm>
        <a:off x="650208" y="3721943"/>
        <a:ext cx="2156586" cy="598685"/>
      </dsp:txXfrm>
    </dsp:sp>
    <dsp:sp modelId="{00086825-6547-408C-B234-D5A8FDC7819C}">
      <dsp:nvSpPr>
        <dsp:cNvPr id="0" name=""/>
        <dsp:cNvSpPr/>
      </dsp:nvSpPr>
      <dsp:spPr>
        <a:xfrm>
          <a:off x="0" y="4465764"/>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DD920-D799-41DE-806D-B926AE2D5037}">
      <dsp:nvSpPr>
        <dsp:cNvPr id="0" name=""/>
        <dsp:cNvSpPr/>
      </dsp:nvSpPr>
      <dsp:spPr>
        <a:xfrm>
          <a:off x="170292" y="4592428"/>
          <a:ext cx="309623" cy="30962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5F576-6C8B-4B42-A5D1-C1C9CE00DA6B}">
      <dsp:nvSpPr>
        <dsp:cNvPr id="0" name=""/>
        <dsp:cNvSpPr/>
      </dsp:nvSpPr>
      <dsp:spPr>
        <a:xfrm>
          <a:off x="650208" y="4465764"/>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Your plan as a living document</a:t>
          </a:r>
        </a:p>
      </dsp:txBody>
      <dsp:txXfrm>
        <a:off x="650208" y="4465764"/>
        <a:ext cx="2156586" cy="598685"/>
      </dsp:txXfrm>
    </dsp:sp>
    <dsp:sp modelId="{C9ED1E9C-C608-49A1-A071-063B52979187}">
      <dsp:nvSpPr>
        <dsp:cNvPr id="0" name=""/>
        <dsp:cNvSpPr/>
      </dsp:nvSpPr>
      <dsp:spPr>
        <a:xfrm>
          <a:off x="0" y="5209586"/>
          <a:ext cx="3485968" cy="5629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DB607-BBE7-49B8-925E-F0916F203789}">
      <dsp:nvSpPr>
        <dsp:cNvPr id="0" name=""/>
        <dsp:cNvSpPr/>
      </dsp:nvSpPr>
      <dsp:spPr>
        <a:xfrm>
          <a:off x="170292" y="5336250"/>
          <a:ext cx="309623" cy="30962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B582EF-127E-4C1C-B1D3-1B832BEF6BA3}">
      <dsp:nvSpPr>
        <dsp:cNvPr id="0" name=""/>
        <dsp:cNvSpPr/>
      </dsp:nvSpPr>
      <dsp:spPr>
        <a:xfrm>
          <a:off x="650208" y="5209586"/>
          <a:ext cx="2156586" cy="598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61" tIns="63361" rIns="63361" bIns="63361" numCol="1" spcCol="1270" anchor="ctr" anchorCtr="0">
          <a:noAutofit/>
        </a:bodyPr>
        <a:lstStyle/>
        <a:p>
          <a:pPr marL="0" lvl="0" indent="0" algn="l" defTabSz="622300">
            <a:lnSpc>
              <a:spcPct val="100000"/>
            </a:lnSpc>
            <a:spcBef>
              <a:spcPct val="0"/>
            </a:spcBef>
            <a:spcAft>
              <a:spcPct val="35000"/>
            </a:spcAft>
            <a:buNone/>
          </a:pPr>
          <a:r>
            <a:rPr lang="en-US" sz="1400" kern="1200"/>
            <a:t>Resources</a:t>
          </a:r>
        </a:p>
      </dsp:txBody>
      <dsp:txXfrm>
        <a:off x="650208" y="5209586"/>
        <a:ext cx="2156586" cy="59868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4851" tIns="47425" rIns="94851" bIns="47425" rtlCol="0"/>
          <a:lstStyle>
            <a:lvl1pPr algn="r">
              <a:defRPr sz="1200"/>
            </a:lvl1pPr>
          </a:lstStyle>
          <a:p>
            <a:fld id="{E33EDDD2-8BD2-4DB9-B40B-8ED665BA0088}" type="datetimeFigureOut">
              <a:rPr lang="en-US" smtClean="0"/>
              <a:pPr/>
              <a:t>9/24/2024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4851" tIns="47425" rIns="94851" bIns="47425" rtlCol="0" anchor="b"/>
          <a:lstStyle>
            <a:lvl1pPr algn="r">
              <a:defRPr sz="1200"/>
            </a:lvl1pPr>
          </a:lstStyle>
          <a:p>
            <a:fld id="{1A37DEF5-09B4-41D9-88D2-6203CC49465F}" type="slidenum">
              <a:rPr lang="en-US" smtClean="0"/>
              <a:pPr/>
              <a:t>‹#›</a:t>
            </a:fld>
            <a:endParaRPr lang="en-US"/>
          </a:p>
        </p:txBody>
      </p:sp>
    </p:spTree>
    <p:extLst>
      <p:ext uri="{BB962C8B-B14F-4D97-AF65-F5344CB8AC3E}">
        <p14:creationId xmlns:p14="http://schemas.microsoft.com/office/powerpoint/2010/main" val="4063332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4851" tIns="47425" rIns="94851" bIns="47425" rtlCol="0"/>
          <a:lstStyle>
            <a:lvl1pPr algn="r">
              <a:defRPr sz="1200"/>
            </a:lvl1pPr>
          </a:lstStyle>
          <a:p>
            <a:fld id="{61B54F9E-25A5-4B52-9F75-37D6EDD0921E}" type="datetimeFigureOut">
              <a:rPr lang="en-US" smtClean="0"/>
              <a:pPr/>
              <a:t>9/24/2024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4851" tIns="47425" rIns="94851" bIns="47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4851" tIns="47425" rIns="94851" bIns="47425" rtlCol="0" anchor="b"/>
          <a:lstStyle>
            <a:lvl1pPr algn="r">
              <a:defRPr sz="1200"/>
            </a:lvl1pPr>
          </a:lstStyle>
          <a:p>
            <a:fld id="{59651FB1-A0E6-4E21-AD6D-8989DA74EC1A}" type="slidenum">
              <a:rPr lang="en-US" smtClean="0"/>
              <a:pPr/>
              <a:t>‹#›</a:t>
            </a:fld>
            <a:endParaRPr lang="en-US"/>
          </a:p>
        </p:txBody>
      </p:sp>
    </p:spTree>
    <p:extLst>
      <p:ext uri="{BB962C8B-B14F-4D97-AF65-F5344CB8AC3E}">
        <p14:creationId xmlns:p14="http://schemas.microsoft.com/office/powerpoint/2010/main" val="238270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700" dirty="0"/>
              <a:t>This is a two part presentation</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a:t>
            </a:fld>
            <a:endParaRPr lang="en-US"/>
          </a:p>
        </p:txBody>
      </p:sp>
    </p:spTree>
    <p:extLst>
      <p:ext uri="{BB962C8B-B14F-4D97-AF65-F5344CB8AC3E}">
        <p14:creationId xmlns:p14="http://schemas.microsoft.com/office/powerpoint/2010/main" val="271930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3600" dirty="0"/>
              <a:t>Each can of River Roots Pale Ale includes a description of the effort, a QR code that takes you to the CD home page and features the logo of the GHCD.</a:t>
            </a:r>
            <a:endParaRPr lang="en-US" sz="2100" dirty="0"/>
          </a:p>
        </p:txBody>
      </p:sp>
      <p:sp>
        <p:nvSpPr>
          <p:cNvPr id="4" name="Slide Number Placeholder 3"/>
          <p:cNvSpPr>
            <a:spLocks noGrp="1"/>
          </p:cNvSpPr>
          <p:nvPr>
            <p:ph type="sldNum" sz="quarter" idx="10"/>
          </p:nvPr>
        </p:nvSpPr>
        <p:spPr/>
        <p:txBody>
          <a:bodyPr/>
          <a:lstStyle/>
          <a:p>
            <a:fld id="{95EE3081-9368-4066-BA23-0DF8E7767D9F}" type="slidenum">
              <a:rPr lang="en-US" smtClean="0"/>
              <a:pPr/>
              <a:t>10</a:t>
            </a:fld>
            <a:endParaRPr lang="en-US"/>
          </a:p>
        </p:txBody>
      </p:sp>
    </p:spTree>
    <p:extLst>
      <p:ext uri="{BB962C8B-B14F-4D97-AF65-F5344CB8AC3E}">
        <p14:creationId xmlns:p14="http://schemas.microsoft.com/office/powerpoint/2010/main" val="1295969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In 2024, so far the conservation district has planted over 6500 trees in two watersheds.</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11</a:t>
            </a:fld>
            <a:endParaRPr lang="en-US"/>
          </a:p>
        </p:txBody>
      </p:sp>
    </p:spTree>
    <p:extLst>
      <p:ext uri="{BB962C8B-B14F-4D97-AF65-F5344CB8AC3E}">
        <p14:creationId xmlns:p14="http://schemas.microsoft.com/office/powerpoint/2010/main" val="359323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2100" dirty="0"/>
              <a:t>I have another collaboration to share with you that was initiated in March 2024 between the a conservation district and another local brewery.  This time with an emphasis on raising awareness concerning the invasive European Green Crab in Willapa Bay, home to some of the worlds most productive aquaculture ground and ideal growing conditions.</a:t>
            </a:r>
          </a:p>
          <a:p>
            <a:pPr lvl="0"/>
            <a:r>
              <a:rPr lang="en-US" sz="2100" dirty="0"/>
              <a:t>Pacific Conservation District partnered with Willapa Brewing Company in South Bend, WA to raise awareness and funding to save the local oyster beds from the invasive European green crab. For every Alien Crab Smash Hazy IPA, 20% of the proceeds is donated to the CD for the continued fight against the European Green Crab invasion in Willapa Bay.  To date, they have sold 812 Alien Crab Smash beers which has resulted in $1,136 of donations directly from beer sales and an additional $200 from public donations (as a result of learning about the effort). </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12</a:t>
            </a:fld>
            <a:endParaRPr lang="en-US"/>
          </a:p>
        </p:txBody>
      </p:sp>
    </p:spTree>
    <p:extLst>
      <p:ext uri="{BB962C8B-B14F-4D97-AF65-F5344CB8AC3E}">
        <p14:creationId xmlns:p14="http://schemas.microsoft.com/office/powerpoint/2010/main" val="279026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Pacific County is a natural resource rich area of our state with commercial timber and aquaculture the predominant economic drivers.  With a population of 23,000 and the median household income is 64% of the statewide average. 25% of oysters produced in the US are from Willapa Bay and neighboring Grays Harbor — the largest oyster-growing area in the country.  In Willapa Bay alone, the 25-mile long embayment covering 135 square miles produces 5.95M </a:t>
            </a:r>
            <a:r>
              <a:rPr lang="en-US" sz="2100" dirty="0" err="1"/>
              <a:t>lbs</a:t>
            </a:r>
            <a:r>
              <a:rPr lang="en-US" sz="2100" dirty="0"/>
              <a:t> of shellfish valued at $15.6m with 15-24% of Pacific County’s labor-earned income comes from the shellfish industry accounting for $45M shellfish-related payroll in Pacific County. </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13</a:t>
            </a:fld>
            <a:endParaRPr lang="en-US"/>
          </a:p>
        </p:txBody>
      </p:sp>
    </p:spTree>
    <p:extLst>
      <p:ext uri="{BB962C8B-B14F-4D97-AF65-F5344CB8AC3E}">
        <p14:creationId xmlns:p14="http://schemas.microsoft.com/office/powerpoint/2010/main" val="31936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The green crab is an effective predator, adept at opening bivalve shell.  It is believed that the green crab feeds on many organisms, including clams, oysters, mussels, marine worms, and small crustaceans. Because they can prey on juvenile crabs and shellfish the Dungeness crab, clam, and oyster fisheries of the area could be at risk, and the green crab might also compete with native fish and bird species for food. In addition, the green crab is an intermediate host to a marine worm that can harm the health of local shorebirds. Since January 2022, over 600,000 green crab have been captured in the coastal area.</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14</a:t>
            </a:fld>
            <a:endParaRPr lang="en-US"/>
          </a:p>
        </p:txBody>
      </p:sp>
    </p:spTree>
    <p:extLst>
      <p:ext uri="{BB962C8B-B14F-4D97-AF65-F5344CB8AC3E}">
        <p14:creationId xmlns:p14="http://schemas.microsoft.com/office/powerpoint/2010/main" val="230906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25% of oysters produced in the US are from Willapa Bay and neighboring Grays Harbor — the largest oyster-growing area in the country.  In Willapa Bay alone, 23% of intertidal lands produce 5.95M </a:t>
            </a:r>
            <a:r>
              <a:rPr lang="en-US" sz="2100" dirty="0" err="1"/>
              <a:t>lbs</a:t>
            </a:r>
            <a:r>
              <a:rPr lang="en-US" sz="2100" dirty="0"/>
              <a:t> of shellfish valued at $15.6. 15-24% of Pacific County’s labor-earned income comes from the shellfish industry accounting for $45M shellfish-related payroll in Pacific County. The green crab is an effective predator, adept at opening bivalve shell.  It is believed that the green crab feeds on many organisms, including clams, oysters, mussels, marine worms, and small crustaceans. Because they can prey on juvenile crabs and shellfish the Dungeness crab, clam, and oyster fisheries of the area could be at risk, and the green crab might also compete with native fish and bird species for food. In addition, the green crab is an intermediate host to a marine worm that can harm the health of local shorebirds. Since January 2022, over 600,000 green crab have been captured in these two growing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dirty="0"/>
          </a:p>
        </p:txBody>
      </p:sp>
      <p:sp>
        <p:nvSpPr>
          <p:cNvPr id="4" name="Slide Number Placeholder 3"/>
          <p:cNvSpPr>
            <a:spLocks noGrp="1"/>
          </p:cNvSpPr>
          <p:nvPr>
            <p:ph type="sldNum" sz="quarter" idx="10"/>
          </p:nvPr>
        </p:nvSpPr>
        <p:spPr/>
        <p:txBody>
          <a:bodyPr/>
          <a:lstStyle/>
          <a:p>
            <a:fld id="{95EE3081-9368-4066-BA23-0DF8E7767D9F}" type="slidenum">
              <a:rPr lang="en-US" smtClean="0"/>
              <a:pPr/>
              <a:t>15</a:t>
            </a:fld>
            <a:endParaRPr lang="en-US"/>
          </a:p>
        </p:txBody>
      </p:sp>
    </p:spTree>
    <p:extLst>
      <p:ext uri="{BB962C8B-B14F-4D97-AF65-F5344CB8AC3E}">
        <p14:creationId xmlns:p14="http://schemas.microsoft.com/office/powerpoint/2010/main" val="416844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lvl="0"/>
            <a:r>
              <a:rPr lang="en-US" sz="3600" dirty="0"/>
              <a:t>In terms of how it this has directly impacted the CDs outreach efforts, it has given them a venue to educate people locally about this issue. Willapa Brewing is one of the more popular establishments in town and has a strong tourist draw as well due to their location and participation in the Harvest Host program which offers travelers a place to stay on their property; so not only are they able to educate locals who may not have heard about this before but they can also spread the word through those just passing by in their small town. </a:t>
            </a:r>
          </a:p>
          <a:p>
            <a:pPr lvl="0"/>
            <a:endParaRPr lang="en-US" sz="3600" dirty="0"/>
          </a:p>
          <a:p>
            <a:pPr lvl="0"/>
            <a:r>
              <a:rPr lang="en-US" sz="3600" dirty="0"/>
              <a:t>This beer has also been a huge conversation starter. The staff at Willapa Brewing have really gotten behind the CD and learned about the issue so they can effectively communicate it to customers and CD staff have gotten a lot of comments in passing and also just recently at the fair from people who didn't know anything about EGC until they learned about it from the beer partnership. </a:t>
            </a:r>
          </a:p>
          <a:p>
            <a:pPr lvl="0"/>
            <a:endParaRPr lang="en-US" sz="3600" dirty="0"/>
          </a:p>
          <a:p>
            <a:pPr lvl="0"/>
            <a:r>
              <a:rPr lang="en-US" sz="3600" dirty="0"/>
              <a:t>In terms of dollars, even though it isn't a lot so far they’ve learned from the growers who go out there and catch the crab that every dollar counts. Last year there were teams of trappers who had to stop trapping early because they ran out of money before the new biennium, so this helps bridge the gap which can be the difference of thousands of EGC. For example one of the trappers in Willapa posts updates on their catch numbers where on the low end they may catch 300 in a day and on the high end they may catch nearly 7,000 in a day. So a day they can't trap is a big loss to the effort. WDFW does offer the CD the option to apply for education and outreach dollars to come out of the pot of money for the EGC program but this effort is such good outreach that it allows us to pass on those dollars to ensure that the entirety of WDFW dollars for EGC in our county is going directly to the trapping efforts. </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16</a:t>
            </a:fld>
            <a:endParaRPr lang="en-US"/>
          </a:p>
        </p:txBody>
      </p:sp>
    </p:spTree>
    <p:extLst>
      <p:ext uri="{BB962C8B-B14F-4D97-AF65-F5344CB8AC3E}">
        <p14:creationId xmlns:p14="http://schemas.microsoft.com/office/powerpoint/2010/main" val="257155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Closing image dimensions: 5.5x4</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17</a:t>
            </a:fld>
            <a:endParaRPr lang="en-US"/>
          </a:p>
        </p:txBody>
      </p:sp>
    </p:spTree>
    <p:extLst>
      <p:ext uri="{BB962C8B-B14F-4D97-AF65-F5344CB8AC3E}">
        <p14:creationId xmlns:p14="http://schemas.microsoft.com/office/powerpoint/2010/main" val="2762609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Closing image dimensions: 5.5x4</a:t>
            </a:r>
          </a:p>
        </p:txBody>
      </p:sp>
      <p:sp>
        <p:nvSpPr>
          <p:cNvPr id="4" name="Slide Number Placeholder 3"/>
          <p:cNvSpPr>
            <a:spLocks noGrp="1"/>
          </p:cNvSpPr>
          <p:nvPr>
            <p:ph type="sldNum" sz="quarter" idx="10"/>
          </p:nvPr>
        </p:nvSpPr>
        <p:spPr/>
        <p:txBody>
          <a:bodyPr/>
          <a:lstStyle/>
          <a:p>
            <a:fld id="{95EE3081-9368-4066-BA23-0DF8E7767D9F}" type="slidenum">
              <a:rPr lang="en-US" smtClean="0"/>
              <a:pPr/>
              <a:t>18</a:t>
            </a:fld>
            <a:endParaRPr lang="en-US"/>
          </a:p>
        </p:txBody>
      </p:sp>
    </p:spTree>
    <p:extLst>
      <p:ext uri="{BB962C8B-B14F-4D97-AF65-F5344CB8AC3E}">
        <p14:creationId xmlns:p14="http://schemas.microsoft.com/office/powerpoint/2010/main" val="10112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2100" dirty="0"/>
          </a:p>
        </p:txBody>
      </p:sp>
      <p:sp>
        <p:nvSpPr>
          <p:cNvPr id="4" name="Slide Number Placeholder 3"/>
          <p:cNvSpPr>
            <a:spLocks noGrp="1"/>
          </p:cNvSpPr>
          <p:nvPr>
            <p:ph type="sldNum" sz="quarter" idx="10"/>
          </p:nvPr>
        </p:nvSpPr>
        <p:spPr/>
        <p:txBody>
          <a:bodyPr/>
          <a:lstStyle/>
          <a:p>
            <a:fld id="{95EE3081-9368-4066-BA23-0DF8E7767D9F}" type="slidenum">
              <a:rPr lang="en-US" smtClean="0"/>
              <a:pPr/>
              <a:t>2</a:t>
            </a:fld>
            <a:endParaRPr lang="en-US"/>
          </a:p>
        </p:txBody>
      </p:sp>
    </p:spTree>
    <p:extLst>
      <p:ext uri="{BB962C8B-B14F-4D97-AF65-F5344CB8AC3E}">
        <p14:creationId xmlns:p14="http://schemas.microsoft.com/office/powerpoint/2010/main" val="181195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CD Planning is embedded in our enabling statute RCW 89.08</a:t>
            </a:r>
          </a:p>
        </p:txBody>
      </p:sp>
      <p:sp>
        <p:nvSpPr>
          <p:cNvPr id="4" name="Slide Number Placeholder 3"/>
          <p:cNvSpPr>
            <a:spLocks noGrp="1"/>
          </p:cNvSpPr>
          <p:nvPr>
            <p:ph type="sldNum" sz="quarter" idx="10"/>
          </p:nvPr>
        </p:nvSpPr>
        <p:spPr/>
        <p:txBody>
          <a:bodyPr/>
          <a:lstStyle/>
          <a:p>
            <a:fld id="{95EE3081-9368-4066-BA23-0DF8E7767D9F}" type="slidenum">
              <a:rPr lang="en-US" smtClean="0"/>
              <a:pPr/>
              <a:t>3</a:t>
            </a:fld>
            <a:endParaRPr lang="en-US"/>
          </a:p>
        </p:txBody>
      </p:sp>
    </p:spTree>
    <p:extLst>
      <p:ext uri="{BB962C8B-B14F-4D97-AF65-F5344CB8AC3E}">
        <p14:creationId xmlns:p14="http://schemas.microsoft.com/office/powerpoint/2010/main" val="37881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Started with a project to update our Annual and Long-Range Planning templates</a:t>
            </a:r>
          </a:p>
        </p:txBody>
      </p:sp>
      <p:sp>
        <p:nvSpPr>
          <p:cNvPr id="4" name="Slide Number Placeholder 3"/>
          <p:cNvSpPr>
            <a:spLocks noGrp="1"/>
          </p:cNvSpPr>
          <p:nvPr>
            <p:ph type="sldNum" sz="quarter" idx="10"/>
          </p:nvPr>
        </p:nvSpPr>
        <p:spPr/>
        <p:txBody>
          <a:bodyPr/>
          <a:lstStyle/>
          <a:p>
            <a:fld id="{95EE3081-9368-4066-BA23-0DF8E7767D9F}" type="slidenum">
              <a:rPr lang="en-US" smtClean="0"/>
              <a:pPr/>
              <a:t>4</a:t>
            </a:fld>
            <a:endParaRPr lang="en-US"/>
          </a:p>
        </p:txBody>
      </p:sp>
    </p:spTree>
    <p:extLst>
      <p:ext uri="{BB962C8B-B14F-4D97-AF65-F5344CB8AC3E}">
        <p14:creationId xmlns:p14="http://schemas.microsoft.com/office/powerpoint/2010/main" val="388787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We conducted a “Goals Grid” exercise</a:t>
            </a:r>
          </a:p>
        </p:txBody>
      </p:sp>
      <p:sp>
        <p:nvSpPr>
          <p:cNvPr id="4" name="Slide Number Placeholder 3"/>
          <p:cNvSpPr>
            <a:spLocks noGrp="1"/>
          </p:cNvSpPr>
          <p:nvPr>
            <p:ph type="sldNum" sz="quarter" idx="10"/>
          </p:nvPr>
        </p:nvSpPr>
        <p:spPr/>
        <p:txBody>
          <a:bodyPr/>
          <a:lstStyle/>
          <a:p>
            <a:fld id="{95EE3081-9368-4066-BA23-0DF8E7767D9F}" type="slidenum">
              <a:rPr lang="en-US" smtClean="0"/>
              <a:pPr/>
              <a:t>5</a:t>
            </a:fld>
            <a:endParaRPr lang="en-US"/>
          </a:p>
        </p:txBody>
      </p:sp>
    </p:spTree>
    <p:extLst>
      <p:ext uri="{BB962C8B-B14F-4D97-AF65-F5344CB8AC3E}">
        <p14:creationId xmlns:p14="http://schemas.microsoft.com/office/powerpoint/2010/main" val="328371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Facilitated by SCC</a:t>
            </a:r>
          </a:p>
          <a:p>
            <a:pPr lvl="0"/>
            <a:r>
              <a:rPr lang="en-US" sz="2100" dirty="0"/>
              <a:t>CD representation, CD-driven, these are their plans although information in the plans is very helpful to SCC</a:t>
            </a:r>
          </a:p>
          <a:p>
            <a:pPr lvl="0"/>
            <a:r>
              <a:rPr lang="en-US" sz="2100" dirty="0"/>
              <a:t>Lots of experience with the CD committee members</a:t>
            </a:r>
          </a:p>
          <a:p>
            <a:pPr lvl="0"/>
            <a:r>
              <a:rPr lang="en-US" sz="2100" dirty="0"/>
              <a:t>Work occurred over approximately 8 months</a:t>
            </a:r>
          </a:p>
          <a:p>
            <a:pPr lvl="0"/>
            <a:r>
              <a:rPr lang="en-US" sz="2100" dirty="0"/>
              <a:t>Homework included research, draft-writing, review</a:t>
            </a:r>
          </a:p>
          <a:p>
            <a:pPr lvl="0"/>
            <a:r>
              <a:rPr lang="en-US" sz="2100" dirty="0"/>
              <a:t>Assignments made</a:t>
            </a:r>
          </a:p>
          <a:p>
            <a:pPr lvl="0"/>
            <a:r>
              <a:rPr lang="en-US" sz="2100" dirty="0"/>
              <a:t>Feedback collected during the process</a:t>
            </a:r>
          </a:p>
          <a:p>
            <a:pPr lvl="0"/>
            <a:r>
              <a:rPr lang="en-US" sz="2100" dirty="0"/>
              <a:t>Group review led to finalization</a:t>
            </a:r>
          </a:p>
          <a:p>
            <a:pPr lvl="0"/>
            <a:endParaRPr lang="en-US" sz="2100" dirty="0"/>
          </a:p>
        </p:txBody>
      </p:sp>
      <p:sp>
        <p:nvSpPr>
          <p:cNvPr id="4" name="Slide Number Placeholder 3"/>
          <p:cNvSpPr>
            <a:spLocks noGrp="1"/>
          </p:cNvSpPr>
          <p:nvPr>
            <p:ph type="sldNum" sz="quarter" idx="10"/>
          </p:nvPr>
        </p:nvSpPr>
        <p:spPr/>
        <p:txBody>
          <a:bodyPr/>
          <a:lstStyle/>
          <a:p>
            <a:fld id="{95EE3081-9368-4066-BA23-0DF8E7767D9F}" type="slidenum">
              <a:rPr lang="en-US" smtClean="0"/>
              <a:pPr/>
              <a:t>6</a:t>
            </a:fld>
            <a:endParaRPr lang="en-US"/>
          </a:p>
        </p:txBody>
      </p:sp>
    </p:spTree>
    <p:extLst>
      <p:ext uri="{BB962C8B-B14F-4D97-AF65-F5344CB8AC3E}">
        <p14:creationId xmlns:p14="http://schemas.microsoft.com/office/powerpoint/2010/main" val="115265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Combination of collective expertise and experience as well as research into outside models</a:t>
            </a:r>
          </a:p>
        </p:txBody>
      </p:sp>
      <p:sp>
        <p:nvSpPr>
          <p:cNvPr id="4" name="Slide Number Placeholder 3"/>
          <p:cNvSpPr>
            <a:spLocks noGrp="1"/>
          </p:cNvSpPr>
          <p:nvPr>
            <p:ph type="sldNum" sz="quarter" idx="10"/>
          </p:nvPr>
        </p:nvSpPr>
        <p:spPr/>
        <p:txBody>
          <a:bodyPr/>
          <a:lstStyle/>
          <a:p>
            <a:fld id="{95EE3081-9368-4066-BA23-0DF8E7767D9F}" type="slidenum">
              <a:rPr lang="en-US" smtClean="0"/>
              <a:pPr/>
              <a:t>7</a:t>
            </a:fld>
            <a:endParaRPr lang="en-US"/>
          </a:p>
        </p:txBody>
      </p:sp>
    </p:spTree>
    <p:extLst>
      <p:ext uri="{BB962C8B-B14F-4D97-AF65-F5344CB8AC3E}">
        <p14:creationId xmlns:p14="http://schemas.microsoft.com/office/powerpoint/2010/main" val="154855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2100" dirty="0"/>
          </a:p>
        </p:txBody>
      </p:sp>
      <p:sp>
        <p:nvSpPr>
          <p:cNvPr id="4" name="Slide Number Placeholder 3"/>
          <p:cNvSpPr>
            <a:spLocks noGrp="1"/>
          </p:cNvSpPr>
          <p:nvPr>
            <p:ph type="sldNum" sz="quarter" idx="10"/>
          </p:nvPr>
        </p:nvSpPr>
        <p:spPr/>
        <p:txBody>
          <a:bodyPr/>
          <a:lstStyle/>
          <a:p>
            <a:fld id="{95EE3081-9368-4066-BA23-0DF8E7767D9F}" type="slidenum">
              <a:rPr lang="en-US" smtClean="0"/>
              <a:pPr/>
              <a:t>8</a:t>
            </a:fld>
            <a:endParaRPr lang="en-US"/>
          </a:p>
        </p:txBody>
      </p:sp>
    </p:spTree>
    <p:extLst>
      <p:ext uri="{BB962C8B-B14F-4D97-AF65-F5344CB8AC3E}">
        <p14:creationId xmlns:p14="http://schemas.microsoft.com/office/powerpoint/2010/main" val="218022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2100" dirty="0"/>
              <a:t>If you were here in 2023, I shared about the unique collaboration between Grays Harbor Conservation District and Mounty Olympus Brewing in Aberdeen, Washington in support of the Grays Harbor Stream Team.  For every purchase of River Roots Pale Ale, the CD commits to planting a tree in priority watersheds.  </a:t>
            </a:r>
          </a:p>
        </p:txBody>
      </p:sp>
      <p:sp>
        <p:nvSpPr>
          <p:cNvPr id="4" name="Slide Number Placeholder 3"/>
          <p:cNvSpPr>
            <a:spLocks noGrp="1"/>
          </p:cNvSpPr>
          <p:nvPr>
            <p:ph type="sldNum" sz="quarter" idx="10"/>
          </p:nvPr>
        </p:nvSpPr>
        <p:spPr/>
        <p:txBody>
          <a:bodyPr/>
          <a:lstStyle/>
          <a:p>
            <a:fld id="{95EE3081-9368-4066-BA23-0DF8E7767D9F}" type="slidenum">
              <a:rPr lang="en-US" smtClean="0"/>
              <a:pPr/>
              <a:t>9</a:t>
            </a:fld>
            <a:endParaRPr lang="en-US"/>
          </a:p>
        </p:txBody>
      </p:sp>
    </p:spTree>
    <p:extLst>
      <p:ext uri="{BB962C8B-B14F-4D97-AF65-F5344CB8AC3E}">
        <p14:creationId xmlns:p14="http://schemas.microsoft.com/office/powerpoint/2010/main" val="291727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3A643A-E553-4EBD-8373-542F0481285C}"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643A-E553-4EBD-8373-542F0481285C}"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643A-E553-4EBD-8373-542F0481285C}"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3A643A-E553-4EBD-8373-542F0481285C}"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A643A-E553-4EBD-8373-542F0481285C}"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3A643A-E553-4EBD-8373-542F0481285C}"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3A643A-E553-4EBD-8373-542F0481285C}"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A643A-E553-4EBD-8373-542F0481285C}"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A643A-E553-4EBD-8373-542F0481285C}"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A643A-E553-4EBD-8373-542F0481285C}"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3A643A-E553-4EBD-8373-542F0481285C}"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4F14E-7F65-4B40-BBD4-8B203C7290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rgbClr val="FAFBFC"/>
            </a:gs>
            <a:gs pos="0">
              <a:srgbClr val="E6EAEE"/>
            </a:gs>
            <a:gs pos="100000">
              <a:srgbClr val="EEF0F2"/>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A643A-E553-4EBD-8373-542F0481285C}" type="datetimeFigureOut">
              <a:rPr lang="en-US" smtClean="0"/>
              <a:pPr/>
              <a:t>9/24/2024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4F14E-7F65-4B40-BBD4-8B203C7290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newsweek.com/dog-mullet-hair-cut-internet-stitches-tiktok-16936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lgl.org/planning-mem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pp.leg.wa.gov/RCW/default.aspx?cite=89.08.2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hyperlink" Target="https://isea.utoronto.ca/safe-link/" TargetMode="External"/><Relationship Id="rId3" Type="http://schemas.openxmlformats.org/officeDocument/2006/relationships/hyperlink" Target="https://sccwagov.box.com/s/5va3z5we3qvuq9u7musqevgjeo9raqoa" TargetMode="External"/><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scc.wa.gov/cd/reports" TargetMode="External"/><Relationship Id="rId5" Type="http://schemas.openxmlformats.org/officeDocument/2006/relationships/hyperlink" Target="https://sccwagov.box.com/s/h3oyxy650wdeq4zgg8ccd9oukgzn50ur" TargetMode="External"/><Relationship Id="rId4" Type="http://schemas.openxmlformats.org/officeDocument/2006/relationships/hyperlink" Target="https://sccwagov.box.com/s/f1g08fo66h4n0yq96tnzi5i7x5x9xtb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g, brown&#10;&#10;Description automatically generated">
            <a:extLst>
              <a:ext uri="{FF2B5EF4-FFF2-40B4-BE49-F238E27FC236}">
                <a16:creationId xmlns:a16="http://schemas.microsoft.com/office/drawing/2014/main" id="{D7B64695-8BA0-EB1D-3DB2-D71B335F228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272" b="17582"/>
          <a:stretch/>
        </p:blipFill>
        <p:spPr>
          <a:xfrm>
            <a:off x="0" y="0"/>
            <a:ext cx="9150178" cy="5165735"/>
          </a:xfrm>
          <a:prstGeom prst="rect">
            <a:avLst/>
          </a:prstGeom>
        </p:spPr>
      </p:pic>
      <p:sp>
        <p:nvSpPr>
          <p:cNvPr id="8" name="TextBox 7"/>
          <p:cNvSpPr txBox="1"/>
          <p:nvPr/>
        </p:nvSpPr>
        <p:spPr>
          <a:xfrm>
            <a:off x="3200400" y="5334000"/>
            <a:ext cx="5791200" cy="1631216"/>
          </a:xfrm>
          <a:prstGeom prst="rect">
            <a:avLst/>
          </a:prstGeom>
          <a:noFill/>
        </p:spPr>
        <p:txBody>
          <a:bodyPr wrap="square" rtlCol="0">
            <a:spAutoFit/>
          </a:bodyPr>
          <a:lstStyle/>
          <a:p>
            <a:pPr lvl="0" algn="r"/>
            <a:r>
              <a:rPr lang="en-US" sz="2400" i="1" spc="-100" dirty="0">
                <a:solidFill>
                  <a:schemeClr val="tx2"/>
                </a:solidFill>
                <a:latin typeface="Lucida Sans" panose="020B0602030504020204" pitchFamily="34" charset="0"/>
                <a:cs typeface="Arial" panose="020B0604020202020204" pitchFamily="34" charset="0"/>
              </a:rPr>
              <a:t>Business in the front, party in the back</a:t>
            </a:r>
          </a:p>
          <a:p>
            <a:pPr algn="r"/>
            <a:r>
              <a:rPr lang="en-US" spc="-100" dirty="0">
                <a:solidFill>
                  <a:schemeClr val="tx2"/>
                </a:solidFill>
                <a:latin typeface="Lucida Sans" panose="020B0602030504020204" pitchFamily="34" charset="0"/>
                <a:cs typeface="Arial" panose="020B0604020202020204" pitchFamily="34" charset="0"/>
              </a:rPr>
              <a:t>Mike Baden, Regional Manager</a:t>
            </a:r>
          </a:p>
          <a:p>
            <a:pPr algn="r"/>
            <a:r>
              <a:rPr lang="en-US" spc="-100" dirty="0">
                <a:solidFill>
                  <a:schemeClr val="tx2"/>
                </a:solidFill>
                <a:latin typeface="Lucida Sans" panose="020B0602030504020204" pitchFamily="34" charset="0"/>
                <a:cs typeface="Arial" panose="020B0604020202020204" pitchFamily="34" charset="0"/>
              </a:rPr>
              <a:t>Josh Giuntoli, Regional Manager</a:t>
            </a:r>
          </a:p>
          <a:p>
            <a:pPr algn="r"/>
            <a:r>
              <a:rPr lang="en-US" sz="2200" spc="-100" dirty="0">
                <a:solidFill>
                  <a:schemeClr val="tx2"/>
                </a:solidFill>
                <a:latin typeface="Lucida Sans" panose="020B0602030504020204" pitchFamily="34" charset="0"/>
                <a:cs typeface="Arial" panose="020B0604020202020204" pitchFamily="34" charset="0"/>
              </a:rPr>
              <a:t>NASCA October 2024</a:t>
            </a:r>
          </a:p>
          <a:p>
            <a:endParaRPr lang="en-US" dirty="0">
              <a:solidFill>
                <a:schemeClr val="tx2"/>
              </a:solidFill>
              <a:latin typeface="Gill Sans MT" panose="020B0502020104020203" pitchFamily="34" charset="0"/>
              <a:cs typeface="Arial" panose="020B0604020202020204"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540167"/>
            <a:ext cx="2011680" cy="522268"/>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400" y="6184619"/>
            <a:ext cx="2011680" cy="5701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8CC1022-319C-16B7-C353-7031C36819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24000"/>
            <a:ext cx="9219056" cy="8854815"/>
          </a:xfrm>
          <a:prstGeom prst="rect">
            <a:avLst/>
          </a:prstGeom>
        </p:spPr>
      </p:pic>
    </p:spTree>
    <p:extLst>
      <p:ext uri="{BB962C8B-B14F-4D97-AF65-F5344CB8AC3E}">
        <p14:creationId xmlns:p14="http://schemas.microsoft.com/office/powerpoint/2010/main" val="19973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7F0A94-BE50-A99E-34EE-1ADA1874E0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240"/>
            <a:ext cx="9175041" cy="687324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41161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B74B7-EB45-1BA3-B68F-168ED15594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 y="343696"/>
            <a:ext cx="4653047" cy="1714944"/>
          </a:xfrm>
          <a:prstGeom prst="rect">
            <a:avLst/>
          </a:prstGeom>
        </p:spPr>
      </p:pic>
      <p:pic>
        <p:nvPicPr>
          <p:cNvPr id="6" name="Picture 5">
            <a:extLst>
              <a:ext uri="{FF2B5EF4-FFF2-40B4-BE49-F238E27FC236}">
                <a16:creationId xmlns:a16="http://schemas.microsoft.com/office/drawing/2014/main" id="{64F6AF84-93CA-BBA8-84EE-6BF57385EC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400" y="2286000"/>
            <a:ext cx="3810000" cy="3904232"/>
          </a:xfrm>
          <a:prstGeom prst="rect">
            <a:avLst/>
          </a:prstGeom>
        </p:spPr>
      </p:pic>
      <p:pic>
        <p:nvPicPr>
          <p:cNvPr id="10" name="Picture 9">
            <a:extLst>
              <a:ext uri="{FF2B5EF4-FFF2-40B4-BE49-F238E27FC236}">
                <a16:creationId xmlns:a16="http://schemas.microsoft.com/office/drawing/2014/main" id="{278FCB13-7D1A-3395-2909-24E144BFF364}"/>
              </a:ext>
            </a:extLst>
          </p:cNvPr>
          <p:cNvPicPr>
            <a:picLocks noChangeAspect="1"/>
          </p:cNvPicPr>
          <p:nvPr/>
        </p:nvPicPr>
        <p:blipFill rotWithShape="1">
          <a:blip r:embed="rId5">
            <a:extLst>
              <a:ext uri="{28A0092B-C50C-407E-A947-70E740481C1C}">
                <a14:useLocalDpi xmlns:a14="http://schemas.microsoft.com/office/drawing/2010/main" val="0"/>
              </a:ext>
            </a:extLst>
          </a:blip>
          <a:srcRect l="25170" r="33727"/>
          <a:stretch/>
        </p:blipFill>
        <p:spPr>
          <a:xfrm>
            <a:off x="5195515" y="242032"/>
            <a:ext cx="3931920" cy="6373936"/>
          </a:xfrm>
          <a:prstGeom prst="rect">
            <a:avLst/>
          </a:prstGeom>
        </p:spPr>
      </p:pic>
    </p:spTree>
    <p:extLst>
      <p:ext uri="{BB962C8B-B14F-4D97-AF65-F5344CB8AC3E}">
        <p14:creationId xmlns:p14="http://schemas.microsoft.com/office/powerpoint/2010/main" val="295936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island of long island&#10;&#10;Description automatically generated">
            <a:extLst>
              <a:ext uri="{FF2B5EF4-FFF2-40B4-BE49-F238E27FC236}">
                <a16:creationId xmlns:a16="http://schemas.microsoft.com/office/drawing/2014/main" id="{E3E72466-DDED-FB79-1F24-2F2CBCC79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75922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A53BA31E-F74B-B4CE-5A1C-57C32C680D3A}"/>
              </a:ext>
            </a:extLst>
          </p:cNvPr>
          <p:cNvPicPr>
            <a:picLocks noChangeAspect="1"/>
          </p:cNvPicPr>
          <p:nvPr/>
        </p:nvPicPr>
        <p:blipFill>
          <a:blip r:embed="rId3">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167240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B8ECF5-8BF9-2564-47D4-38DA9D323586}"/>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10611"/>
          <a:stretch/>
        </p:blipFill>
        <p:spPr>
          <a:xfrm>
            <a:off x="0" y="0"/>
            <a:ext cx="9418320" cy="6858000"/>
          </a:xfrm>
          <a:prstGeom prst="rect">
            <a:avLst/>
          </a:prstGeom>
        </p:spPr>
      </p:pic>
      <p:sp>
        <p:nvSpPr>
          <p:cNvPr id="6" name="TextBox 5">
            <a:extLst>
              <a:ext uri="{FF2B5EF4-FFF2-40B4-BE49-F238E27FC236}">
                <a16:creationId xmlns:a16="http://schemas.microsoft.com/office/drawing/2014/main" id="{CB96B172-D745-FA76-7246-EC38AEE2C5E8}"/>
              </a:ext>
            </a:extLst>
          </p:cNvPr>
          <p:cNvSpPr txBox="1"/>
          <p:nvPr/>
        </p:nvSpPr>
        <p:spPr>
          <a:xfrm>
            <a:off x="5943600" y="6400800"/>
            <a:ext cx="5334000" cy="646331"/>
          </a:xfrm>
          <a:prstGeom prst="rect">
            <a:avLst/>
          </a:prstGeom>
          <a:noFill/>
        </p:spPr>
        <p:txBody>
          <a:bodyPr wrap="square" rtlCol="0">
            <a:spAutoFit/>
          </a:bodyPr>
          <a:lstStyle/>
          <a:p>
            <a:r>
              <a:rPr lang="en-US" dirty="0">
                <a:highlight>
                  <a:srgbClr val="EEF0F2"/>
                </a:highlight>
              </a:rPr>
              <a:t>Tom </a:t>
            </a:r>
            <a:r>
              <a:rPr lang="en-US" dirty="0" err="1">
                <a:highlight>
                  <a:srgbClr val="EEF0F2"/>
                </a:highlight>
              </a:rPr>
              <a:t>Banse</a:t>
            </a:r>
            <a:r>
              <a:rPr lang="en-US" dirty="0">
                <a:highlight>
                  <a:srgbClr val="EEF0F2"/>
                </a:highlight>
              </a:rPr>
              <a:t> / NW News Network</a:t>
            </a:r>
          </a:p>
          <a:p>
            <a:endParaRPr lang="en-US" dirty="0"/>
          </a:p>
        </p:txBody>
      </p:sp>
    </p:spTree>
    <p:extLst>
      <p:ext uri="{BB962C8B-B14F-4D97-AF65-F5344CB8AC3E}">
        <p14:creationId xmlns:p14="http://schemas.microsoft.com/office/powerpoint/2010/main" val="179113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C1022-319C-16B7-C353-7031C36819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 r="-324"/>
          <a:stretch/>
        </p:blipFill>
        <p:spPr>
          <a:xfrm>
            <a:off x="2286000" y="-9144"/>
            <a:ext cx="5486400" cy="6855411"/>
          </a:xfrm>
          <a:prstGeom prst="rect">
            <a:avLst/>
          </a:prstGeom>
        </p:spPr>
      </p:pic>
    </p:spTree>
    <p:extLst>
      <p:ext uri="{BB962C8B-B14F-4D97-AF65-F5344CB8AC3E}">
        <p14:creationId xmlns:p14="http://schemas.microsoft.com/office/powerpoint/2010/main" val="4096295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17395" y="1828800"/>
            <a:ext cx="4648200" cy="1400383"/>
          </a:xfrm>
          <a:prstGeom prst="rect">
            <a:avLst/>
          </a:prstGeom>
          <a:noFill/>
        </p:spPr>
        <p:txBody>
          <a:bodyPr wrap="square" rtlCol="0">
            <a:spAutoFit/>
          </a:bodyPr>
          <a:lstStyle/>
          <a:p>
            <a:pPr algn="ctr">
              <a:spcAft>
                <a:spcPts val="3000"/>
              </a:spcAft>
            </a:pPr>
            <a:r>
              <a:rPr lang="en-US" sz="4200" spc="-100" dirty="0">
                <a:solidFill>
                  <a:schemeClr val="tx2"/>
                </a:solidFill>
                <a:latin typeface="Lucida Sans" panose="020B0602030504020204" pitchFamily="34" charset="0"/>
                <a:cs typeface="Arial" panose="020B0604020202020204" pitchFamily="34" charset="0"/>
              </a:rPr>
              <a:t>Questions?</a:t>
            </a:r>
            <a:endParaRPr lang="en-US" sz="2600" dirty="0">
              <a:solidFill>
                <a:schemeClr val="tx2"/>
              </a:solidFill>
              <a:latin typeface="Lucida Sans" panose="020B0602030504020204" pitchFamily="34" charset="0"/>
              <a:cs typeface="Arial" panose="020B0604020202020204" pitchFamily="34" charset="0"/>
            </a:endParaRPr>
          </a:p>
          <a:p>
            <a:endParaRPr lang="en-US" dirty="0">
              <a:solidFill>
                <a:schemeClr val="tx2"/>
              </a:solidFill>
              <a:latin typeface="Lucida Sans" panose="020B0602030504020204" pitchFamily="34" charset="0"/>
              <a:cs typeface="Arial" panose="020B0604020202020204" pitchFamily="34" charset="0"/>
            </a:endParaRPr>
          </a:p>
        </p:txBody>
      </p:sp>
      <p:sp>
        <p:nvSpPr>
          <p:cNvPr id="4" name="Rectangle 3"/>
          <p:cNvSpPr/>
          <p:nvPr/>
        </p:nvSpPr>
        <p:spPr>
          <a:xfrm>
            <a:off x="45395" y="5299953"/>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5638800"/>
            <a:ext cx="3657600" cy="949579"/>
          </a:xfrm>
          <a:prstGeom prst="rect">
            <a:avLst/>
          </a:prstGeom>
        </p:spPr>
      </p:pic>
      <p:pic>
        <p:nvPicPr>
          <p:cNvPr id="3" name="Picture 2">
            <a:extLst>
              <a:ext uri="{FF2B5EF4-FFF2-40B4-BE49-F238E27FC236}">
                <a16:creationId xmlns:a16="http://schemas.microsoft.com/office/drawing/2014/main" id="{68ECE547-7416-0725-22F7-5404FB2988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106"/>
            <a:ext cx="5372911" cy="5291848"/>
          </a:xfrm>
          <a:prstGeom prst="rect">
            <a:avLst/>
          </a:prstGeom>
        </p:spPr>
      </p:pic>
    </p:spTree>
    <p:extLst>
      <p:ext uri="{BB962C8B-B14F-4D97-AF65-F5344CB8AC3E}">
        <p14:creationId xmlns:p14="http://schemas.microsoft.com/office/powerpoint/2010/main" val="307595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711"/>
            <a:ext cx="3657600" cy="5029200"/>
          </a:xfrm>
          <a:prstGeom prst="rect">
            <a:avLst/>
          </a:prstGeom>
        </p:spPr>
      </p:pic>
      <p:sp>
        <p:nvSpPr>
          <p:cNvPr id="8" name="TextBox 7"/>
          <p:cNvSpPr txBox="1"/>
          <p:nvPr/>
        </p:nvSpPr>
        <p:spPr>
          <a:xfrm>
            <a:off x="4038600" y="6485"/>
            <a:ext cx="4648200" cy="5139869"/>
          </a:xfrm>
          <a:prstGeom prst="rect">
            <a:avLst/>
          </a:prstGeom>
          <a:noFill/>
        </p:spPr>
        <p:txBody>
          <a:bodyPr wrap="square" rtlCol="0">
            <a:spAutoFit/>
          </a:bodyPr>
          <a:lstStyle/>
          <a:p>
            <a:endParaRPr lang="en-US" sz="2800" b="1" dirty="0">
              <a:solidFill>
                <a:schemeClr val="tx2"/>
              </a:solidFill>
              <a:latin typeface="Lucida Sans" panose="020B0602030504020204" pitchFamily="34" charset="0"/>
              <a:cs typeface="Arial" panose="020B0604020202020204" pitchFamily="34" charset="0"/>
            </a:endParaRPr>
          </a:p>
          <a:p>
            <a:r>
              <a:rPr lang="en-US" sz="2800" b="1" dirty="0">
                <a:solidFill>
                  <a:schemeClr val="tx2"/>
                </a:solidFill>
                <a:latin typeface="Lucida Sans" panose="020B0602030504020204" pitchFamily="34" charset="0"/>
                <a:cs typeface="Arial" panose="020B0604020202020204" pitchFamily="34" charset="0"/>
              </a:rPr>
              <a:t>Contact: </a:t>
            </a:r>
          </a:p>
          <a:p>
            <a:endParaRPr lang="en-US" sz="1200" dirty="0">
              <a:solidFill>
                <a:schemeClr val="tx2"/>
              </a:solidFill>
              <a:latin typeface="Lucida Sans" panose="020B0602030504020204" pitchFamily="34" charset="0"/>
              <a:cs typeface="Arial" panose="020B0604020202020204" pitchFamily="34" charset="0"/>
            </a:endParaRPr>
          </a:p>
          <a:p>
            <a:r>
              <a:rPr lang="en-US" sz="2400" dirty="0">
                <a:solidFill>
                  <a:schemeClr val="tx2"/>
                </a:solidFill>
                <a:latin typeface="Lucida Sans" panose="020B0602030504020204" pitchFamily="34" charset="0"/>
                <a:cs typeface="Arial" panose="020B0604020202020204" pitchFamily="34" charset="0"/>
              </a:rPr>
              <a:t>Josh Giuntoli</a:t>
            </a:r>
          </a:p>
          <a:p>
            <a:r>
              <a:rPr lang="en-US" sz="2400" i="1" dirty="0">
                <a:solidFill>
                  <a:schemeClr val="tx2"/>
                </a:solidFill>
                <a:latin typeface="Lucida Sans" panose="020B0602030504020204" pitchFamily="34" charset="0"/>
                <a:cs typeface="Arial" panose="020B0604020202020204" pitchFamily="34" charset="0"/>
              </a:rPr>
              <a:t>SW Regional Manager</a:t>
            </a:r>
          </a:p>
          <a:p>
            <a:r>
              <a:rPr lang="en-US" sz="2400" dirty="0">
                <a:solidFill>
                  <a:schemeClr val="tx2"/>
                </a:solidFill>
                <a:latin typeface="Lucida Sans" panose="020B0602030504020204" pitchFamily="34" charset="0"/>
                <a:cs typeface="Arial" panose="020B0604020202020204" pitchFamily="34" charset="0"/>
              </a:rPr>
              <a:t>jgiuntoli@scc.wa.gov</a:t>
            </a:r>
          </a:p>
          <a:p>
            <a:r>
              <a:rPr lang="en-US" sz="2400" dirty="0">
                <a:solidFill>
                  <a:schemeClr val="tx2"/>
                </a:solidFill>
                <a:latin typeface="Lucida Sans" panose="020B0602030504020204" pitchFamily="34" charset="0"/>
                <a:cs typeface="Arial" panose="020B0604020202020204" pitchFamily="34" charset="0"/>
              </a:rPr>
              <a:t>360-485-8538</a:t>
            </a:r>
          </a:p>
          <a:p>
            <a:endParaRPr lang="en-US" sz="2400" dirty="0">
              <a:solidFill>
                <a:schemeClr val="tx2"/>
              </a:solidFill>
              <a:latin typeface="Lucida Sans" panose="020B0602030504020204" pitchFamily="34" charset="0"/>
              <a:cs typeface="Arial" panose="020B0604020202020204" pitchFamily="34" charset="0"/>
            </a:endParaRPr>
          </a:p>
          <a:p>
            <a:r>
              <a:rPr lang="en-US" sz="2400" dirty="0">
                <a:solidFill>
                  <a:schemeClr val="tx2"/>
                </a:solidFill>
                <a:latin typeface="Lucida Sans" panose="020B0602030504020204" pitchFamily="34" charset="0"/>
                <a:cs typeface="Arial" panose="020B0604020202020204" pitchFamily="34" charset="0"/>
              </a:rPr>
              <a:t>Mike Baden</a:t>
            </a:r>
          </a:p>
          <a:p>
            <a:r>
              <a:rPr lang="en-US" sz="2400" i="1" dirty="0">
                <a:solidFill>
                  <a:schemeClr val="tx2"/>
                </a:solidFill>
                <a:latin typeface="Lucida Sans" panose="020B0602030504020204" pitchFamily="34" charset="0"/>
                <a:cs typeface="Arial" panose="020B0604020202020204" pitchFamily="34" charset="0"/>
              </a:rPr>
              <a:t>NE Regional Manager</a:t>
            </a:r>
          </a:p>
          <a:p>
            <a:r>
              <a:rPr lang="en-US" sz="2400" dirty="0">
                <a:solidFill>
                  <a:schemeClr val="tx2"/>
                </a:solidFill>
                <a:latin typeface="Lucida Sans" panose="020B0602030504020204" pitchFamily="34" charset="0"/>
                <a:cs typeface="Arial" panose="020B0604020202020204" pitchFamily="34" charset="0"/>
              </a:rPr>
              <a:t>mbaden@scc.wa.gov</a:t>
            </a:r>
          </a:p>
          <a:p>
            <a:r>
              <a:rPr lang="en-US" sz="2400" dirty="0">
                <a:solidFill>
                  <a:schemeClr val="tx2"/>
                </a:solidFill>
                <a:latin typeface="Lucida Sans" panose="020B0602030504020204" pitchFamily="34" charset="0"/>
                <a:cs typeface="Arial" panose="020B0604020202020204" pitchFamily="34" charset="0"/>
              </a:rPr>
              <a:t>509-385-7510</a:t>
            </a:r>
          </a:p>
          <a:p>
            <a:endParaRPr lang="en-US" sz="2600" dirty="0">
              <a:solidFill>
                <a:schemeClr val="tx2"/>
              </a:solidFill>
              <a:latin typeface="Lucida Sans" panose="020B0602030504020204" pitchFamily="34" charset="0"/>
              <a:cs typeface="Arial" panose="020B0604020202020204" pitchFamily="34" charset="0"/>
            </a:endParaRPr>
          </a:p>
          <a:p>
            <a:endParaRPr lang="en-US" dirty="0">
              <a:solidFill>
                <a:schemeClr val="tx2"/>
              </a:solidFill>
              <a:latin typeface="Lucida Sans" panose="020B0602030504020204" pitchFamily="34" charset="0"/>
              <a:cs typeface="Arial" panose="020B0604020202020204" pitchFamily="34" charset="0"/>
            </a:endParaRPr>
          </a:p>
        </p:txBody>
      </p:sp>
      <p:sp>
        <p:nvSpPr>
          <p:cNvPr id="4" name="Rectangle 3"/>
          <p:cNvSpPr/>
          <p:nvPr/>
        </p:nvSpPr>
        <p:spPr>
          <a:xfrm>
            <a:off x="0" y="495300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5505213"/>
            <a:ext cx="3522098" cy="91440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600" y="5503441"/>
            <a:ext cx="3226247" cy="914400"/>
          </a:xfrm>
          <a:prstGeom prst="rect">
            <a:avLst/>
          </a:prstGeom>
        </p:spPr>
      </p:pic>
    </p:spTree>
    <p:extLst>
      <p:ext uri="{BB962C8B-B14F-4D97-AF65-F5344CB8AC3E}">
        <p14:creationId xmlns:p14="http://schemas.microsoft.com/office/powerpoint/2010/main" val="351470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9CE1B4-20E3-1494-9B1B-09FF0A63FB78}"/>
              </a:ext>
            </a:extLst>
          </p:cNvPr>
          <p:cNvSpPr txBox="1"/>
          <p:nvPr/>
        </p:nvSpPr>
        <p:spPr>
          <a:xfrm>
            <a:off x="5573201" y="1371600"/>
            <a:ext cx="3303895" cy="3692028"/>
          </a:xfrm>
          <a:prstGeom prst="rect">
            <a:avLst/>
          </a:prstGeom>
          <a:noFill/>
        </p:spPr>
        <p:txBody>
          <a:bodyPr vert="horz" lIns="91440" tIns="45720" rIns="91440" bIns="45720" rtlCol="0" anchor="b">
            <a:normAutofit/>
          </a:bodyPr>
          <a:lstStyle/>
          <a:p>
            <a:pPr>
              <a:lnSpc>
                <a:spcPct val="90000"/>
              </a:lnSpc>
              <a:spcBef>
                <a:spcPct val="0"/>
              </a:spcBef>
              <a:spcAft>
                <a:spcPts val="3000"/>
              </a:spcAft>
            </a:pPr>
            <a:r>
              <a:rPr lang="en-US" sz="4200" spc="-100" dirty="0">
                <a:solidFill>
                  <a:srgbClr val="768B9E"/>
                </a:solidFill>
                <a:latin typeface="+mj-lt"/>
                <a:ea typeface="+mj-ea"/>
                <a:cs typeface="+mj-cs"/>
              </a:rPr>
              <a:t>Washington’s Strategic Planning Guide for Conservation Districts</a:t>
            </a:r>
            <a:endParaRPr lang="en-US" sz="4200" dirty="0">
              <a:solidFill>
                <a:srgbClr val="768B9E"/>
              </a:solidFill>
              <a:latin typeface="+mj-lt"/>
              <a:ea typeface="+mj-ea"/>
              <a:cs typeface="+mj-cs"/>
            </a:endParaRPr>
          </a:p>
        </p:txBody>
      </p:sp>
      <p:pic>
        <p:nvPicPr>
          <p:cNvPr id="13" name="Picture 12" descr="A baby making a fist&#10;&#10;Description automatically generated">
            <a:extLst>
              <a:ext uri="{FF2B5EF4-FFF2-40B4-BE49-F238E27FC236}">
                <a16:creationId xmlns:a16="http://schemas.microsoft.com/office/drawing/2014/main" id="{CAD02191-0DD4-C4F1-29DA-59DDDB342A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513" r="14012"/>
          <a:stretch/>
        </p:blipFill>
        <p:spPr>
          <a:xfrm>
            <a:off x="50245" y="-12290"/>
            <a:ext cx="5233511" cy="6843418"/>
          </a:xfrm>
          <a:prstGeom prst="rect">
            <a:avLst/>
          </a:prstGeom>
          <a:effectLst>
            <a:softEdge rad="63500"/>
          </a:effectLst>
        </p:spPr>
      </p:pic>
      <p:sp>
        <p:nvSpPr>
          <p:cNvPr id="4" name="Rectangle: Rounded Corners 3">
            <a:extLst>
              <a:ext uri="{FF2B5EF4-FFF2-40B4-BE49-F238E27FC236}">
                <a16:creationId xmlns:a16="http://schemas.microsoft.com/office/drawing/2014/main" id="{88D12FA8-C1D9-0954-D311-AC18FC1CBB32}"/>
              </a:ext>
            </a:extLst>
          </p:cNvPr>
          <p:cNvSpPr/>
          <p:nvPr/>
        </p:nvSpPr>
        <p:spPr>
          <a:xfrm>
            <a:off x="5334000" y="76200"/>
            <a:ext cx="3657600" cy="6705600"/>
          </a:xfrm>
          <a:prstGeom prst="roundRect">
            <a:avLst/>
          </a:prstGeom>
          <a:noFill/>
          <a:ln w="38100">
            <a:solidFill>
              <a:srgbClr val="8094A4"/>
            </a:solidFill>
            <a:extLst>
              <a:ext uri="{C807C97D-BFC1-408E-A445-0C87EB9F89A2}">
                <ask:lineSketchStyleProps xmlns:ask="http://schemas.microsoft.com/office/drawing/2018/sketchyshapes" sd="1219033472">
                  <a:custGeom>
                    <a:avLst/>
                    <a:gdLst>
                      <a:gd name="connsiteX0" fmla="*/ 0 w 3657600"/>
                      <a:gd name="connsiteY0" fmla="*/ 609612 h 6705600"/>
                      <a:gd name="connsiteX1" fmla="*/ 609612 w 3657600"/>
                      <a:gd name="connsiteY1" fmla="*/ 0 h 6705600"/>
                      <a:gd name="connsiteX2" fmla="*/ 3047988 w 3657600"/>
                      <a:gd name="connsiteY2" fmla="*/ 0 h 6705600"/>
                      <a:gd name="connsiteX3" fmla="*/ 3657600 w 3657600"/>
                      <a:gd name="connsiteY3" fmla="*/ 609612 h 6705600"/>
                      <a:gd name="connsiteX4" fmla="*/ 3657600 w 3657600"/>
                      <a:gd name="connsiteY4" fmla="*/ 6095988 h 6705600"/>
                      <a:gd name="connsiteX5" fmla="*/ 3047988 w 3657600"/>
                      <a:gd name="connsiteY5" fmla="*/ 6705600 h 6705600"/>
                      <a:gd name="connsiteX6" fmla="*/ 609612 w 3657600"/>
                      <a:gd name="connsiteY6" fmla="*/ 6705600 h 6705600"/>
                      <a:gd name="connsiteX7" fmla="*/ 0 w 3657600"/>
                      <a:gd name="connsiteY7" fmla="*/ 6095988 h 6705600"/>
                      <a:gd name="connsiteX8" fmla="*/ 0 w 3657600"/>
                      <a:gd name="connsiteY8" fmla="*/ 609612 h 6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6705600" extrusionOk="0">
                        <a:moveTo>
                          <a:pt x="0" y="609612"/>
                        </a:moveTo>
                        <a:cubicBezTo>
                          <a:pt x="-40952" y="247673"/>
                          <a:pt x="262024" y="4094"/>
                          <a:pt x="609612" y="0"/>
                        </a:cubicBezTo>
                        <a:cubicBezTo>
                          <a:pt x="1116229" y="132882"/>
                          <a:pt x="2564400" y="-84951"/>
                          <a:pt x="3047988" y="0"/>
                        </a:cubicBezTo>
                        <a:cubicBezTo>
                          <a:pt x="3340274" y="43352"/>
                          <a:pt x="3648387" y="323856"/>
                          <a:pt x="3657600" y="609612"/>
                        </a:cubicBezTo>
                        <a:cubicBezTo>
                          <a:pt x="3677787" y="1604635"/>
                          <a:pt x="3810080" y="4287793"/>
                          <a:pt x="3657600" y="6095988"/>
                        </a:cubicBezTo>
                        <a:cubicBezTo>
                          <a:pt x="3713233" y="6439267"/>
                          <a:pt x="3407650" y="6658301"/>
                          <a:pt x="3047988" y="6705600"/>
                        </a:cubicBezTo>
                        <a:cubicBezTo>
                          <a:pt x="2105820" y="6793239"/>
                          <a:pt x="1259330" y="6632921"/>
                          <a:pt x="609612" y="6705600"/>
                        </a:cubicBezTo>
                        <a:cubicBezTo>
                          <a:pt x="270689" y="6684201"/>
                          <a:pt x="-11268" y="6448326"/>
                          <a:pt x="0" y="6095988"/>
                        </a:cubicBezTo>
                        <a:cubicBezTo>
                          <a:pt x="-38581" y="5185912"/>
                          <a:pt x="63341" y="2862199"/>
                          <a:pt x="0" y="60961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34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7720A2-4E42-D03D-5075-21A2B8DAD9FC}"/>
              </a:ext>
            </a:extLst>
          </p:cNvPr>
          <p:cNvSpPr txBox="1"/>
          <p:nvPr/>
        </p:nvSpPr>
        <p:spPr>
          <a:xfrm>
            <a:off x="493776" y="4953000"/>
            <a:ext cx="2564242"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dirty="0">
                <a:latin typeface="+mj-lt"/>
                <a:ea typeface="+mj-ea"/>
                <a:cs typeface="+mj-cs"/>
                <a:hlinkClick r:id="rId3"/>
              </a:rPr>
              <a:t>RCW 89.08.220: Corporate status and powers of district.</a:t>
            </a:r>
            <a:endParaRPr lang="en-US" sz="2300" dirty="0">
              <a:latin typeface="+mj-lt"/>
              <a:ea typeface="+mj-ea"/>
              <a:cs typeface="+mj-cs"/>
            </a:endParaRPr>
          </a:p>
        </p:txBody>
      </p:sp>
      <p:pic>
        <p:nvPicPr>
          <p:cNvPr id="3" name="Picture 2" descr="A group of people sitting around a table&#10;&#10;Description automatically generated">
            <a:extLst>
              <a:ext uri="{FF2B5EF4-FFF2-40B4-BE49-F238E27FC236}">
                <a16:creationId xmlns:a16="http://schemas.microsoft.com/office/drawing/2014/main" id="{12D2C350-AD57-D707-8E38-2CE470EB68C1}"/>
              </a:ext>
            </a:extLst>
          </p:cNvPr>
          <p:cNvPicPr>
            <a:picLocks noChangeAspect="1"/>
          </p:cNvPicPr>
          <p:nvPr/>
        </p:nvPicPr>
        <p:blipFill>
          <a:blip r:embed="rId4" cstate="print">
            <a:extLst>
              <a:ext uri="{28A0092B-C50C-407E-A947-70E740481C1C}">
                <a14:useLocalDpi xmlns:a14="http://schemas.microsoft.com/office/drawing/2010/main" val="0"/>
              </a:ext>
            </a:extLst>
          </a:blip>
          <a:srcRect t="17600" b="7717"/>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71400A-3951-C724-8D73-3D3B011A6F9B}"/>
              </a:ext>
            </a:extLst>
          </p:cNvPr>
          <p:cNvSpPr txBox="1"/>
          <p:nvPr/>
        </p:nvSpPr>
        <p:spPr>
          <a:xfrm>
            <a:off x="3490720" y="4419601"/>
            <a:ext cx="5653280" cy="2286000"/>
          </a:xfrm>
          <a:prstGeom prst="rect">
            <a:avLst/>
          </a:prstGeom>
        </p:spPr>
        <p:txBody>
          <a:bodyPr vert="horz" lIns="91440" tIns="45720" rIns="91440" bIns="45720" rtlCol="0" anchor="ctr">
            <a:noAutofit/>
          </a:bodyPr>
          <a:lstStyle/>
          <a:p>
            <a:pPr>
              <a:lnSpc>
                <a:spcPct val="90000"/>
              </a:lnSpc>
              <a:spcAft>
                <a:spcPts val="600"/>
              </a:spcAft>
            </a:pPr>
            <a:r>
              <a:rPr lang="en-US" sz="2200" b="0" i="0" dirty="0">
                <a:effectLst/>
                <a:highlight>
                  <a:srgbClr val="FFFFFF"/>
                </a:highlight>
              </a:rPr>
              <a:t>(e) The long-range renewable natural resource program, together with the supplemental annual work plans, developed by each district under the foregoing procedures shall have official status as the authorized program of the district, and it shall be published by the districts as its "renewable resources program”……..</a:t>
            </a:r>
            <a:endParaRPr lang="en-US" sz="2200" dirty="0"/>
          </a:p>
        </p:txBody>
      </p:sp>
    </p:spTree>
    <p:extLst>
      <p:ext uri="{BB962C8B-B14F-4D97-AF65-F5344CB8AC3E}">
        <p14:creationId xmlns:p14="http://schemas.microsoft.com/office/powerpoint/2010/main" val="1538669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95480-F02A-8E28-39CE-98E1209C1027}"/>
              </a:ext>
            </a:extLst>
          </p:cNvPr>
          <p:cNvPicPr>
            <a:picLocks noChangeAspect="1"/>
          </p:cNvPicPr>
          <p:nvPr/>
        </p:nvPicPr>
        <p:blipFill>
          <a:blip r:embed="rId3"/>
          <a:stretch>
            <a:fillRect/>
          </a:stretch>
        </p:blipFill>
        <p:spPr>
          <a:xfrm>
            <a:off x="196760" y="76200"/>
            <a:ext cx="8750479" cy="6096000"/>
          </a:xfrm>
          <a:prstGeom prst="rect">
            <a:avLst/>
          </a:prstGeom>
        </p:spPr>
      </p:pic>
      <p:sp>
        <p:nvSpPr>
          <p:cNvPr id="6" name="TextBox 5">
            <a:extLst>
              <a:ext uri="{FF2B5EF4-FFF2-40B4-BE49-F238E27FC236}">
                <a16:creationId xmlns:a16="http://schemas.microsoft.com/office/drawing/2014/main" id="{3036D326-6A54-8FE4-D4B4-B54C339D0700}"/>
              </a:ext>
            </a:extLst>
          </p:cNvPr>
          <p:cNvSpPr txBox="1"/>
          <p:nvPr/>
        </p:nvSpPr>
        <p:spPr>
          <a:xfrm>
            <a:off x="1447800" y="6224910"/>
            <a:ext cx="6477000" cy="523220"/>
          </a:xfrm>
          <a:prstGeom prst="rect">
            <a:avLst/>
          </a:prstGeom>
          <a:noFill/>
        </p:spPr>
        <p:txBody>
          <a:bodyPr wrap="square">
            <a:spAutoFit/>
          </a:bodyPr>
          <a:lstStyle/>
          <a:p>
            <a:pPr algn="ctr">
              <a:spcAft>
                <a:spcPts val="3000"/>
              </a:spcAft>
            </a:pPr>
            <a:r>
              <a:rPr lang="en-US" sz="2800" spc="-100" dirty="0">
                <a:solidFill>
                  <a:schemeClr val="tx2"/>
                </a:solidFill>
                <a:latin typeface="Lucida Sans" panose="020B0602030504020204" pitchFamily="34" charset="0"/>
                <a:cs typeface="Arial" panose="020B0604020202020204" pitchFamily="34" charset="0"/>
              </a:rPr>
              <a:t>Long-Range Plan Template</a:t>
            </a:r>
            <a:endParaRPr lang="en-US" sz="2800" dirty="0">
              <a:solidFill>
                <a:schemeClr val="tx2"/>
              </a:solidFill>
              <a:latin typeface="Lucida Sans" panose="020B0602030504020204" pitchFamily="34" charset="0"/>
              <a:cs typeface="Arial" panose="020B0604020202020204" pitchFamily="34" charset="0"/>
            </a:endParaRPr>
          </a:p>
        </p:txBody>
      </p:sp>
    </p:spTree>
    <p:extLst>
      <p:ext uri="{BB962C8B-B14F-4D97-AF65-F5344CB8AC3E}">
        <p14:creationId xmlns:p14="http://schemas.microsoft.com/office/powerpoint/2010/main" val="283775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5" name="Rectangle 4">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screenshot of a plan&#10;&#10;Description automatically generated">
            <a:extLst>
              <a:ext uri="{FF2B5EF4-FFF2-40B4-BE49-F238E27FC236}">
                <a16:creationId xmlns:a16="http://schemas.microsoft.com/office/drawing/2014/main" id="{BBF3760C-D8A4-BBFE-BA25-69E6AC8A94CF}"/>
              </a:ext>
            </a:extLst>
          </p:cNvPr>
          <p:cNvPicPr>
            <a:picLocks noChangeAspect="1"/>
          </p:cNvPicPr>
          <p:nvPr/>
        </p:nvPicPr>
        <p:blipFill>
          <a:blip r:embed="rId3">
            <a:alphaModFix amt="59000"/>
            <a:extLst>
              <a:ext uri="{28A0092B-C50C-407E-A947-70E740481C1C}">
                <a14:useLocalDpi xmlns:a14="http://schemas.microsoft.com/office/drawing/2010/main" val="0"/>
              </a:ext>
            </a:extLst>
          </a:blip>
          <a:srcRect t="11666" b="3940"/>
          <a:stretch/>
        </p:blipFill>
        <p:spPr>
          <a:xfrm>
            <a:off x="20" y="-7624"/>
            <a:ext cx="9143980" cy="6887365"/>
          </a:xfrm>
          <a:prstGeom prst="rect">
            <a:avLst/>
          </a:prstGeom>
        </p:spPr>
      </p:pic>
    </p:spTree>
    <p:extLst>
      <p:ext uri="{BB962C8B-B14F-4D97-AF65-F5344CB8AC3E}">
        <p14:creationId xmlns:p14="http://schemas.microsoft.com/office/powerpoint/2010/main" val="87666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8" name="Arc 104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7AC2C62-44CE-A796-14ED-D7F517E8FF16}"/>
              </a:ext>
            </a:extLst>
          </p:cNvPr>
          <p:cNvSpPr txBox="1"/>
          <p:nvPr/>
        </p:nvSpPr>
        <p:spPr>
          <a:xfrm>
            <a:off x="4421221" y="479493"/>
            <a:ext cx="4094129" cy="1325563"/>
          </a:xfrm>
          <a:prstGeom prst="rect">
            <a:avLst/>
          </a:prstGeom>
        </p:spPr>
        <p:txBody>
          <a:bodyPr vert="horz" lIns="91440" tIns="45720" rIns="91440" bIns="45720" rtlCol="0" anchor="ctr">
            <a:normAutofit/>
          </a:bodyPr>
          <a:lstStyle/>
          <a:p>
            <a:pPr>
              <a:lnSpc>
                <a:spcPct val="90000"/>
              </a:lnSpc>
              <a:spcBef>
                <a:spcPct val="0"/>
              </a:spcBef>
              <a:spcAft>
                <a:spcPts val="3000"/>
              </a:spcAft>
            </a:pPr>
            <a:r>
              <a:rPr lang="en-US" sz="4400" kern="1200" spc="-100">
                <a:solidFill>
                  <a:schemeClr val="tx1"/>
                </a:solidFill>
                <a:latin typeface="+mj-lt"/>
                <a:ea typeface="+mj-ea"/>
                <a:cs typeface="+mj-cs"/>
              </a:rPr>
              <a:t>How did we get there?</a:t>
            </a:r>
            <a:endParaRPr lang="en-US" sz="4400" kern="1200">
              <a:solidFill>
                <a:schemeClr val="tx1"/>
              </a:solidFill>
              <a:latin typeface="+mj-lt"/>
              <a:ea typeface="+mj-ea"/>
              <a:cs typeface="+mj-cs"/>
            </a:endParaRPr>
          </a:p>
        </p:txBody>
      </p:sp>
      <p:sp>
        <p:nvSpPr>
          <p:cNvPr id="1050" name="Freeform: Shape 104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Roadmap Clipart Png">
            <a:extLst>
              <a:ext uri="{FF2B5EF4-FFF2-40B4-BE49-F238E27FC236}">
                <a16:creationId xmlns:a16="http://schemas.microsoft.com/office/drawing/2014/main" id="{F8D2A3D7-4C6B-D107-9340-99BD3C4F3B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9" r="3509" b="11059"/>
          <a:stretch/>
        </p:blipFill>
        <p:spPr bwMode="auto">
          <a:xfrm>
            <a:off x="143860" y="479493"/>
            <a:ext cx="4147210" cy="5791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32" name="TextBox 1">
            <a:extLst>
              <a:ext uri="{FF2B5EF4-FFF2-40B4-BE49-F238E27FC236}">
                <a16:creationId xmlns:a16="http://schemas.microsoft.com/office/drawing/2014/main" id="{90C931CC-D59C-DF28-0CBD-9FC846AEE3C8}"/>
              </a:ext>
            </a:extLst>
          </p:cNvPr>
          <p:cNvGraphicFramePr/>
          <p:nvPr>
            <p:extLst>
              <p:ext uri="{D42A27DB-BD31-4B8C-83A1-F6EECF244321}">
                <p14:modId xmlns:p14="http://schemas.microsoft.com/office/powerpoint/2010/main" val="2881119303"/>
              </p:ext>
            </p:extLst>
          </p:nvPr>
        </p:nvGraphicFramePr>
        <p:xfrm>
          <a:off x="4389266" y="1628595"/>
          <a:ext cx="4678534" cy="47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699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FF8BD6-625D-6196-8846-9F87C6B860C1}"/>
              </a:ext>
            </a:extLst>
          </p:cNvPr>
          <p:cNvSpPr txBox="1"/>
          <p:nvPr/>
        </p:nvSpPr>
        <p:spPr>
          <a:xfrm>
            <a:off x="4752884" y="61311"/>
            <a:ext cx="5105400" cy="584775"/>
          </a:xfrm>
          <a:prstGeom prst="rect">
            <a:avLst/>
          </a:prstGeom>
          <a:noFill/>
        </p:spPr>
        <p:txBody>
          <a:bodyPr wrap="square">
            <a:spAutoFit/>
          </a:bodyPr>
          <a:lstStyle/>
          <a:p>
            <a:pPr algn="ctr">
              <a:spcAft>
                <a:spcPts val="3000"/>
              </a:spcAft>
            </a:pPr>
            <a:r>
              <a:rPr lang="en-US" sz="3200" spc="-100" dirty="0">
                <a:solidFill>
                  <a:schemeClr val="tx2"/>
                </a:solidFill>
                <a:latin typeface="Lucida Sans" panose="020B0602030504020204" pitchFamily="34" charset="0"/>
                <a:cs typeface="Arial" panose="020B0604020202020204" pitchFamily="34" charset="0"/>
              </a:rPr>
              <a:t>Sections</a:t>
            </a:r>
            <a:endParaRPr lang="en-US" sz="3200" dirty="0">
              <a:solidFill>
                <a:schemeClr val="tx2"/>
              </a:solidFill>
              <a:latin typeface="Lucida Sans" panose="020B0602030504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BB6A530-7704-8FEC-DA45-2128F80966EB}"/>
              </a:ext>
            </a:extLst>
          </p:cNvPr>
          <p:cNvPicPr>
            <a:picLocks noChangeAspect="1"/>
          </p:cNvPicPr>
          <p:nvPr/>
        </p:nvPicPr>
        <p:blipFill>
          <a:blip r:embed="rId3"/>
          <a:stretch>
            <a:fillRect/>
          </a:stretch>
        </p:blipFill>
        <p:spPr>
          <a:xfrm>
            <a:off x="95432" y="189130"/>
            <a:ext cx="5347540" cy="6440269"/>
          </a:xfrm>
          <a:prstGeom prst="rect">
            <a:avLst/>
          </a:prstGeom>
          <a:effectLst>
            <a:outerShdw blurRad="50800" dist="38100" dir="5400000" algn="t" rotWithShape="0">
              <a:prstClr val="black">
                <a:alpha val="40000"/>
              </a:prstClr>
            </a:outerShdw>
          </a:effectLst>
        </p:spPr>
      </p:pic>
      <p:graphicFrame>
        <p:nvGraphicFramePr>
          <p:cNvPr id="17" name="TextBox 12">
            <a:extLst>
              <a:ext uri="{FF2B5EF4-FFF2-40B4-BE49-F238E27FC236}">
                <a16:creationId xmlns:a16="http://schemas.microsoft.com/office/drawing/2014/main" id="{0C38B280-A7A7-FA54-1194-C8F2054EDECC}"/>
              </a:ext>
            </a:extLst>
          </p:cNvPr>
          <p:cNvGraphicFramePr/>
          <p:nvPr>
            <p:extLst>
              <p:ext uri="{D42A27DB-BD31-4B8C-83A1-F6EECF244321}">
                <p14:modId xmlns:p14="http://schemas.microsoft.com/office/powerpoint/2010/main" val="2411055730"/>
              </p:ext>
            </p:extLst>
          </p:nvPr>
        </p:nvGraphicFramePr>
        <p:xfrm>
          <a:off x="5562600" y="795782"/>
          <a:ext cx="3485968" cy="5811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8029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FF8BD6-625D-6196-8846-9F87C6B860C1}"/>
              </a:ext>
            </a:extLst>
          </p:cNvPr>
          <p:cNvSpPr txBox="1"/>
          <p:nvPr/>
        </p:nvSpPr>
        <p:spPr>
          <a:xfrm>
            <a:off x="4648200" y="311371"/>
            <a:ext cx="5105400" cy="677108"/>
          </a:xfrm>
          <a:prstGeom prst="rect">
            <a:avLst/>
          </a:prstGeom>
          <a:noFill/>
        </p:spPr>
        <p:txBody>
          <a:bodyPr wrap="square">
            <a:spAutoFit/>
          </a:bodyPr>
          <a:lstStyle/>
          <a:p>
            <a:pPr algn="ctr">
              <a:spcAft>
                <a:spcPts val="3000"/>
              </a:spcAft>
            </a:pPr>
            <a:r>
              <a:rPr lang="en-US" sz="3800" spc="-100" dirty="0">
                <a:solidFill>
                  <a:schemeClr val="tx2"/>
                </a:solidFill>
                <a:latin typeface="Lucida Sans" panose="020B0602030504020204" pitchFamily="34" charset="0"/>
                <a:cs typeface="Arial" panose="020B0604020202020204" pitchFamily="34" charset="0"/>
              </a:rPr>
              <a:t>Links</a:t>
            </a:r>
            <a:endParaRPr lang="en-US" sz="3800" dirty="0">
              <a:solidFill>
                <a:schemeClr val="tx2"/>
              </a:solidFill>
              <a:latin typeface="Lucida Sans" panose="020B0602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16D26E-DE09-E9B9-234B-ACE63CECB86E}"/>
              </a:ext>
            </a:extLst>
          </p:cNvPr>
          <p:cNvSpPr txBox="1"/>
          <p:nvPr/>
        </p:nvSpPr>
        <p:spPr>
          <a:xfrm>
            <a:off x="5324072" y="1493361"/>
            <a:ext cx="5715000" cy="830997"/>
          </a:xfrm>
          <a:prstGeom prst="rect">
            <a:avLst/>
          </a:prstGeom>
          <a:noFill/>
        </p:spPr>
        <p:txBody>
          <a:bodyPr wrap="square">
            <a:spAutoFit/>
          </a:bodyPr>
          <a:lstStyle/>
          <a:p>
            <a:r>
              <a:rPr lang="en-US" sz="2400" dirty="0">
                <a:hlinkClick r:id="rId3"/>
              </a:rPr>
              <a:t>Strategic Planning Guide</a:t>
            </a:r>
            <a:endParaRPr lang="en-US" sz="2400" dirty="0"/>
          </a:p>
          <a:p>
            <a:endParaRPr lang="en-US" sz="2400" dirty="0"/>
          </a:p>
        </p:txBody>
      </p:sp>
      <p:sp>
        <p:nvSpPr>
          <p:cNvPr id="7" name="TextBox 6">
            <a:extLst>
              <a:ext uri="{FF2B5EF4-FFF2-40B4-BE49-F238E27FC236}">
                <a16:creationId xmlns:a16="http://schemas.microsoft.com/office/drawing/2014/main" id="{66533167-0F87-2832-6C87-4F175F1E3D9F}"/>
              </a:ext>
            </a:extLst>
          </p:cNvPr>
          <p:cNvSpPr txBox="1"/>
          <p:nvPr/>
        </p:nvSpPr>
        <p:spPr>
          <a:xfrm>
            <a:off x="5252836" y="2551676"/>
            <a:ext cx="4572000" cy="738664"/>
          </a:xfrm>
          <a:prstGeom prst="rect">
            <a:avLst/>
          </a:prstGeom>
          <a:noFill/>
        </p:spPr>
        <p:txBody>
          <a:bodyPr wrap="square">
            <a:spAutoFit/>
          </a:bodyPr>
          <a:lstStyle/>
          <a:p>
            <a:r>
              <a:rPr lang="en-US" sz="2400" dirty="0">
                <a:hlinkClick r:id="rId4"/>
              </a:rPr>
              <a:t>Long Range Plan Template</a:t>
            </a:r>
            <a:endParaRPr lang="en-US" sz="2400" dirty="0"/>
          </a:p>
          <a:p>
            <a:endParaRPr lang="en-US" dirty="0"/>
          </a:p>
        </p:txBody>
      </p:sp>
      <p:sp>
        <p:nvSpPr>
          <p:cNvPr id="9" name="TextBox 8">
            <a:extLst>
              <a:ext uri="{FF2B5EF4-FFF2-40B4-BE49-F238E27FC236}">
                <a16:creationId xmlns:a16="http://schemas.microsoft.com/office/drawing/2014/main" id="{91D7CA0E-2F73-3A45-490C-4ADB31550C84}"/>
              </a:ext>
            </a:extLst>
          </p:cNvPr>
          <p:cNvSpPr txBox="1"/>
          <p:nvPr/>
        </p:nvSpPr>
        <p:spPr>
          <a:xfrm>
            <a:off x="5562600" y="3567661"/>
            <a:ext cx="4572000" cy="738664"/>
          </a:xfrm>
          <a:prstGeom prst="rect">
            <a:avLst/>
          </a:prstGeom>
          <a:noFill/>
        </p:spPr>
        <p:txBody>
          <a:bodyPr wrap="square">
            <a:spAutoFit/>
          </a:bodyPr>
          <a:lstStyle/>
          <a:p>
            <a:r>
              <a:rPr lang="en-US" sz="2400" dirty="0">
                <a:hlinkClick r:id="rId5"/>
              </a:rPr>
              <a:t>Annual Plan Template</a:t>
            </a:r>
            <a:endParaRPr lang="en-US" sz="2400" dirty="0"/>
          </a:p>
          <a:p>
            <a:endParaRPr lang="en-US" dirty="0"/>
          </a:p>
        </p:txBody>
      </p:sp>
      <p:sp>
        <p:nvSpPr>
          <p:cNvPr id="12" name="TextBox 11">
            <a:extLst>
              <a:ext uri="{FF2B5EF4-FFF2-40B4-BE49-F238E27FC236}">
                <a16:creationId xmlns:a16="http://schemas.microsoft.com/office/drawing/2014/main" id="{1B60E494-6EC4-D2D8-0F59-DBA46C37D0EF}"/>
              </a:ext>
            </a:extLst>
          </p:cNvPr>
          <p:cNvSpPr txBox="1"/>
          <p:nvPr/>
        </p:nvSpPr>
        <p:spPr>
          <a:xfrm>
            <a:off x="6096000" y="5156793"/>
            <a:ext cx="5789428" cy="461665"/>
          </a:xfrm>
          <a:prstGeom prst="rect">
            <a:avLst/>
          </a:prstGeom>
          <a:noFill/>
        </p:spPr>
        <p:txBody>
          <a:bodyPr wrap="square">
            <a:spAutoFit/>
          </a:bodyPr>
          <a:lstStyle/>
          <a:p>
            <a:r>
              <a:rPr lang="en-US" sz="2400" i="1" dirty="0">
                <a:hlinkClick r:id="rId6"/>
              </a:rPr>
              <a:t>Landing Page</a:t>
            </a:r>
            <a:endParaRPr lang="en-US" sz="2400" i="1" dirty="0"/>
          </a:p>
        </p:txBody>
      </p:sp>
      <p:pic>
        <p:nvPicPr>
          <p:cNvPr id="8" name="Picture 7" descr="A grey chain with a green check mark&#10;&#10;Description automatically generated">
            <a:extLst>
              <a:ext uri="{FF2B5EF4-FFF2-40B4-BE49-F238E27FC236}">
                <a16:creationId xmlns:a16="http://schemas.microsoft.com/office/drawing/2014/main" id="{FA8EE0CE-1239-268C-CA57-4186A07BC4B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2400" y="695706"/>
            <a:ext cx="4943072" cy="4943072"/>
          </a:xfrm>
          <a:prstGeom prst="rect">
            <a:avLst/>
          </a:prstGeom>
        </p:spPr>
      </p:pic>
    </p:spTree>
    <p:extLst>
      <p:ext uri="{BB962C8B-B14F-4D97-AF65-F5344CB8AC3E}">
        <p14:creationId xmlns:p14="http://schemas.microsoft.com/office/powerpoint/2010/main" val="193496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B20B74B7-EB45-1BA3-B68F-168ED15594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04800"/>
            <a:ext cx="4653047" cy="2895600"/>
          </a:xfrm>
          <a:prstGeom prst="rect">
            <a:avLst/>
          </a:prstGeom>
        </p:spPr>
      </p:pic>
      <p:pic>
        <p:nvPicPr>
          <p:cNvPr id="6" name="Picture 5" descr="Text&#10;&#10;Description automatically generated">
            <a:extLst>
              <a:ext uri="{FF2B5EF4-FFF2-40B4-BE49-F238E27FC236}">
                <a16:creationId xmlns:a16="http://schemas.microsoft.com/office/drawing/2014/main" id="{64F6AF84-93CA-BBA8-84EE-6BF57385EC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9200" y="133350"/>
            <a:ext cx="3810000" cy="5753100"/>
          </a:xfrm>
          <a:prstGeom prst="rect">
            <a:avLst/>
          </a:prstGeom>
        </p:spPr>
      </p:pic>
      <p:pic>
        <p:nvPicPr>
          <p:cNvPr id="10" name="Picture 9" descr="Logo&#10;&#10;Description automatically generated">
            <a:extLst>
              <a:ext uri="{FF2B5EF4-FFF2-40B4-BE49-F238E27FC236}">
                <a16:creationId xmlns:a16="http://schemas.microsoft.com/office/drawing/2014/main" id="{278FCB13-7D1A-3395-2909-24E144BFF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3600" y="3334800"/>
            <a:ext cx="3218400" cy="3218400"/>
          </a:xfrm>
          <a:prstGeom prst="rect">
            <a:avLst/>
          </a:prstGeom>
        </p:spPr>
      </p:pic>
    </p:spTree>
    <p:extLst>
      <p:ext uri="{BB962C8B-B14F-4D97-AF65-F5344CB8AC3E}">
        <p14:creationId xmlns:p14="http://schemas.microsoft.com/office/powerpoint/2010/main" val="2091210531"/>
      </p:ext>
    </p:extLst>
  </p:cSld>
  <p:clrMapOvr>
    <a:masterClrMapping/>
  </p:clrMapOvr>
</p:sld>
</file>

<file path=ppt/theme/theme1.xml><?xml version="1.0" encoding="utf-8"?>
<a:theme xmlns:a="http://schemas.openxmlformats.org/drawingml/2006/main" name="Office Theme">
  <a:themeElements>
    <a:clrScheme name="SCC Colors">
      <a:dk1>
        <a:srgbClr val="575E60"/>
      </a:dk1>
      <a:lt1>
        <a:sysClr val="window" lastClr="FFFFFF"/>
      </a:lt1>
      <a:dk2>
        <a:srgbClr val="5B6F80"/>
      </a:dk2>
      <a:lt2>
        <a:srgbClr val="E7EAED"/>
      </a:lt2>
      <a:accent1>
        <a:srgbClr val="CC904E"/>
      </a:accent1>
      <a:accent2>
        <a:srgbClr val="7AB7AD"/>
      </a:accent2>
      <a:accent3>
        <a:srgbClr val="ECD6BE"/>
      </a:accent3>
      <a:accent4>
        <a:srgbClr val="C3DFDA"/>
      </a:accent4>
      <a:accent5>
        <a:srgbClr val="A97031"/>
      </a:accent5>
      <a:accent6>
        <a:srgbClr val="4B8B8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5480</TotalTime>
  <Words>1386</Words>
  <Application>Microsoft Office PowerPoint</Application>
  <PresentationFormat>On-screen Show (4:3)</PresentationFormat>
  <Paragraphs>89</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Gill Sans MT</vt:lpstr>
      <vt:lpstr>Lucida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CPO Marketing Plan Survey</dc:title>
  <dc:creator>Laura Johnson</dc:creator>
  <cp:lastModifiedBy>Baden, Mike (SCC)</cp:lastModifiedBy>
  <cp:revision>379</cp:revision>
  <dcterms:created xsi:type="dcterms:W3CDTF">2014-02-12T22:31:00Z</dcterms:created>
  <dcterms:modified xsi:type="dcterms:W3CDTF">2024-09-25T03:01:21Z</dcterms:modified>
</cp:coreProperties>
</file>