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67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0FE78E-BBCA-451B-A9DB-4A20F13A071A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22C805-6A39-40E5-9CA7-68DF34E6D054}">
      <dgm:prSet/>
      <dgm:spPr/>
      <dgm:t>
        <a:bodyPr/>
        <a:lstStyle/>
        <a:p>
          <a:pPr>
            <a:defRPr b="1"/>
          </a:pPr>
          <a:r>
            <a:rPr lang="en-US" dirty="0"/>
            <a:t>2023</a:t>
          </a:r>
        </a:p>
      </dgm:t>
    </dgm:pt>
    <dgm:pt modelId="{4D48E95C-8B91-4A75-BBBA-0FDA2D4EEF15}" type="parTrans" cxnId="{3B6A2537-CEEC-404F-98C4-40F436DE1521}">
      <dgm:prSet/>
      <dgm:spPr/>
      <dgm:t>
        <a:bodyPr/>
        <a:lstStyle/>
        <a:p>
          <a:endParaRPr lang="en-US"/>
        </a:p>
      </dgm:t>
    </dgm:pt>
    <dgm:pt modelId="{7496D09D-9048-4B02-BDBA-09D9DF513D6D}" type="sibTrans" cxnId="{3B6A2537-CEEC-404F-98C4-40F436DE1521}">
      <dgm:prSet/>
      <dgm:spPr/>
      <dgm:t>
        <a:bodyPr/>
        <a:lstStyle/>
        <a:p>
          <a:endParaRPr lang="en-US"/>
        </a:p>
      </dgm:t>
    </dgm:pt>
    <dgm:pt modelId="{6A126A7B-BC93-427C-A49D-D930F8214D46}">
      <dgm:prSet custT="1"/>
      <dgm:spPr/>
      <dgm:t>
        <a:bodyPr/>
        <a:lstStyle/>
        <a:p>
          <a:r>
            <a:rPr lang="en-US" sz="1200" dirty="0"/>
            <a:t>FY 2023 (July 22 – June23)</a:t>
          </a:r>
        </a:p>
      </dgm:t>
    </dgm:pt>
    <dgm:pt modelId="{0008D27F-173C-4B72-8ED8-E10568A6FB39}" type="parTrans" cxnId="{6D781598-C922-4FD2-AEA7-38C3E57C8096}">
      <dgm:prSet/>
      <dgm:spPr/>
      <dgm:t>
        <a:bodyPr/>
        <a:lstStyle/>
        <a:p>
          <a:endParaRPr lang="en-US"/>
        </a:p>
      </dgm:t>
    </dgm:pt>
    <dgm:pt modelId="{0D39B734-F7AC-431A-B25B-6A297DB6C343}" type="sibTrans" cxnId="{6D781598-C922-4FD2-AEA7-38C3E57C8096}">
      <dgm:prSet/>
      <dgm:spPr/>
      <dgm:t>
        <a:bodyPr/>
        <a:lstStyle/>
        <a:p>
          <a:endParaRPr lang="en-US"/>
        </a:p>
      </dgm:t>
    </dgm:pt>
    <dgm:pt modelId="{DE29AD2E-E099-4C86-AD67-6CDB869CC587}">
      <dgm:prSet custT="1"/>
      <dgm:spPr/>
      <dgm:t>
        <a:bodyPr/>
        <a:lstStyle/>
        <a:p>
          <a:r>
            <a:rPr lang="en-US" sz="1200" dirty="0"/>
            <a:t>Districts held meetings       		       Range from      42 %  -  100 %</a:t>
          </a:r>
        </a:p>
      </dgm:t>
    </dgm:pt>
    <dgm:pt modelId="{FE3A1E61-2272-470A-B39F-E37DE3B7FB18}" type="parTrans" cxnId="{5844B90E-7F1E-46D8-89BA-5670DB34F68B}">
      <dgm:prSet/>
      <dgm:spPr/>
      <dgm:t>
        <a:bodyPr/>
        <a:lstStyle/>
        <a:p>
          <a:endParaRPr lang="en-US"/>
        </a:p>
      </dgm:t>
    </dgm:pt>
    <dgm:pt modelId="{C22613A2-43B7-4F7E-9F71-75192D230434}" type="sibTrans" cxnId="{5844B90E-7F1E-46D8-89BA-5670DB34F68B}">
      <dgm:prSet/>
      <dgm:spPr/>
      <dgm:t>
        <a:bodyPr/>
        <a:lstStyle/>
        <a:p>
          <a:endParaRPr lang="en-US"/>
        </a:p>
      </dgm:t>
    </dgm:pt>
    <dgm:pt modelId="{AAE11033-EF71-4020-88DB-DC29FDA2EFE6}">
      <dgm:prSet custT="1"/>
      <dgm:spPr/>
      <dgm:t>
        <a:bodyPr/>
        <a:lstStyle/>
        <a:p>
          <a:r>
            <a:rPr lang="en-US" sz="1200" dirty="0"/>
            <a:t>Overall  Avg Supervisors attendance    	        74.6 %  </a:t>
          </a:r>
        </a:p>
      </dgm:t>
    </dgm:pt>
    <dgm:pt modelId="{49B54D26-7D3B-4535-AC41-0A4D9307E71A}" type="parTrans" cxnId="{B60540CB-9D49-4C51-938E-F037D710045E}">
      <dgm:prSet/>
      <dgm:spPr/>
      <dgm:t>
        <a:bodyPr/>
        <a:lstStyle/>
        <a:p>
          <a:endParaRPr lang="en-US"/>
        </a:p>
      </dgm:t>
    </dgm:pt>
    <dgm:pt modelId="{19E0E9CD-256E-4C43-B894-29657DC2F69E}" type="sibTrans" cxnId="{B60540CB-9D49-4C51-938E-F037D710045E}">
      <dgm:prSet/>
      <dgm:spPr/>
      <dgm:t>
        <a:bodyPr/>
        <a:lstStyle/>
        <a:p>
          <a:endParaRPr lang="en-US"/>
        </a:p>
      </dgm:t>
    </dgm:pt>
    <dgm:pt modelId="{1098C8F4-9114-4E62-BD10-17A83995A3E8}">
      <dgm:prSet/>
      <dgm:spPr/>
      <dgm:t>
        <a:bodyPr/>
        <a:lstStyle/>
        <a:p>
          <a:pPr>
            <a:defRPr b="1"/>
          </a:pPr>
          <a:r>
            <a:rPr lang="en-US" dirty="0"/>
            <a:t>2024</a:t>
          </a:r>
        </a:p>
      </dgm:t>
    </dgm:pt>
    <dgm:pt modelId="{5765E7BA-28B0-4586-A352-2F583498238F}" type="parTrans" cxnId="{7B9ACF8E-956A-435D-800D-BD816C13A115}">
      <dgm:prSet/>
      <dgm:spPr/>
      <dgm:t>
        <a:bodyPr/>
        <a:lstStyle/>
        <a:p>
          <a:endParaRPr lang="en-US"/>
        </a:p>
      </dgm:t>
    </dgm:pt>
    <dgm:pt modelId="{06E57D48-B591-4360-9105-CA8F1EC69FAE}" type="sibTrans" cxnId="{7B9ACF8E-956A-435D-800D-BD816C13A115}">
      <dgm:prSet/>
      <dgm:spPr/>
      <dgm:t>
        <a:bodyPr/>
        <a:lstStyle/>
        <a:p>
          <a:endParaRPr lang="en-US"/>
        </a:p>
      </dgm:t>
    </dgm:pt>
    <dgm:pt modelId="{0EC6BF2E-E3D3-45E0-A3E1-86D588904D31}">
      <dgm:prSet custT="1"/>
      <dgm:spPr/>
      <dgm:t>
        <a:bodyPr/>
        <a:lstStyle/>
        <a:p>
          <a:r>
            <a:rPr lang="en-US" sz="1200" dirty="0"/>
            <a:t>FY 2024 (July 23-June 24)</a:t>
          </a:r>
        </a:p>
      </dgm:t>
    </dgm:pt>
    <dgm:pt modelId="{25E1A0FB-80C4-49E6-BCD7-BF0433172685}" type="parTrans" cxnId="{6CD5C929-B5AC-47D2-AC79-60C5D0B99AEB}">
      <dgm:prSet/>
      <dgm:spPr/>
      <dgm:t>
        <a:bodyPr/>
        <a:lstStyle/>
        <a:p>
          <a:endParaRPr lang="en-US"/>
        </a:p>
      </dgm:t>
    </dgm:pt>
    <dgm:pt modelId="{97384CC8-F1DC-4186-AD3A-2A89889ACE11}" type="sibTrans" cxnId="{6CD5C929-B5AC-47D2-AC79-60C5D0B99AEB}">
      <dgm:prSet/>
      <dgm:spPr/>
      <dgm:t>
        <a:bodyPr/>
        <a:lstStyle/>
        <a:p>
          <a:endParaRPr lang="en-US"/>
        </a:p>
      </dgm:t>
    </dgm:pt>
    <dgm:pt modelId="{125CB8FD-8C35-4BC3-8437-38696B8D47B5}">
      <dgm:prSet custT="1"/>
      <dgm:spPr/>
      <dgm:t>
        <a:bodyPr/>
        <a:lstStyle/>
        <a:p>
          <a:r>
            <a:rPr lang="en-US" sz="1200" dirty="0"/>
            <a:t>Districts held meetings                                    Range from       33 % -100 %</a:t>
          </a:r>
        </a:p>
      </dgm:t>
    </dgm:pt>
    <dgm:pt modelId="{B4231E22-93C1-4874-84A8-FA91B64A16CD}" type="parTrans" cxnId="{F8D32F14-4DC7-4902-952F-361890F59DC4}">
      <dgm:prSet/>
      <dgm:spPr/>
      <dgm:t>
        <a:bodyPr/>
        <a:lstStyle/>
        <a:p>
          <a:endParaRPr lang="en-US"/>
        </a:p>
      </dgm:t>
    </dgm:pt>
    <dgm:pt modelId="{C30BCBAA-1A71-4C0C-9BD3-7F750547F44F}" type="sibTrans" cxnId="{F8D32F14-4DC7-4902-952F-361890F59DC4}">
      <dgm:prSet/>
      <dgm:spPr/>
      <dgm:t>
        <a:bodyPr/>
        <a:lstStyle/>
        <a:p>
          <a:endParaRPr lang="en-US"/>
        </a:p>
      </dgm:t>
    </dgm:pt>
    <dgm:pt modelId="{DBEDA703-0D52-4486-87B6-1BED46461A35}">
      <dgm:prSet custT="1"/>
      <dgm:spPr/>
      <dgm:t>
        <a:bodyPr/>
        <a:lstStyle/>
        <a:p>
          <a:r>
            <a:rPr lang="en-US" sz="1200" dirty="0"/>
            <a:t>Overall Avg Supervisors attendance                  Range from       75.5%</a:t>
          </a:r>
        </a:p>
      </dgm:t>
    </dgm:pt>
    <dgm:pt modelId="{16010BCE-42E8-47E1-80DA-67539900FC88}" type="parTrans" cxnId="{5F432B2D-8C45-49C4-877E-39A8A3494857}">
      <dgm:prSet/>
      <dgm:spPr/>
      <dgm:t>
        <a:bodyPr/>
        <a:lstStyle/>
        <a:p>
          <a:endParaRPr lang="en-US"/>
        </a:p>
      </dgm:t>
    </dgm:pt>
    <dgm:pt modelId="{C1E2BFD2-4D4D-44C5-9C1A-6C3570C478A1}" type="sibTrans" cxnId="{5F432B2D-8C45-49C4-877E-39A8A3494857}">
      <dgm:prSet/>
      <dgm:spPr/>
      <dgm:t>
        <a:bodyPr/>
        <a:lstStyle/>
        <a:p>
          <a:endParaRPr lang="en-US"/>
        </a:p>
      </dgm:t>
    </dgm:pt>
    <dgm:pt modelId="{D69E71CB-CB0E-4A2C-B131-E30DD41DCF69}">
      <dgm:prSet/>
      <dgm:spPr/>
      <dgm:t>
        <a:bodyPr/>
        <a:lstStyle/>
        <a:p>
          <a:pPr>
            <a:defRPr b="1"/>
          </a:pPr>
          <a:r>
            <a:rPr lang="en-US"/>
            <a:t>2025</a:t>
          </a:r>
        </a:p>
      </dgm:t>
    </dgm:pt>
    <dgm:pt modelId="{DF2A84AA-50A3-4759-A63D-540C35B5FD3D}" type="parTrans" cxnId="{FF249CF8-26CB-452A-AA96-A03823CCFE4C}">
      <dgm:prSet/>
      <dgm:spPr/>
      <dgm:t>
        <a:bodyPr/>
        <a:lstStyle/>
        <a:p>
          <a:endParaRPr lang="en-US"/>
        </a:p>
      </dgm:t>
    </dgm:pt>
    <dgm:pt modelId="{7BE5F24B-755A-412B-88AB-725BD04DA96F}" type="sibTrans" cxnId="{FF249CF8-26CB-452A-AA96-A03823CCFE4C}">
      <dgm:prSet/>
      <dgm:spPr/>
      <dgm:t>
        <a:bodyPr/>
        <a:lstStyle/>
        <a:p>
          <a:endParaRPr lang="en-US"/>
        </a:p>
      </dgm:t>
    </dgm:pt>
    <dgm:pt modelId="{8B8C568C-54D3-4C51-8CF7-7F1B2FE46EA7}">
      <dgm:prSet custT="1"/>
      <dgm:spPr/>
      <dgm:t>
        <a:bodyPr/>
        <a:lstStyle/>
        <a:p>
          <a:r>
            <a:rPr lang="en-US" sz="1200" dirty="0"/>
            <a:t>FY 2025 (July 24 – June 25)</a:t>
          </a:r>
        </a:p>
      </dgm:t>
    </dgm:pt>
    <dgm:pt modelId="{B9FD517D-CE7D-4B84-82AD-0A8BEE82607D}" type="parTrans" cxnId="{881822D6-BA23-42FC-ADFF-49A37C4375B9}">
      <dgm:prSet/>
      <dgm:spPr/>
      <dgm:t>
        <a:bodyPr/>
        <a:lstStyle/>
        <a:p>
          <a:endParaRPr lang="en-US"/>
        </a:p>
      </dgm:t>
    </dgm:pt>
    <dgm:pt modelId="{9CEB6664-203E-4A85-B9CC-4887514C42AE}" type="sibTrans" cxnId="{881822D6-BA23-42FC-ADFF-49A37C4375B9}">
      <dgm:prSet/>
      <dgm:spPr/>
      <dgm:t>
        <a:bodyPr/>
        <a:lstStyle/>
        <a:p>
          <a:endParaRPr lang="en-US"/>
        </a:p>
      </dgm:t>
    </dgm:pt>
    <dgm:pt modelId="{3AF6F902-20CD-42F9-AE90-E10DB04794B0}">
      <dgm:prSet custT="1"/>
      <dgm:spPr/>
      <dgm:t>
        <a:bodyPr/>
        <a:lstStyle/>
        <a:p>
          <a:r>
            <a:rPr lang="en-US" sz="1200" dirty="0"/>
            <a:t>Districts held meetings                                    Range from     42 % - 100 %</a:t>
          </a:r>
        </a:p>
      </dgm:t>
    </dgm:pt>
    <dgm:pt modelId="{2F5B14F9-605F-474E-8723-E343DA4B7910}" type="parTrans" cxnId="{C21367FB-1328-432F-8888-B27D21061A7A}">
      <dgm:prSet/>
      <dgm:spPr/>
      <dgm:t>
        <a:bodyPr/>
        <a:lstStyle/>
        <a:p>
          <a:endParaRPr lang="en-US"/>
        </a:p>
      </dgm:t>
    </dgm:pt>
    <dgm:pt modelId="{6D6F9B99-CAA6-480E-9A33-8BF12F9B9FCB}" type="sibTrans" cxnId="{C21367FB-1328-432F-8888-B27D21061A7A}">
      <dgm:prSet/>
      <dgm:spPr/>
      <dgm:t>
        <a:bodyPr/>
        <a:lstStyle/>
        <a:p>
          <a:endParaRPr lang="en-US"/>
        </a:p>
      </dgm:t>
    </dgm:pt>
    <dgm:pt modelId="{A81466ED-8B85-47F9-9945-25E47D62850C}">
      <dgm:prSet custT="1"/>
      <dgm:spPr/>
      <dgm:t>
        <a:bodyPr/>
        <a:lstStyle/>
        <a:p>
          <a:r>
            <a:rPr lang="en-US" sz="1200" dirty="0"/>
            <a:t>Overall Avg  Supervisors attendance                  75.2 %</a:t>
          </a:r>
        </a:p>
      </dgm:t>
    </dgm:pt>
    <dgm:pt modelId="{BDF851E7-1E06-49C7-8566-4FE34DB6CA19}" type="parTrans" cxnId="{E0486757-055B-4AC8-BE3B-1B576972BC69}">
      <dgm:prSet/>
      <dgm:spPr/>
      <dgm:t>
        <a:bodyPr/>
        <a:lstStyle/>
        <a:p>
          <a:endParaRPr lang="en-US"/>
        </a:p>
      </dgm:t>
    </dgm:pt>
    <dgm:pt modelId="{7A21ECA3-009A-45E3-A6C6-C19F5DB1C27A}" type="sibTrans" cxnId="{E0486757-055B-4AC8-BE3B-1B576972BC69}">
      <dgm:prSet/>
      <dgm:spPr/>
      <dgm:t>
        <a:bodyPr/>
        <a:lstStyle/>
        <a:p>
          <a:endParaRPr lang="en-US"/>
        </a:p>
      </dgm:t>
    </dgm:pt>
    <dgm:pt modelId="{A8458265-84F6-43FD-BB98-7343A9C4FE79}">
      <dgm:prSet custT="1"/>
      <dgm:spPr/>
      <dgm:t>
        <a:bodyPr/>
        <a:lstStyle/>
        <a:p>
          <a:endParaRPr lang="en-US" sz="1200" dirty="0"/>
        </a:p>
      </dgm:t>
    </dgm:pt>
    <dgm:pt modelId="{B90AADD8-5B8B-4D34-94C9-11DF52E48787}" type="parTrans" cxnId="{DE840BB8-60A5-4CEE-AD74-A3D488EE3775}">
      <dgm:prSet/>
      <dgm:spPr/>
      <dgm:t>
        <a:bodyPr/>
        <a:lstStyle/>
        <a:p>
          <a:endParaRPr lang="en-US"/>
        </a:p>
      </dgm:t>
    </dgm:pt>
    <dgm:pt modelId="{E5DA903B-D73C-4827-BEBB-554CB61DD92D}" type="sibTrans" cxnId="{DE840BB8-60A5-4CEE-AD74-A3D488EE3775}">
      <dgm:prSet/>
      <dgm:spPr/>
      <dgm:t>
        <a:bodyPr/>
        <a:lstStyle/>
        <a:p>
          <a:endParaRPr lang="en-US"/>
        </a:p>
      </dgm:t>
    </dgm:pt>
    <dgm:pt modelId="{E80CDCF9-49D8-476A-8D94-CCC980861A93}">
      <dgm:prSet custT="1"/>
      <dgm:spPr/>
      <dgm:t>
        <a:bodyPr/>
        <a:lstStyle/>
        <a:p>
          <a:r>
            <a:rPr lang="en-US" sz="1200" dirty="0"/>
            <a:t>State held 77 % District Meetings average of all 38 Districts </a:t>
          </a:r>
        </a:p>
      </dgm:t>
    </dgm:pt>
    <dgm:pt modelId="{17A4F728-B81A-495B-9D5D-E1D2275C7B98}" type="parTrans" cxnId="{4389D290-F307-499C-9900-73095E829497}">
      <dgm:prSet/>
      <dgm:spPr/>
      <dgm:t>
        <a:bodyPr/>
        <a:lstStyle/>
        <a:p>
          <a:endParaRPr lang="en-US"/>
        </a:p>
      </dgm:t>
    </dgm:pt>
    <dgm:pt modelId="{0386138D-229B-40ED-97A8-EB25C5B9D489}" type="sibTrans" cxnId="{4389D290-F307-499C-9900-73095E829497}">
      <dgm:prSet/>
      <dgm:spPr/>
      <dgm:t>
        <a:bodyPr/>
        <a:lstStyle/>
        <a:p>
          <a:endParaRPr lang="en-US"/>
        </a:p>
      </dgm:t>
    </dgm:pt>
    <dgm:pt modelId="{75F7801C-E217-4C0D-99BE-21B230A2EF98}">
      <dgm:prSet custT="1"/>
      <dgm:spPr/>
      <dgm:t>
        <a:bodyPr/>
        <a:lstStyle/>
        <a:p>
          <a:r>
            <a:rPr lang="en-US" sz="1200" dirty="0"/>
            <a:t>State held 78% District Meetings average of all 38 Districts </a:t>
          </a:r>
        </a:p>
      </dgm:t>
    </dgm:pt>
    <dgm:pt modelId="{FBD2595A-BFD7-4F81-90C6-01D067730261}" type="parTrans" cxnId="{EB7D9523-97BC-4413-B7C7-5DEDBB0D4659}">
      <dgm:prSet/>
      <dgm:spPr/>
      <dgm:t>
        <a:bodyPr/>
        <a:lstStyle/>
        <a:p>
          <a:endParaRPr lang="en-US"/>
        </a:p>
      </dgm:t>
    </dgm:pt>
    <dgm:pt modelId="{BA4CFE97-4184-4621-B678-D06B8A1DCA6A}" type="sibTrans" cxnId="{EB7D9523-97BC-4413-B7C7-5DEDBB0D4659}">
      <dgm:prSet/>
      <dgm:spPr/>
      <dgm:t>
        <a:bodyPr/>
        <a:lstStyle/>
        <a:p>
          <a:endParaRPr lang="en-US"/>
        </a:p>
      </dgm:t>
    </dgm:pt>
    <dgm:pt modelId="{42BA5EEF-C0CA-415A-9D89-DAAD02EC3C6F}">
      <dgm:prSet custT="1"/>
      <dgm:spPr/>
      <dgm:t>
        <a:bodyPr/>
        <a:lstStyle/>
        <a:p>
          <a:r>
            <a:rPr lang="en-US" sz="1200" dirty="0"/>
            <a:t>28 board members Below 50% attendance </a:t>
          </a:r>
        </a:p>
      </dgm:t>
    </dgm:pt>
    <dgm:pt modelId="{226A5D6C-E545-40AA-AF65-51FA988958E6}" type="parTrans" cxnId="{23AC3BE9-C1EA-4D4D-B0BA-455FF42BF31E}">
      <dgm:prSet/>
      <dgm:spPr/>
      <dgm:t>
        <a:bodyPr/>
        <a:lstStyle/>
        <a:p>
          <a:endParaRPr lang="en-US"/>
        </a:p>
      </dgm:t>
    </dgm:pt>
    <dgm:pt modelId="{00669595-BA82-424F-9532-D6463443380B}" type="sibTrans" cxnId="{23AC3BE9-C1EA-4D4D-B0BA-455FF42BF31E}">
      <dgm:prSet/>
      <dgm:spPr/>
      <dgm:t>
        <a:bodyPr/>
        <a:lstStyle/>
        <a:p>
          <a:endParaRPr lang="en-US"/>
        </a:p>
      </dgm:t>
    </dgm:pt>
    <dgm:pt modelId="{71B36D07-7122-488B-ADE1-16768A146EA2}">
      <dgm:prSet custT="1"/>
      <dgm:spPr/>
      <dgm:t>
        <a:bodyPr/>
        <a:lstStyle/>
        <a:p>
          <a:r>
            <a:rPr lang="en-US" sz="1200" dirty="0"/>
            <a:t>State held 80% District Meetings average of all 38 Districts </a:t>
          </a:r>
        </a:p>
      </dgm:t>
    </dgm:pt>
    <dgm:pt modelId="{B8CA59BB-CE34-42AD-A814-90386AE36764}" type="parTrans" cxnId="{7C5016A4-F1C8-4BD3-B9D6-64DF80127446}">
      <dgm:prSet/>
      <dgm:spPr/>
      <dgm:t>
        <a:bodyPr/>
        <a:lstStyle/>
        <a:p>
          <a:endParaRPr lang="en-US"/>
        </a:p>
      </dgm:t>
    </dgm:pt>
    <dgm:pt modelId="{42EB0236-8286-4785-A841-07A9A734829B}" type="sibTrans" cxnId="{7C5016A4-F1C8-4BD3-B9D6-64DF80127446}">
      <dgm:prSet/>
      <dgm:spPr/>
      <dgm:t>
        <a:bodyPr/>
        <a:lstStyle/>
        <a:p>
          <a:endParaRPr lang="en-US"/>
        </a:p>
      </dgm:t>
    </dgm:pt>
    <dgm:pt modelId="{C75304D8-E5B6-4622-892D-3B8C82942311}">
      <dgm:prSet custT="1"/>
      <dgm:spPr/>
      <dgm:t>
        <a:bodyPr/>
        <a:lstStyle/>
        <a:p>
          <a:endParaRPr lang="en-US" sz="1200" dirty="0"/>
        </a:p>
      </dgm:t>
    </dgm:pt>
    <dgm:pt modelId="{06D98D1D-00BA-4A2A-B7AC-544F6799610B}" type="parTrans" cxnId="{B02A6AC6-82AA-4D6E-929D-8854D682499A}">
      <dgm:prSet/>
      <dgm:spPr/>
      <dgm:t>
        <a:bodyPr/>
        <a:lstStyle/>
        <a:p>
          <a:endParaRPr lang="en-US"/>
        </a:p>
      </dgm:t>
    </dgm:pt>
    <dgm:pt modelId="{FA27F8F8-8434-4874-B800-E37787BF4A78}" type="sibTrans" cxnId="{B02A6AC6-82AA-4D6E-929D-8854D682499A}">
      <dgm:prSet/>
      <dgm:spPr/>
      <dgm:t>
        <a:bodyPr/>
        <a:lstStyle/>
        <a:p>
          <a:endParaRPr lang="en-US"/>
        </a:p>
      </dgm:t>
    </dgm:pt>
    <dgm:pt modelId="{E8F0B5C1-781B-4BFC-AD39-261B5A1B8110}">
      <dgm:prSet custT="1"/>
      <dgm:spPr/>
      <dgm:t>
        <a:bodyPr/>
        <a:lstStyle/>
        <a:p>
          <a:endParaRPr lang="en-US" sz="1200" dirty="0"/>
        </a:p>
      </dgm:t>
    </dgm:pt>
    <dgm:pt modelId="{5F346523-88ED-42C9-9221-BDA51531B418}" type="parTrans" cxnId="{423D0F15-0C12-4968-969C-1A59369F6DE3}">
      <dgm:prSet/>
      <dgm:spPr/>
      <dgm:t>
        <a:bodyPr/>
        <a:lstStyle/>
        <a:p>
          <a:endParaRPr lang="en-US"/>
        </a:p>
      </dgm:t>
    </dgm:pt>
    <dgm:pt modelId="{0D49A315-F0B9-4934-8C4F-941017AF8C32}" type="sibTrans" cxnId="{423D0F15-0C12-4968-969C-1A59369F6DE3}">
      <dgm:prSet/>
      <dgm:spPr/>
      <dgm:t>
        <a:bodyPr/>
        <a:lstStyle/>
        <a:p>
          <a:endParaRPr lang="en-US"/>
        </a:p>
      </dgm:t>
    </dgm:pt>
    <dgm:pt modelId="{F42DBEA9-7315-427B-BD6D-5C245CC680F3}">
      <dgm:prSet custT="1"/>
      <dgm:spPr/>
      <dgm:t>
        <a:bodyPr/>
        <a:lstStyle/>
        <a:p>
          <a:endParaRPr lang="en-US" sz="1200" dirty="0"/>
        </a:p>
      </dgm:t>
    </dgm:pt>
    <dgm:pt modelId="{0409E97D-709E-4545-A88B-E8AB25B16A9F}" type="parTrans" cxnId="{C73120C6-DE76-4276-B1FE-862A567D72AF}">
      <dgm:prSet/>
      <dgm:spPr/>
      <dgm:t>
        <a:bodyPr/>
        <a:lstStyle/>
        <a:p>
          <a:endParaRPr lang="en-US"/>
        </a:p>
      </dgm:t>
    </dgm:pt>
    <dgm:pt modelId="{EAC675D2-7C11-4BAC-B065-0D10C8B33259}" type="sibTrans" cxnId="{C73120C6-DE76-4276-B1FE-862A567D72AF}">
      <dgm:prSet/>
      <dgm:spPr/>
      <dgm:t>
        <a:bodyPr/>
        <a:lstStyle/>
        <a:p>
          <a:endParaRPr lang="en-US"/>
        </a:p>
      </dgm:t>
    </dgm:pt>
    <dgm:pt modelId="{63EDF226-7A27-4569-9C71-689DED812A85}">
      <dgm:prSet/>
      <dgm:spPr/>
      <dgm:t>
        <a:bodyPr/>
        <a:lstStyle/>
        <a:p>
          <a:endParaRPr lang="en-US" sz="1300" dirty="0"/>
        </a:p>
      </dgm:t>
    </dgm:pt>
    <dgm:pt modelId="{6CE5B4E3-8DCF-4D36-A587-76DEE4A0DCD9}" type="parTrans" cxnId="{A7311D98-7611-464E-B284-840CD8BC7976}">
      <dgm:prSet/>
      <dgm:spPr/>
      <dgm:t>
        <a:bodyPr/>
        <a:lstStyle/>
        <a:p>
          <a:endParaRPr lang="en-US"/>
        </a:p>
      </dgm:t>
    </dgm:pt>
    <dgm:pt modelId="{58475912-6427-45CA-A8C8-D5D92D09EF1D}" type="sibTrans" cxnId="{A7311D98-7611-464E-B284-840CD8BC7976}">
      <dgm:prSet/>
      <dgm:spPr/>
      <dgm:t>
        <a:bodyPr/>
        <a:lstStyle/>
        <a:p>
          <a:endParaRPr lang="en-US"/>
        </a:p>
      </dgm:t>
    </dgm:pt>
    <dgm:pt modelId="{86A800F0-19A0-4316-80B1-5916CB19623D}">
      <dgm:prSet custT="1"/>
      <dgm:spPr/>
      <dgm:t>
        <a:bodyPr/>
        <a:lstStyle/>
        <a:p>
          <a:r>
            <a:rPr lang="en-US" sz="1200" dirty="0"/>
            <a:t>29 board members Below 50% attendance </a:t>
          </a:r>
        </a:p>
      </dgm:t>
    </dgm:pt>
    <dgm:pt modelId="{346EC40F-E69A-4047-A324-F23BFCF38733}" type="parTrans" cxnId="{1A0837C7-37B8-4671-9A28-1609AC0D4E1E}">
      <dgm:prSet/>
      <dgm:spPr/>
      <dgm:t>
        <a:bodyPr/>
        <a:lstStyle/>
        <a:p>
          <a:endParaRPr lang="en-US"/>
        </a:p>
      </dgm:t>
    </dgm:pt>
    <dgm:pt modelId="{B761824E-1474-456A-8521-A9DDBFE78E1A}" type="sibTrans" cxnId="{1A0837C7-37B8-4671-9A28-1609AC0D4E1E}">
      <dgm:prSet/>
      <dgm:spPr/>
      <dgm:t>
        <a:bodyPr/>
        <a:lstStyle/>
        <a:p>
          <a:endParaRPr lang="en-US"/>
        </a:p>
      </dgm:t>
    </dgm:pt>
    <dgm:pt modelId="{54F288F1-FA9A-4EC2-8B07-F6BD932DF0ED}" type="pres">
      <dgm:prSet presAssocID="{DC0FE78E-BBCA-451B-A9DB-4A20F13A071A}" presName="root" presStyleCnt="0">
        <dgm:presLayoutVars>
          <dgm:chMax/>
          <dgm:chPref/>
          <dgm:animLvl val="lvl"/>
        </dgm:presLayoutVars>
      </dgm:prSet>
      <dgm:spPr/>
    </dgm:pt>
    <dgm:pt modelId="{4D5ED40B-5936-4370-9AF6-1221761B7B3D}" type="pres">
      <dgm:prSet presAssocID="{DC0FE78E-BBCA-451B-A9DB-4A20F13A071A}" presName="divider" presStyleLbl="fgAcc1" presStyleIdx="0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AD7E5C80-EAE2-4925-9F3D-7715297F2CA3}" type="pres">
      <dgm:prSet presAssocID="{DC0FE78E-BBCA-451B-A9DB-4A20F13A071A}" presName="nodes" presStyleCnt="0">
        <dgm:presLayoutVars>
          <dgm:chMax/>
          <dgm:chPref/>
          <dgm:animLvl val="lvl"/>
        </dgm:presLayoutVars>
      </dgm:prSet>
      <dgm:spPr/>
    </dgm:pt>
    <dgm:pt modelId="{590E5C6E-B602-4E88-BC9C-0085E429E9F4}" type="pres">
      <dgm:prSet presAssocID="{7622C805-6A39-40E5-9CA7-68DF34E6D054}" presName="composite" presStyleCnt="0"/>
      <dgm:spPr/>
    </dgm:pt>
    <dgm:pt modelId="{1C0D4BC8-3B69-4F1A-89EB-351C9590AAAC}" type="pres">
      <dgm:prSet presAssocID="{7622C805-6A39-40E5-9CA7-68DF34E6D054}" presName="ConnectorPoint" presStyleLbl="lnNode1" presStyleIdx="0" presStyleCnt="3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D83D7016-D5D4-4DEE-8978-96903F725D6F}" type="pres">
      <dgm:prSet presAssocID="{7622C805-6A39-40E5-9CA7-68DF34E6D054}" presName="DropPinPlaceHolder" presStyleCnt="0"/>
      <dgm:spPr/>
    </dgm:pt>
    <dgm:pt modelId="{D293AAD1-8D8D-444A-8A53-0491D50ED01F}" type="pres">
      <dgm:prSet presAssocID="{7622C805-6A39-40E5-9CA7-68DF34E6D054}" presName="DropPin" presStyleLbl="alignNode1" presStyleIdx="0" presStyleCnt="3"/>
      <dgm:spPr/>
    </dgm:pt>
    <dgm:pt modelId="{D1DADA14-C009-4900-87A6-6BAA7101683B}" type="pres">
      <dgm:prSet presAssocID="{7622C805-6A39-40E5-9CA7-68DF34E6D054}" presName="Ellipse" presStyleLbl="fgAcc1" presStyleIdx="1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B99B4EC2-283D-4CC2-9A7C-CAC96368EDE0}" type="pres">
      <dgm:prSet presAssocID="{7622C805-6A39-40E5-9CA7-68DF34E6D054}" presName="L2TextContainer" presStyleLbl="revTx" presStyleIdx="0" presStyleCnt="6">
        <dgm:presLayoutVars>
          <dgm:bulletEnabled val="1"/>
        </dgm:presLayoutVars>
      </dgm:prSet>
      <dgm:spPr/>
    </dgm:pt>
    <dgm:pt modelId="{AFD47609-1A19-4F96-96FC-7F78838014D9}" type="pres">
      <dgm:prSet presAssocID="{7622C805-6A39-40E5-9CA7-68DF34E6D054}" presName="L1TextContainer" presStyleLbl="revTx" presStyleIdx="1" presStyleCnt="6" custScaleX="110400" custLinFactNeighborX="4174" custLinFactNeighborY="3493">
        <dgm:presLayoutVars>
          <dgm:chMax val="1"/>
          <dgm:chPref val="1"/>
          <dgm:bulletEnabled val="1"/>
        </dgm:presLayoutVars>
      </dgm:prSet>
      <dgm:spPr/>
    </dgm:pt>
    <dgm:pt modelId="{2710901B-CDAC-4040-BA3F-983F0E092DFC}" type="pres">
      <dgm:prSet presAssocID="{7622C805-6A39-40E5-9CA7-68DF34E6D054}" presName="ConnectLine" presStyleLbl="sibTrans1D1" presStyleIdx="0" presStyleCnt="3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980D9A05-BD4D-4493-9AD1-945497988163}" type="pres">
      <dgm:prSet presAssocID="{7622C805-6A39-40E5-9CA7-68DF34E6D054}" presName="EmptyPlaceHolder" presStyleCnt="0"/>
      <dgm:spPr/>
    </dgm:pt>
    <dgm:pt modelId="{B165001E-B2B6-4648-9886-D53883B9F0DE}" type="pres">
      <dgm:prSet presAssocID="{7496D09D-9048-4B02-BDBA-09D9DF513D6D}" presName="spaceBetweenRectangles" presStyleCnt="0"/>
      <dgm:spPr/>
    </dgm:pt>
    <dgm:pt modelId="{9D04A3BB-8327-4810-82A3-06071F4FB585}" type="pres">
      <dgm:prSet presAssocID="{1098C8F4-9114-4E62-BD10-17A83995A3E8}" presName="composite" presStyleCnt="0"/>
      <dgm:spPr/>
    </dgm:pt>
    <dgm:pt modelId="{E7054DAA-3EEB-4F5A-BA94-A98B7B1054C7}" type="pres">
      <dgm:prSet presAssocID="{1098C8F4-9114-4E62-BD10-17A83995A3E8}" presName="ConnectorPoint" presStyleLbl="lnNode1" presStyleIdx="1" presStyleCnt="3"/>
      <dgm:spPr>
        <a:solidFill>
          <a:schemeClr val="accent2">
            <a:hueOff val="3221807"/>
            <a:satOff val="-9246"/>
            <a:lumOff val="-1480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0E3062B-BF06-4E52-B52C-E56E156DCAB5}" type="pres">
      <dgm:prSet presAssocID="{1098C8F4-9114-4E62-BD10-17A83995A3E8}" presName="DropPinPlaceHolder" presStyleCnt="0"/>
      <dgm:spPr/>
    </dgm:pt>
    <dgm:pt modelId="{4810C5F6-9431-4AA1-A340-8E0BB4D12B79}" type="pres">
      <dgm:prSet presAssocID="{1098C8F4-9114-4E62-BD10-17A83995A3E8}" presName="DropPin" presStyleLbl="alignNode1" presStyleIdx="1" presStyleCnt="3"/>
      <dgm:spPr/>
    </dgm:pt>
    <dgm:pt modelId="{3B24E76D-0DC7-474A-AA50-7CFF043A42FE}" type="pres">
      <dgm:prSet presAssocID="{1098C8F4-9114-4E62-BD10-17A83995A3E8}" presName="Ellipse" presStyleLbl="fgAcc1" presStyleIdx="2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2751C13C-44AC-4209-A0B1-438A0E8448EF}" type="pres">
      <dgm:prSet presAssocID="{1098C8F4-9114-4E62-BD10-17A83995A3E8}" presName="L2TextContainer" presStyleLbl="revTx" presStyleIdx="2" presStyleCnt="6">
        <dgm:presLayoutVars>
          <dgm:bulletEnabled val="1"/>
        </dgm:presLayoutVars>
      </dgm:prSet>
      <dgm:spPr/>
    </dgm:pt>
    <dgm:pt modelId="{ED8F3940-B586-470B-842F-224A82AD1217}" type="pres">
      <dgm:prSet presAssocID="{1098C8F4-9114-4E62-BD10-17A83995A3E8}" presName="L1TextContainer" presStyleLbl="revTx" presStyleIdx="3" presStyleCnt="6" custLinFactNeighborX="1974" custLinFactNeighborY="50243">
        <dgm:presLayoutVars>
          <dgm:chMax val="1"/>
          <dgm:chPref val="1"/>
          <dgm:bulletEnabled val="1"/>
        </dgm:presLayoutVars>
      </dgm:prSet>
      <dgm:spPr/>
    </dgm:pt>
    <dgm:pt modelId="{22A09617-4327-4770-8C17-6A3BA235C013}" type="pres">
      <dgm:prSet presAssocID="{1098C8F4-9114-4E62-BD10-17A83995A3E8}" presName="ConnectLine" presStyleLbl="sibTrans1D1" presStyleIdx="1" presStyleCnt="3"/>
      <dgm:spPr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dash"/>
          <a:miter lim="800000"/>
        </a:ln>
        <a:effectLst/>
      </dgm:spPr>
    </dgm:pt>
    <dgm:pt modelId="{33CED1DC-2080-4FB2-991F-ED936360285C}" type="pres">
      <dgm:prSet presAssocID="{1098C8F4-9114-4E62-BD10-17A83995A3E8}" presName="EmptyPlaceHolder" presStyleCnt="0"/>
      <dgm:spPr/>
    </dgm:pt>
    <dgm:pt modelId="{CB3E04CD-5099-4B2D-8A66-2CA095E7B6B8}" type="pres">
      <dgm:prSet presAssocID="{06E57D48-B591-4360-9105-CA8F1EC69FAE}" presName="spaceBetweenRectangles" presStyleCnt="0"/>
      <dgm:spPr/>
    </dgm:pt>
    <dgm:pt modelId="{3A2988D8-2D8F-49C9-BBEF-4E46A75C09C6}" type="pres">
      <dgm:prSet presAssocID="{D69E71CB-CB0E-4A2C-B131-E30DD41DCF69}" presName="composite" presStyleCnt="0"/>
      <dgm:spPr/>
    </dgm:pt>
    <dgm:pt modelId="{CE341E92-64CB-4775-9A64-9C37CE64B011}" type="pres">
      <dgm:prSet presAssocID="{D69E71CB-CB0E-4A2C-B131-E30DD41DCF69}" presName="ConnectorPoint" presStyleLbl="lnNode1" presStyleIdx="2" presStyleCnt="3"/>
      <dgm:spPr>
        <a:solidFill>
          <a:schemeClr val="accent2">
            <a:hueOff val="6443614"/>
            <a:satOff val="-18493"/>
            <a:lumOff val="-2960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923ECF54-9DAF-4D7D-B9DB-BAC452451AA7}" type="pres">
      <dgm:prSet presAssocID="{D69E71CB-CB0E-4A2C-B131-E30DD41DCF69}" presName="DropPinPlaceHolder" presStyleCnt="0"/>
      <dgm:spPr/>
    </dgm:pt>
    <dgm:pt modelId="{F52744C8-7351-41E3-9592-431A9342E715}" type="pres">
      <dgm:prSet presAssocID="{D69E71CB-CB0E-4A2C-B131-E30DD41DCF69}" presName="DropPin" presStyleLbl="alignNode1" presStyleIdx="2" presStyleCnt="3"/>
      <dgm:spPr/>
    </dgm:pt>
    <dgm:pt modelId="{A4F1F4C1-80DA-4690-B758-525952E37973}" type="pres">
      <dgm:prSet presAssocID="{D69E71CB-CB0E-4A2C-B131-E30DD41DCF69}" presName="Ellipse" presStyleLbl="fgAcc1" presStyleIdx="3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04672350-194F-47C1-A058-15A1AB6979BF}" type="pres">
      <dgm:prSet presAssocID="{D69E71CB-CB0E-4A2C-B131-E30DD41DCF69}" presName="L2TextContainer" presStyleLbl="revTx" presStyleIdx="4" presStyleCnt="6">
        <dgm:presLayoutVars>
          <dgm:bulletEnabled val="1"/>
        </dgm:presLayoutVars>
      </dgm:prSet>
      <dgm:spPr/>
    </dgm:pt>
    <dgm:pt modelId="{82B9CFF5-26FE-4DD4-9E1F-DAFDD81B03BA}" type="pres">
      <dgm:prSet presAssocID="{D69E71CB-CB0E-4A2C-B131-E30DD41DCF69}" presName="L1TextContainer" presStyleLbl="revTx" presStyleIdx="5" presStyleCnt="6">
        <dgm:presLayoutVars>
          <dgm:chMax val="1"/>
          <dgm:chPref val="1"/>
          <dgm:bulletEnabled val="1"/>
        </dgm:presLayoutVars>
      </dgm:prSet>
      <dgm:spPr/>
    </dgm:pt>
    <dgm:pt modelId="{2B27D112-9E6C-4ABD-8630-42E965267FB9}" type="pres">
      <dgm:prSet presAssocID="{D69E71CB-CB0E-4A2C-B131-E30DD41DCF69}" presName="ConnectLine" presStyleLbl="sibTrans1D1" presStyleIdx="2" presStyleCnt="3"/>
      <dgm:spPr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dash"/>
          <a:miter lim="800000"/>
        </a:ln>
        <a:effectLst/>
      </dgm:spPr>
    </dgm:pt>
    <dgm:pt modelId="{5297FA9B-0C41-4D68-86A1-042CC0144B93}" type="pres">
      <dgm:prSet presAssocID="{D69E71CB-CB0E-4A2C-B131-E30DD41DCF69}" presName="EmptyPlaceHolder" presStyleCnt="0"/>
      <dgm:spPr/>
    </dgm:pt>
  </dgm:ptLst>
  <dgm:cxnLst>
    <dgm:cxn modelId="{187EA201-8929-42E8-B66A-584B3A95D73C}" type="presOf" srcId="{6A126A7B-BC93-427C-A49D-D930F8214D46}" destId="{B99B4EC2-283D-4CC2-9A7C-CAC96368EDE0}" srcOrd="0" destOrd="0" presId="urn:microsoft.com/office/officeart/2017/3/layout/DropPinTimeline"/>
    <dgm:cxn modelId="{643A500A-B1AF-4D06-B13E-3CA6E2EBCD22}" type="presOf" srcId="{E80CDCF9-49D8-476A-8D94-CCC980861A93}" destId="{04672350-194F-47C1-A058-15A1AB6979BF}" srcOrd="0" destOrd="4" presId="urn:microsoft.com/office/officeart/2017/3/layout/DropPinTimeline"/>
    <dgm:cxn modelId="{5844B90E-7F1E-46D8-89BA-5670DB34F68B}" srcId="{6A126A7B-BC93-427C-A49D-D930F8214D46}" destId="{DE29AD2E-E099-4C86-AD67-6CDB869CC587}" srcOrd="0" destOrd="0" parTransId="{FE3A1E61-2272-470A-B39F-E37DE3B7FB18}" sibTransId="{C22613A2-43B7-4F7E-9F71-75192D230434}"/>
    <dgm:cxn modelId="{F8D32F14-4DC7-4902-952F-361890F59DC4}" srcId="{0EC6BF2E-E3D3-45E0-A3E1-86D588904D31}" destId="{125CB8FD-8C35-4BC3-8437-38696B8D47B5}" srcOrd="0" destOrd="0" parTransId="{B4231E22-93C1-4874-84A8-FA91B64A16CD}" sibTransId="{C30BCBAA-1A71-4C0C-9BD3-7F750547F44F}"/>
    <dgm:cxn modelId="{423D0F15-0C12-4968-969C-1A59369F6DE3}" srcId="{0EC6BF2E-E3D3-45E0-A3E1-86D588904D31}" destId="{E8F0B5C1-781B-4BFC-AD39-261B5A1B8110}" srcOrd="2" destOrd="0" parTransId="{5F346523-88ED-42C9-9221-BDA51531B418}" sibTransId="{0D49A315-F0B9-4934-8C4F-941017AF8C32}"/>
    <dgm:cxn modelId="{D140E219-99CC-4F5C-B490-40697C321DC4}" type="presOf" srcId="{42BA5EEF-C0CA-415A-9D89-DAAD02EC3C6F}" destId="{B99B4EC2-283D-4CC2-9A7C-CAC96368EDE0}" srcOrd="0" destOrd="5" presId="urn:microsoft.com/office/officeart/2017/3/layout/DropPinTimeline"/>
    <dgm:cxn modelId="{EB7D9523-97BC-4413-B7C7-5DEDBB0D4659}" srcId="{0EC6BF2E-E3D3-45E0-A3E1-86D588904D31}" destId="{75F7801C-E217-4C0D-99BE-21B230A2EF98}" srcOrd="4" destOrd="0" parTransId="{FBD2595A-BFD7-4F81-90C6-01D067730261}" sibTransId="{BA4CFE97-4184-4621-B678-D06B8A1DCA6A}"/>
    <dgm:cxn modelId="{554F8226-6B23-4C07-8D0E-ACC03E89C1E1}" type="presOf" srcId="{3AF6F902-20CD-42F9-AE90-E10DB04794B0}" destId="{04672350-194F-47C1-A058-15A1AB6979BF}" srcOrd="0" destOrd="1" presId="urn:microsoft.com/office/officeart/2017/3/layout/DropPinTimeline"/>
    <dgm:cxn modelId="{6CD5C929-B5AC-47D2-AC79-60C5D0B99AEB}" srcId="{1098C8F4-9114-4E62-BD10-17A83995A3E8}" destId="{0EC6BF2E-E3D3-45E0-A3E1-86D588904D31}" srcOrd="0" destOrd="0" parTransId="{25E1A0FB-80C4-49E6-BCD7-BF0433172685}" sibTransId="{97384CC8-F1DC-4186-AD3A-2A89889ACE11}"/>
    <dgm:cxn modelId="{5F432B2D-8C45-49C4-877E-39A8A3494857}" srcId="{0EC6BF2E-E3D3-45E0-A3E1-86D588904D31}" destId="{DBEDA703-0D52-4486-87B6-1BED46461A35}" srcOrd="1" destOrd="0" parTransId="{16010BCE-42E8-47E1-80DA-67539900FC88}" sibTransId="{C1E2BFD2-4D4D-44C5-9C1A-6C3570C478A1}"/>
    <dgm:cxn modelId="{3B6A2537-CEEC-404F-98C4-40F436DE1521}" srcId="{DC0FE78E-BBCA-451B-A9DB-4A20F13A071A}" destId="{7622C805-6A39-40E5-9CA7-68DF34E6D054}" srcOrd="0" destOrd="0" parTransId="{4D48E95C-8B91-4A75-BBBA-0FDA2D4EEF15}" sibTransId="{7496D09D-9048-4B02-BDBA-09D9DF513D6D}"/>
    <dgm:cxn modelId="{41D2BF3D-C849-4C8E-AEF4-15F5F4E45BB0}" type="presOf" srcId="{AAE11033-EF71-4020-88DB-DC29FDA2EFE6}" destId="{B99B4EC2-283D-4CC2-9A7C-CAC96368EDE0}" srcOrd="0" destOrd="2" presId="urn:microsoft.com/office/officeart/2017/3/layout/DropPinTimeline"/>
    <dgm:cxn modelId="{0F2CC65B-4D5B-471D-AD04-E87CA525963F}" type="presOf" srcId="{75F7801C-E217-4C0D-99BE-21B230A2EF98}" destId="{2751C13C-44AC-4209-A0B1-438A0E8448EF}" srcOrd="0" destOrd="5" presId="urn:microsoft.com/office/officeart/2017/3/layout/DropPinTimeline"/>
    <dgm:cxn modelId="{0869775F-47DC-4F18-98EF-50ABF07FD654}" type="presOf" srcId="{86A800F0-19A0-4316-80B1-5916CB19623D}" destId="{2751C13C-44AC-4209-A0B1-438A0E8448EF}" srcOrd="0" destOrd="6" presId="urn:microsoft.com/office/officeart/2017/3/layout/DropPinTimeline"/>
    <dgm:cxn modelId="{1AE6DF64-B0EC-4AF2-AE64-F9374DFE6DE7}" type="presOf" srcId="{F42DBEA9-7315-427B-BD6D-5C245CC680F3}" destId="{2751C13C-44AC-4209-A0B1-438A0E8448EF}" srcOrd="0" destOrd="4" presId="urn:microsoft.com/office/officeart/2017/3/layout/DropPinTimeline"/>
    <dgm:cxn modelId="{73A5BE67-9192-47CD-A725-4B012E808D79}" type="presOf" srcId="{1098C8F4-9114-4E62-BD10-17A83995A3E8}" destId="{ED8F3940-B586-470B-842F-224A82AD1217}" srcOrd="0" destOrd="0" presId="urn:microsoft.com/office/officeart/2017/3/layout/DropPinTimeline"/>
    <dgm:cxn modelId="{6B220548-33D5-4241-B7EC-E63C45422107}" type="presOf" srcId="{D69E71CB-CB0E-4A2C-B131-E30DD41DCF69}" destId="{82B9CFF5-26FE-4DD4-9E1F-DAFDD81B03BA}" srcOrd="0" destOrd="0" presId="urn:microsoft.com/office/officeart/2017/3/layout/DropPinTimeline"/>
    <dgm:cxn modelId="{C0727E4B-526B-4DFD-8B6C-0F7B5EFA9B57}" type="presOf" srcId="{DC0FE78E-BBCA-451B-A9DB-4A20F13A071A}" destId="{54F288F1-FA9A-4EC2-8B07-F6BD932DF0ED}" srcOrd="0" destOrd="0" presId="urn:microsoft.com/office/officeart/2017/3/layout/DropPinTimeline"/>
    <dgm:cxn modelId="{E0486757-055B-4AC8-BE3B-1B576972BC69}" srcId="{8B8C568C-54D3-4C51-8CF7-7F1B2FE46EA7}" destId="{A81466ED-8B85-47F9-9945-25E47D62850C}" srcOrd="1" destOrd="0" parTransId="{BDF851E7-1E06-49C7-8566-4FE34DB6CA19}" sibTransId="{7A21ECA3-009A-45E3-A6C6-C19F5DB1C27A}"/>
    <dgm:cxn modelId="{96040C78-C447-4212-9F47-656B261F8D60}" type="presOf" srcId="{A81466ED-8B85-47F9-9945-25E47D62850C}" destId="{04672350-194F-47C1-A058-15A1AB6979BF}" srcOrd="0" destOrd="2" presId="urn:microsoft.com/office/officeart/2017/3/layout/DropPinTimeline"/>
    <dgm:cxn modelId="{C4CDB680-8A47-4AEB-BD0C-515EAA0E84C0}" type="presOf" srcId="{C75304D8-E5B6-4622-892D-3B8C82942311}" destId="{B99B4EC2-283D-4CC2-9A7C-CAC96368EDE0}" srcOrd="0" destOrd="3" presId="urn:microsoft.com/office/officeart/2017/3/layout/DropPinTimeline"/>
    <dgm:cxn modelId="{7B9ACF8E-956A-435D-800D-BD816C13A115}" srcId="{DC0FE78E-BBCA-451B-A9DB-4A20F13A071A}" destId="{1098C8F4-9114-4E62-BD10-17A83995A3E8}" srcOrd="1" destOrd="0" parTransId="{5765E7BA-28B0-4586-A352-2F583498238F}" sibTransId="{06E57D48-B591-4360-9105-CA8F1EC69FAE}"/>
    <dgm:cxn modelId="{9381D08E-7142-4E4E-B823-746982E8FF6F}" type="presOf" srcId="{E8F0B5C1-781B-4BFC-AD39-261B5A1B8110}" destId="{2751C13C-44AC-4209-A0B1-438A0E8448EF}" srcOrd="0" destOrd="3" presId="urn:microsoft.com/office/officeart/2017/3/layout/DropPinTimeline"/>
    <dgm:cxn modelId="{4389D290-F307-499C-9900-73095E829497}" srcId="{8B8C568C-54D3-4C51-8CF7-7F1B2FE46EA7}" destId="{E80CDCF9-49D8-476A-8D94-CCC980861A93}" srcOrd="3" destOrd="0" parTransId="{17A4F728-B81A-495B-9D5D-E1D2275C7B98}" sibTransId="{0386138D-229B-40ED-97A8-EB25C5B9D489}"/>
    <dgm:cxn modelId="{6D781598-C922-4FD2-AEA7-38C3E57C8096}" srcId="{7622C805-6A39-40E5-9CA7-68DF34E6D054}" destId="{6A126A7B-BC93-427C-A49D-D930F8214D46}" srcOrd="0" destOrd="0" parTransId="{0008D27F-173C-4B72-8ED8-E10568A6FB39}" sibTransId="{0D39B734-F7AC-431A-B25B-6A297DB6C343}"/>
    <dgm:cxn modelId="{A7311D98-7611-464E-B284-840CD8BC7976}" srcId="{1098C8F4-9114-4E62-BD10-17A83995A3E8}" destId="{63EDF226-7A27-4569-9C71-689DED812A85}" srcOrd="1" destOrd="0" parTransId="{6CE5B4E3-8DCF-4D36-A587-76DEE4A0DCD9}" sibTransId="{58475912-6427-45CA-A8C8-D5D92D09EF1D}"/>
    <dgm:cxn modelId="{808D269B-EEFE-4062-A017-DD0730F6E024}" type="presOf" srcId="{A8458265-84F6-43FD-BB98-7343A9C4FE79}" destId="{04672350-194F-47C1-A058-15A1AB6979BF}" srcOrd="0" destOrd="3" presId="urn:microsoft.com/office/officeart/2017/3/layout/DropPinTimeline"/>
    <dgm:cxn modelId="{7C5016A4-F1C8-4BD3-B9D6-64DF80127446}" srcId="{C75304D8-E5B6-4622-892D-3B8C82942311}" destId="{71B36D07-7122-488B-ADE1-16768A146EA2}" srcOrd="0" destOrd="0" parTransId="{B8CA59BB-CE34-42AD-A814-90386AE36764}" sibTransId="{42EB0236-8286-4785-A841-07A9A734829B}"/>
    <dgm:cxn modelId="{0C3D57B7-6139-4A42-A60B-14E63F71AF5D}" type="presOf" srcId="{125CB8FD-8C35-4BC3-8437-38696B8D47B5}" destId="{2751C13C-44AC-4209-A0B1-438A0E8448EF}" srcOrd="0" destOrd="1" presId="urn:microsoft.com/office/officeart/2017/3/layout/DropPinTimeline"/>
    <dgm:cxn modelId="{DE840BB8-60A5-4CEE-AD74-A3D488EE3775}" srcId="{8B8C568C-54D3-4C51-8CF7-7F1B2FE46EA7}" destId="{A8458265-84F6-43FD-BB98-7343A9C4FE79}" srcOrd="2" destOrd="0" parTransId="{B90AADD8-5B8B-4D34-94C9-11DF52E48787}" sibTransId="{E5DA903B-D73C-4827-BEBB-554CB61DD92D}"/>
    <dgm:cxn modelId="{6815FCBA-0378-4C7D-A960-3D94ED97E40A}" type="presOf" srcId="{DE29AD2E-E099-4C86-AD67-6CDB869CC587}" destId="{B99B4EC2-283D-4CC2-9A7C-CAC96368EDE0}" srcOrd="0" destOrd="1" presId="urn:microsoft.com/office/officeart/2017/3/layout/DropPinTimeline"/>
    <dgm:cxn modelId="{C73120C6-DE76-4276-B1FE-862A567D72AF}" srcId="{0EC6BF2E-E3D3-45E0-A3E1-86D588904D31}" destId="{F42DBEA9-7315-427B-BD6D-5C245CC680F3}" srcOrd="3" destOrd="0" parTransId="{0409E97D-709E-4545-A88B-E8AB25B16A9F}" sibTransId="{EAC675D2-7C11-4BAC-B065-0D10C8B33259}"/>
    <dgm:cxn modelId="{05B161C6-C691-4891-9B80-C820561560D5}" type="presOf" srcId="{63EDF226-7A27-4569-9C71-689DED812A85}" destId="{2751C13C-44AC-4209-A0B1-438A0E8448EF}" srcOrd="0" destOrd="7" presId="urn:microsoft.com/office/officeart/2017/3/layout/DropPinTimeline"/>
    <dgm:cxn modelId="{B02A6AC6-82AA-4D6E-929D-8854D682499A}" srcId="{7622C805-6A39-40E5-9CA7-68DF34E6D054}" destId="{C75304D8-E5B6-4622-892D-3B8C82942311}" srcOrd="1" destOrd="0" parTransId="{06D98D1D-00BA-4A2A-B7AC-544F6799610B}" sibTransId="{FA27F8F8-8434-4874-B800-E37787BF4A78}"/>
    <dgm:cxn modelId="{1A0837C7-37B8-4671-9A28-1609AC0D4E1E}" srcId="{0EC6BF2E-E3D3-45E0-A3E1-86D588904D31}" destId="{86A800F0-19A0-4316-80B1-5916CB19623D}" srcOrd="5" destOrd="0" parTransId="{346EC40F-E69A-4047-A324-F23BFCF38733}" sibTransId="{B761824E-1474-456A-8521-A9DDBFE78E1A}"/>
    <dgm:cxn modelId="{B60540CB-9D49-4C51-938E-F037D710045E}" srcId="{6A126A7B-BC93-427C-A49D-D930F8214D46}" destId="{AAE11033-EF71-4020-88DB-DC29FDA2EFE6}" srcOrd="1" destOrd="0" parTransId="{49B54D26-7D3B-4535-AC41-0A4D9307E71A}" sibTransId="{19E0E9CD-256E-4C43-B894-29657DC2F69E}"/>
    <dgm:cxn modelId="{E57462D0-CB06-48B7-B698-27C5393B5876}" type="presOf" srcId="{71B36D07-7122-488B-ADE1-16768A146EA2}" destId="{B99B4EC2-283D-4CC2-9A7C-CAC96368EDE0}" srcOrd="0" destOrd="4" presId="urn:microsoft.com/office/officeart/2017/3/layout/DropPinTimeline"/>
    <dgm:cxn modelId="{5871F1D1-4EEA-4B9B-B8ED-4BABD7C3BFDC}" type="presOf" srcId="{8B8C568C-54D3-4C51-8CF7-7F1B2FE46EA7}" destId="{04672350-194F-47C1-A058-15A1AB6979BF}" srcOrd="0" destOrd="0" presId="urn:microsoft.com/office/officeart/2017/3/layout/DropPinTimeline"/>
    <dgm:cxn modelId="{934BEDD5-451E-4135-AD18-1600ED7F6091}" type="presOf" srcId="{DBEDA703-0D52-4486-87B6-1BED46461A35}" destId="{2751C13C-44AC-4209-A0B1-438A0E8448EF}" srcOrd="0" destOrd="2" presId="urn:microsoft.com/office/officeart/2017/3/layout/DropPinTimeline"/>
    <dgm:cxn modelId="{881822D6-BA23-42FC-ADFF-49A37C4375B9}" srcId="{D69E71CB-CB0E-4A2C-B131-E30DD41DCF69}" destId="{8B8C568C-54D3-4C51-8CF7-7F1B2FE46EA7}" srcOrd="0" destOrd="0" parTransId="{B9FD517D-CE7D-4B84-82AD-0A8BEE82607D}" sibTransId="{9CEB6664-203E-4A85-B9CC-4887514C42AE}"/>
    <dgm:cxn modelId="{23AC3BE9-C1EA-4D4D-B0BA-455FF42BF31E}" srcId="{C75304D8-E5B6-4622-892D-3B8C82942311}" destId="{42BA5EEF-C0CA-415A-9D89-DAAD02EC3C6F}" srcOrd="1" destOrd="0" parTransId="{226A5D6C-E545-40AA-AF65-51FA988958E6}" sibTransId="{00669595-BA82-424F-9532-D6463443380B}"/>
    <dgm:cxn modelId="{F9846BEF-659D-4EF1-B3C1-B4C22A99226A}" type="presOf" srcId="{0EC6BF2E-E3D3-45E0-A3E1-86D588904D31}" destId="{2751C13C-44AC-4209-A0B1-438A0E8448EF}" srcOrd="0" destOrd="0" presId="urn:microsoft.com/office/officeart/2017/3/layout/DropPinTimeline"/>
    <dgm:cxn modelId="{529BEFF5-F931-4DF6-8224-3CE6C1BB59BD}" type="presOf" srcId="{7622C805-6A39-40E5-9CA7-68DF34E6D054}" destId="{AFD47609-1A19-4F96-96FC-7F78838014D9}" srcOrd="0" destOrd="0" presId="urn:microsoft.com/office/officeart/2017/3/layout/DropPinTimeline"/>
    <dgm:cxn modelId="{FF249CF8-26CB-452A-AA96-A03823CCFE4C}" srcId="{DC0FE78E-BBCA-451B-A9DB-4A20F13A071A}" destId="{D69E71CB-CB0E-4A2C-B131-E30DD41DCF69}" srcOrd="2" destOrd="0" parTransId="{DF2A84AA-50A3-4759-A63D-540C35B5FD3D}" sibTransId="{7BE5F24B-755A-412B-88AB-725BD04DA96F}"/>
    <dgm:cxn modelId="{C21367FB-1328-432F-8888-B27D21061A7A}" srcId="{8B8C568C-54D3-4C51-8CF7-7F1B2FE46EA7}" destId="{3AF6F902-20CD-42F9-AE90-E10DB04794B0}" srcOrd="0" destOrd="0" parTransId="{2F5B14F9-605F-474E-8723-E343DA4B7910}" sibTransId="{6D6F9B99-CAA6-480E-9A33-8BF12F9B9FCB}"/>
    <dgm:cxn modelId="{25F1AE10-5DC3-4983-AC20-8ACF86F95768}" type="presParOf" srcId="{54F288F1-FA9A-4EC2-8B07-F6BD932DF0ED}" destId="{4D5ED40B-5936-4370-9AF6-1221761B7B3D}" srcOrd="0" destOrd="0" presId="urn:microsoft.com/office/officeart/2017/3/layout/DropPinTimeline"/>
    <dgm:cxn modelId="{8F8C2925-4DDE-4B32-850A-4A6A0BEC2295}" type="presParOf" srcId="{54F288F1-FA9A-4EC2-8B07-F6BD932DF0ED}" destId="{AD7E5C80-EAE2-4925-9F3D-7715297F2CA3}" srcOrd="1" destOrd="0" presId="urn:microsoft.com/office/officeart/2017/3/layout/DropPinTimeline"/>
    <dgm:cxn modelId="{78D07B01-7490-4FC7-B31B-F555BD675550}" type="presParOf" srcId="{AD7E5C80-EAE2-4925-9F3D-7715297F2CA3}" destId="{590E5C6E-B602-4E88-BC9C-0085E429E9F4}" srcOrd="0" destOrd="0" presId="urn:microsoft.com/office/officeart/2017/3/layout/DropPinTimeline"/>
    <dgm:cxn modelId="{EA29B4AD-7472-4D5F-816D-80114D5E5AFE}" type="presParOf" srcId="{590E5C6E-B602-4E88-BC9C-0085E429E9F4}" destId="{1C0D4BC8-3B69-4F1A-89EB-351C9590AAAC}" srcOrd="0" destOrd="0" presId="urn:microsoft.com/office/officeart/2017/3/layout/DropPinTimeline"/>
    <dgm:cxn modelId="{952A5F49-541D-4FFD-ABDB-FF088173EA19}" type="presParOf" srcId="{590E5C6E-B602-4E88-BC9C-0085E429E9F4}" destId="{D83D7016-D5D4-4DEE-8978-96903F725D6F}" srcOrd="1" destOrd="0" presId="urn:microsoft.com/office/officeart/2017/3/layout/DropPinTimeline"/>
    <dgm:cxn modelId="{08AF1933-DC9F-42B1-B7CD-765EDD6D30AC}" type="presParOf" srcId="{D83D7016-D5D4-4DEE-8978-96903F725D6F}" destId="{D293AAD1-8D8D-444A-8A53-0491D50ED01F}" srcOrd="0" destOrd="0" presId="urn:microsoft.com/office/officeart/2017/3/layout/DropPinTimeline"/>
    <dgm:cxn modelId="{A00F43E4-E480-4B88-87C8-8DDA3EC34116}" type="presParOf" srcId="{D83D7016-D5D4-4DEE-8978-96903F725D6F}" destId="{D1DADA14-C009-4900-87A6-6BAA7101683B}" srcOrd="1" destOrd="0" presId="urn:microsoft.com/office/officeart/2017/3/layout/DropPinTimeline"/>
    <dgm:cxn modelId="{860D8414-B0A5-4293-812E-451D67C95896}" type="presParOf" srcId="{590E5C6E-B602-4E88-BC9C-0085E429E9F4}" destId="{B99B4EC2-283D-4CC2-9A7C-CAC96368EDE0}" srcOrd="2" destOrd="0" presId="urn:microsoft.com/office/officeart/2017/3/layout/DropPinTimeline"/>
    <dgm:cxn modelId="{690FF42D-01A1-40B0-8A0C-C04D9C09EB16}" type="presParOf" srcId="{590E5C6E-B602-4E88-BC9C-0085E429E9F4}" destId="{AFD47609-1A19-4F96-96FC-7F78838014D9}" srcOrd="3" destOrd="0" presId="urn:microsoft.com/office/officeart/2017/3/layout/DropPinTimeline"/>
    <dgm:cxn modelId="{D35D9C95-7C2A-450C-AF4B-24BB28EA7965}" type="presParOf" srcId="{590E5C6E-B602-4E88-BC9C-0085E429E9F4}" destId="{2710901B-CDAC-4040-BA3F-983F0E092DFC}" srcOrd="4" destOrd="0" presId="urn:microsoft.com/office/officeart/2017/3/layout/DropPinTimeline"/>
    <dgm:cxn modelId="{260FB273-BA52-4D71-9D74-E1AC43F0BC7B}" type="presParOf" srcId="{590E5C6E-B602-4E88-BC9C-0085E429E9F4}" destId="{980D9A05-BD4D-4493-9AD1-945497988163}" srcOrd="5" destOrd="0" presId="urn:microsoft.com/office/officeart/2017/3/layout/DropPinTimeline"/>
    <dgm:cxn modelId="{3B90C5C7-BE62-440D-AD77-40F1E4FADF89}" type="presParOf" srcId="{AD7E5C80-EAE2-4925-9F3D-7715297F2CA3}" destId="{B165001E-B2B6-4648-9886-D53883B9F0DE}" srcOrd="1" destOrd="0" presId="urn:microsoft.com/office/officeart/2017/3/layout/DropPinTimeline"/>
    <dgm:cxn modelId="{E577C746-6484-4421-92A2-FDEBEDC2FF5A}" type="presParOf" srcId="{AD7E5C80-EAE2-4925-9F3D-7715297F2CA3}" destId="{9D04A3BB-8327-4810-82A3-06071F4FB585}" srcOrd="2" destOrd="0" presId="urn:microsoft.com/office/officeart/2017/3/layout/DropPinTimeline"/>
    <dgm:cxn modelId="{BD66C58E-B3F7-4789-8CBC-FE83F7C50B39}" type="presParOf" srcId="{9D04A3BB-8327-4810-82A3-06071F4FB585}" destId="{E7054DAA-3EEB-4F5A-BA94-A98B7B1054C7}" srcOrd="0" destOrd="0" presId="urn:microsoft.com/office/officeart/2017/3/layout/DropPinTimeline"/>
    <dgm:cxn modelId="{3F02A919-AEE7-456D-945D-64F708D498AE}" type="presParOf" srcId="{9D04A3BB-8327-4810-82A3-06071F4FB585}" destId="{00E3062B-BF06-4E52-B52C-E56E156DCAB5}" srcOrd="1" destOrd="0" presId="urn:microsoft.com/office/officeart/2017/3/layout/DropPinTimeline"/>
    <dgm:cxn modelId="{2F46F4E3-AD19-48DB-98C1-51D1E27C6DA7}" type="presParOf" srcId="{00E3062B-BF06-4E52-B52C-E56E156DCAB5}" destId="{4810C5F6-9431-4AA1-A340-8E0BB4D12B79}" srcOrd="0" destOrd="0" presId="urn:microsoft.com/office/officeart/2017/3/layout/DropPinTimeline"/>
    <dgm:cxn modelId="{2E022583-06F7-4358-B7A2-ECE6E412EFEB}" type="presParOf" srcId="{00E3062B-BF06-4E52-B52C-E56E156DCAB5}" destId="{3B24E76D-0DC7-474A-AA50-7CFF043A42FE}" srcOrd="1" destOrd="0" presId="urn:microsoft.com/office/officeart/2017/3/layout/DropPinTimeline"/>
    <dgm:cxn modelId="{26C09362-8BC6-4CF6-8070-47E39048D69C}" type="presParOf" srcId="{9D04A3BB-8327-4810-82A3-06071F4FB585}" destId="{2751C13C-44AC-4209-A0B1-438A0E8448EF}" srcOrd="2" destOrd="0" presId="urn:microsoft.com/office/officeart/2017/3/layout/DropPinTimeline"/>
    <dgm:cxn modelId="{C69D11B9-05C0-48FF-B309-67F34BE7D831}" type="presParOf" srcId="{9D04A3BB-8327-4810-82A3-06071F4FB585}" destId="{ED8F3940-B586-470B-842F-224A82AD1217}" srcOrd="3" destOrd="0" presId="urn:microsoft.com/office/officeart/2017/3/layout/DropPinTimeline"/>
    <dgm:cxn modelId="{7DD910DF-1334-4701-BD50-771D3F97B32F}" type="presParOf" srcId="{9D04A3BB-8327-4810-82A3-06071F4FB585}" destId="{22A09617-4327-4770-8C17-6A3BA235C013}" srcOrd="4" destOrd="0" presId="urn:microsoft.com/office/officeart/2017/3/layout/DropPinTimeline"/>
    <dgm:cxn modelId="{2EE808CA-0B2A-49E8-BC2A-59FA36AFD286}" type="presParOf" srcId="{9D04A3BB-8327-4810-82A3-06071F4FB585}" destId="{33CED1DC-2080-4FB2-991F-ED936360285C}" srcOrd="5" destOrd="0" presId="urn:microsoft.com/office/officeart/2017/3/layout/DropPinTimeline"/>
    <dgm:cxn modelId="{2371C24D-9D5E-47E8-A316-BD8F2BEA1BD5}" type="presParOf" srcId="{AD7E5C80-EAE2-4925-9F3D-7715297F2CA3}" destId="{CB3E04CD-5099-4B2D-8A66-2CA095E7B6B8}" srcOrd="3" destOrd="0" presId="urn:microsoft.com/office/officeart/2017/3/layout/DropPinTimeline"/>
    <dgm:cxn modelId="{B8726F06-2DDE-4E97-AC22-6457E4CAE474}" type="presParOf" srcId="{AD7E5C80-EAE2-4925-9F3D-7715297F2CA3}" destId="{3A2988D8-2D8F-49C9-BBEF-4E46A75C09C6}" srcOrd="4" destOrd="0" presId="urn:microsoft.com/office/officeart/2017/3/layout/DropPinTimeline"/>
    <dgm:cxn modelId="{3ABD33B3-2CC0-4C63-8A65-851115DB42D9}" type="presParOf" srcId="{3A2988D8-2D8F-49C9-BBEF-4E46A75C09C6}" destId="{CE341E92-64CB-4775-9A64-9C37CE64B011}" srcOrd="0" destOrd="0" presId="urn:microsoft.com/office/officeart/2017/3/layout/DropPinTimeline"/>
    <dgm:cxn modelId="{4CAC5A98-9640-4B83-84C7-F5D55E5A2D87}" type="presParOf" srcId="{3A2988D8-2D8F-49C9-BBEF-4E46A75C09C6}" destId="{923ECF54-9DAF-4D7D-B9DB-BAC452451AA7}" srcOrd="1" destOrd="0" presId="urn:microsoft.com/office/officeart/2017/3/layout/DropPinTimeline"/>
    <dgm:cxn modelId="{B3C14FC3-5FEE-4DF1-BD8A-678174180C46}" type="presParOf" srcId="{923ECF54-9DAF-4D7D-B9DB-BAC452451AA7}" destId="{F52744C8-7351-41E3-9592-431A9342E715}" srcOrd="0" destOrd="0" presId="urn:microsoft.com/office/officeart/2017/3/layout/DropPinTimeline"/>
    <dgm:cxn modelId="{ACCFFAE0-2B00-4639-9A43-04CCE36D29DA}" type="presParOf" srcId="{923ECF54-9DAF-4D7D-B9DB-BAC452451AA7}" destId="{A4F1F4C1-80DA-4690-B758-525952E37973}" srcOrd="1" destOrd="0" presId="urn:microsoft.com/office/officeart/2017/3/layout/DropPinTimeline"/>
    <dgm:cxn modelId="{40CF8154-CE08-41EF-A081-00C0DEE3B10B}" type="presParOf" srcId="{3A2988D8-2D8F-49C9-BBEF-4E46A75C09C6}" destId="{04672350-194F-47C1-A058-15A1AB6979BF}" srcOrd="2" destOrd="0" presId="urn:microsoft.com/office/officeart/2017/3/layout/DropPinTimeline"/>
    <dgm:cxn modelId="{DA5170F5-0279-48B0-A87E-C75CA2FE6DF3}" type="presParOf" srcId="{3A2988D8-2D8F-49C9-BBEF-4E46A75C09C6}" destId="{82B9CFF5-26FE-4DD4-9E1F-DAFDD81B03BA}" srcOrd="3" destOrd="0" presId="urn:microsoft.com/office/officeart/2017/3/layout/DropPinTimeline"/>
    <dgm:cxn modelId="{AA8EAF6A-60DA-46D2-8FE4-9C66FA11DFDC}" type="presParOf" srcId="{3A2988D8-2D8F-49C9-BBEF-4E46A75C09C6}" destId="{2B27D112-9E6C-4ABD-8630-42E965267FB9}" srcOrd="4" destOrd="0" presId="urn:microsoft.com/office/officeart/2017/3/layout/DropPinTimeline"/>
    <dgm:cxn modelId="{A1912DF0-7E86-43A2-AE36-B643BDC70248}" type="presParOf" srcId="{3A2988D8-2D8F-49C9-BBEF-4E46A75C09C6}" destId="{5297FA9B-0C41-4D68-86A1-042CC0144B93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ED40B-5936-4370-9AF6-1221761B7B3D}">
      <dsp:nvSpPr>
        <dsp:cNvPr id="0" name=""/>
        <dsp:cNvSpPr/>
      </dsp:nvSpPr>
      <dsp:spPr>
        <a:xfrm>
          <a:off x="0" y="2542611"/>
          <a:ext cx="11709988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3AAD1-8D8D-444A-8A53-0491D50ED01F}">
      <dsp:nvSpPr>
        <dsp:cNvPr id="0" name=""/>
        <dsp:cNvSpPr/>
      </dsp:nvSpPr>
      <dsp:spPr>
        <a:xfrm rot="8100000">
          <a:off x="78905" y="585972"/>
          <a:ext cx="373962" cy="373962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ADA14-C009-4900-87A6-6BAA7101683B}">
      <dsp:nvSpPr>
        <dsp:cNvPr id="0" name=""/>
        <dsp:cNvSpPr/>
      </dsp:nvSpPr>
      <dsp:spPr>
        <a:xfrm>
          <a:off x="120449" y="627516"/>
          <a:ext cx="290874" cy="2908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B4EC2-283D-4CC2-9A7C-CAC96368EDE0}">
      <dsp:nvSpPr>
        <dsp:cNvPr id="0" name=""/>
        <dsp:cNvSpPr/>
      </dsp:nvSpPr>
      <dsp:spPr>
        <a:xfrm>
          <a:off x="480369" y="1055858"/>
          <a:ext cx="5374637" cy="1505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76200" bIns="11430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FY 2023 (July 22 – June23)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Districts held meetings       		       Range from      42 %  -  100 %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Overall  Avg Supervisors attendance    	        74.6 %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State held 80% District Meetings average of all 38 Districts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28 board members Below 50% attendance </a:t>
          </a:r>
        </a:p>
      </dsp:txBody>
      <dsp:txXfrm>
        <a:off x="480369" y="1055858"/>
        <a:ext cx="5374637" cy="1505226"/>
      </dsp:txXfrm>
    </dsp:sp>
    <dsp:sp modelId="{AFD47609-1A19-4F96-96FC-7F78838014D9}">
      <dsp:nvSpPr>
        <dsp:cNvPr id="0" name=""/>
        <dsp:cNvSpPr/>
      </dsp:nvSpPr>
      <dsp:spPr>
        <a:xfrm>
          <a:off x="480369" y="526995"/>
          <a:ext cx="5374637" cy="528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2023</a:t>
          </a:r>
        </a:p>
      </dsp:txBody>
      <dsp:txXfrm>
        <a:off x="480369" y="526995"/>
        <a:ext cx="5374637" cy="528863"/>
      </dsp:txXfrm>
    </dsp:sp>
    <dsp:sp modelId="{2710901B-CDAC-4040-BA3F-983F0E092DFC}">
      <dsp:nvSpPr>
        <dsp:cNvPr id="0" name=""/>
        <dsp:cNvSpPr/>
      </dsp:nvSpPr>
      <dsp:spPr>
        <a:xfrm>
          <a:off x="265887" y="1037385"/>
          <a:ext cx="0" cy="1505226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D4BC8-3B69-4F1A-89EB-351C9590AAAC}">
      <dsp:nvSpPr>
        <dsp:cNvPr id="0" name=""/>
        <dsp:cNvSpPr/>
      </dsp:nvSpPr>
      <dsp:spPr>
        <a:xfrm>
          <a:off x="218289" y="2495013"/>
          <a:ext cx="95195" cy="951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0C5F6-9431-4AA1-A340-8E0BB4D12B79}">
      <dsp:nvSpPr>
        <dsp:cNvPr id="0" name=""/>
        <dsp:cNvSpPr/>
      </dsp:nvSpPr>
      <dsp:spPr>
        <a:xfrm rot="18900000">
          <a:off x="2999714" y="4125287"/>
          <a:ext cx="373962" cy="373962"/>
        </a:xfrm>
        <a:prstGeom prst="teardrop">
          <a:avLst>
            <a:gd name="adj" fmla="val 115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4E76D-0DC7-474A-AA50-7CFF043A42FE}">
      <dsp:nvSpPr>
        <dsp:cNvPr id="0" name=""/>
        <dsp:cNvSpPr/>
      </dsp:nvSpPr>
      <dsp:spPr>
        <a:xfrm>
          <a:off x="3041258" y="4166831"/>
          <a:ext cx="290874" cy="2908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1C13C-44AC-4209-A0B1-438A0E8448EF}">
      <dsp:nvSpPr>
        <dsp:cNvPr id="0" name=""/>
        <dsp:cNvSpPr/>
      </dsp:nvSpPr>
      <dsp:spPr>
        <a:xfrm>
          <a:off x="3547228" y="2808328"/>
          <a:ext cx="4868331" cy="1505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4300" rIns="0" bIns="76200" numCol="1" spcCol="1270" anchor="b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FY 2024 (July 23-June 24)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Districts held meetings                                    Range from       33 % -100 %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Overall Avg Supervisors attendance                  Range from       75.5%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State held 78% District Meetings average of all 38 Districts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29 board members Below 50% attendance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3547228" y="2808328"/>
        <a:ext cx="4868331" cy="1505226"/>
      </dsp:txXfrm>
    </dsp:sp>
    <dsp:sp modelId="{ED8F3940-B586-470B-842F-224A82AD1217}">
      <dsp:nvSpPr>
        <dsp:cNvPr id="0" name=""/>
        <dsp:cNvSpPr/>
      </dsp:nvSpPr>
      <dsp:spPr>
        <a:xfrm>
          <a:off x="3547228" y="4313554"/>
          <a:ext cx="4868331" cy="528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2024</a:t>
          </a:r>
        </a:p>
      </dsp:txBody>
      <dsp:txXfrm>
        <a:off x="3547228" y="4313554"/>
        <a:ext cx="4868331" cy="528863"/>
      </dsp:txXfrm>
    </dsp:sp>
    <dsp:sp modelId="{22A09617-4327-4770-8C17-6A3BA235C013}">
      <dsp:nvSpPr>
        <dsp:cNvPr id="0" name=""/>
        <dsp:cNvSpPr/>
      </dsp:nvSpPr>
      <dsp:spPr>
        <a:xfrm>
          <a:off x="3186695" y="2542611"/>
          <a:ext cx="0" cy="1505226"/>
        </a:xfrm>
        <a:prstGeom prst="line">
          <a:avLst/>
        </a:pr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54DAA-3EEB-4F5A-BA94-A98B7B1054C7}">
      <dsp:nvSpPr>
        <dsp:cNvPr id="0" name=""/>
        <dsp:cNvSpPr/>
      </dsp:nvSpPr>
      <dsp:spPr>
        <a:xfrm>
          <a:off x="3139098" y="2495013"/>
          <a:ext cx="95195" cy="95195"/>
        </a:xfrm>
        <a:prstGeom prst="ellips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744C8-7351-41E3-9592-431A9342E715}">
      <dsp:nvSpPr>
        <dsp:cNvPr id="0" name=""/>
        <dsp:cNvSpPr/>
      </dsp:nvSpPr>
      <dsp:spPr>
        <a:xfrm rot="8100000">
          <a:off x="5920523" y="585972"/>
          <a:ext cx="373962" cy="373962"/>
        </a:xfrm>
        <a:prstGeom prst="teardrop">
          <a:avLst>
            <a:gd name="adj" fmla="val 115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1F4C1-80DA-4690-B758-525952E37973}">
      <dsp:nvSpPr>
        <dsp:cNvPr id="0" name=""/>
        <dsp:cNvSpPr/>
      </dsp:nvSpPr>
      <dsp:spPr>
        <a:xfrm>
          <a:off x="5962067" y="627516"/>
          <a:ext cx="290874" cy="2908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672350-194F-47C1-A058-15A1AB6979BF}">
      <dsp:nvSpPr>
        <dsp:cNvPr id="0" name=""/>
        <dsp:cNvSpPr/>
      </dsp:nvSpPr>
      <dsp:spPr>
        <a:xfrm>
          <a:off x="6371936" y="1037385"/>
          <a:ext cx="4868331" cy="1505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76200" bIns="11430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FY 2025 (July 24 – June 25)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Districts held meetings                                    Range from     42 % - 100 %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Overall Avg  Supervisors attendance                  75.2 %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State held 77 % District Meetings average of all 38 Districts </a:t>
          </a:r>
        </a:p>
      </dsp:txBody>
      <dsp:txXfrm>
        <a:off x="6371936" y="1037385"/>
        <a:ext cx="4868331" cy="1505226"/>
      </dsp:txXfrm>
    </dsp:sp>
    <dsp:sp modelId="{82B9CFF5-26FE-4DD4-9E1F-DAFDD81B03BA}">
      <dsp:nvSpPr>
        <dsp:cNvPr id="0" name=""/>
        <dsp:cNvSpPr/>
      </dsp:nvSpPr>
      <dsp:spPr>
        <a:xfrm>
          <a:off x="6371936" y="508522"/>
          <a:ext cx="4868331" cy="528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2025</a:t>
          </a:r>
        </a:p>
      </dsp:txBody>
      <dsp:txXfrm>
        <a:off x="6371936" y="508522"/>
        <a:ext cx="4868331" cy="528863"/>
      </dsp:txXfrm>
    </dsp:sp>
    <dsp:sp modelId="{2B27D112-9E6C-4ABD-8630-42E965267FB9}">
      <dsp:nvSpPr>
        <dsp:cNvPr id="0" name=""/>
        <dsp:cNvSpPr/>
      </dsp:nvSpPr>
      <dsp:spPr>
        <a:xfrm>
          <a:off x="6107504" y="1037385"/>
          <a:ext cx="0" cy="1505226"/>
        </a:xfrm>
        <a:prstGeom prst="line">
          <a:avLst/>
        </a:pr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41E92-64CB-4775-9A64-9C37CE64B011}">
      <dsp:nvSpPr>
        <dsp:cNvPr id="0" name=""/>
        <dsp:cNvSpPr/>
      </dsp:nvSpPr>
      <dsp:spPr>
        <a:xfrm>
          <a:off x="6059907" y="2495013"/>
          <a:ext cx="95195" cy="95195"/>
        </a:xfrm>
        <a:prstGeom prst="ellips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DD62-1900-B176-AFFC-C319B80A1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716EE-9F0C-B894-1A8C-CB9D8EE4E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BF1C3-15AD-1E52-B1AB-9DA8CB250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74FCB-840C-1818-500C-3F2885883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FC6C5-7470-312B-44B6-99BF4F1E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58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46D18-2838-817B-81D3-A30D5ADC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528899-D44C-EA59-6BF2-67A3AE91D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0CD8F-EB54-2EBC-05F3-520B4F020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565AD-6428-8BB1-BE06-70598CA5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0EA23-429D-327C-58C7-DEE76E5F1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7856A-D3B6-641C-D975-BFE417F70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CF5B5-909B-A629-7529-613473BB5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4DFB7-5768-5BBB-70F6-00ECD3F4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90070-78BD-2E5C-6AD5-2127AE30B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289A3-0AB0-4820-D032-C43D407FD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6208-6A98-3520-253F-12C23508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62B20-8A2A-51C5-0601-20B4A31B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18B1-4FA7-3934-2575-C0304BC30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69587-5D3C-05C9-E05B-0B2DD86E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57661-43B7-6318-5DED-BEBE8C2B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4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B6D7B-7AE0-BC90-1291-20C258898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5DAE4-7419-D761-A3C0-BF9F943C5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D7288-B040-07BF-29CA-884FDBA5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769F8-51CF-1348-93E9-CC660EB50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7309D-7DF2-5F4B-6E51-3E87FA6CC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5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5EDF7-5CB0-C3CF-8F93-3229C62B9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83F1F-4401-1ABC-7C7F-F077E436E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76895-8E7C-9B89-A4FB-E714E4863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D6D75A-7957-6CD9-190A-C765371A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A1AAE-0E83-CE77-0220-A39AD87E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0680D-3FA8-5F23-BE3C-8ACB2C5F2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0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43A3-B772-2CF4-0E43-7275C6278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A3D90-0920-712F-5E39-F2DE022EF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E7876-EA8C-3A33-C06C-5517329B2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04314-2ABF-C09B-489B-B713C8B01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8AD4F-850B-CCCE-D5FF-A3B480C6D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48F295-ED46-F396-ACAC-373B19DFF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E7750E-BE32-5F71-1A78-5FF0D6006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19C7DA-C72D-8F28-27B7-647CC9DA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2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8D829-7AA0-BB00-6732-567CCCCD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2F786E-901E-7A87-B915-1198C5525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CE9082-C609-8F52-B193-5F63DE26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BEA0F-79F7-7FB1-917F-EB6B17EF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6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AEF261-073F-560D-766B-9A4282761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02C2B9-C5E9-4CFF-D299-E63030A35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6E77A-BED3-69FE-05DE-A0956F4C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0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EFDAC-033A-E0DE-567D-096BEA69B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47FD9-5D0D-F639-2419-EF59F6D75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0CAA93-5FB4-E864-BE81-6B0100626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793A3-674A-6247-A0FA-A4ABAFFA5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0556B-DD57-A59F-986C-F3E73461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21AFB-071F-76AB-29B6-F007AE57C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6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EE4E9-548E-1A49-78E6-6A586260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B2FE39-9BD3-1402-87A7-FA2763A8D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967C5A-F631-7F8D-F077-12464179C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4F1866-55CC-986A-8F58-B10587B6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1D230-0BCA-FB7E-B73F-8D0649AE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166B4-5E07-8C32-C7E0-FB42FB4BF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8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5289D-E691-5510-FE2C-19E06CC5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0C2DA-FAF6-6D51-557C-F1894F549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976A3-3AAF-71F9-5F7E-2A9F09155C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FEF4D3-39B3-4A87-B768-8530CFE1B2A6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6E1AB-28BD-561A-F362-ECAC59997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C2C96-F8A5-22AE-DEB1-AF42A7468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DF4C2A-FEF8-4BAC-9F2B-F4638263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landscape with mountains in the back&#10;&#10;AI-generated content may be incorrect.">
            <a:extLst>
              <a:ext uri="{FF2B5EF4-FFF2-40B4-BE49-F238E27FC236}">
                <a16:creationId xmlns:a16="http://schemas.microsoft.com/office/drawing/2014/main" id="{B82948A8-827B-13F0-1FF9-9673444707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4" r="-1" b="-1"/>
          <a:stretch>
            <a:fillRect/>
          </a:stretch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27F573-441E-F2EA-541B-4807E1EF2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050" y="826325"/>
            <a:ext cx="3973385" cy="3692028"/>
          </a:xfrm>
          <a:noFill/>
        </p:spPr>
        <p:txBody>
          <a:bodyPr>
            <a:normAutofit/>
          </a:bodyPr>
          <a:lstStyle/>
          <a:p>
            <a:r>
              <a:rPr lang="en-US" sz="5200" b="1" dirty="0">
                <a:solidFill>
                  <a:srgbClr val="146734"/>
                </a:solidFill>
              </a:rPr>
              <a:t>Utah Conservation Districts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2F52D-784A-A094-EFE0-BA0DA846F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48" y="4791774"/>
            <a:ext cx="3194469" cy="1485319"/>
          </a:xfrm>
          <a:noFill/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/>
              <a:t>Jace Farnsworth</a:t>
            </a:r>
          </a:p>
          <a:p>
            <a:pPr algn="l"/>
            <a:r>
              <a:rPr lang="en-US" sz="2200" dirty="0"/>
              <a:t>Deputy Director – </a:t>
            </a:r>
          </a:p>
          <a:p>
            <a:pPr algn="l"/>
            <a:r>
              <a:rPr lang="en-US" sz="2200" dirty="0"/>
              <a:t>Utah Department of Agriculture and Food</a:t>
            </a:r>
          </a:p>
        </p:txBody>
      </p:sp>
      <p:pic>
        <p:nvPicPr>
          <p:cNvPr id="11" name="Picture 10" descr="Logo&#10;&#10;AI-generated content may be incorrect.">
            <a:extLst>
              <a:ext uri="{FF2B5EF4-FFF2-40B4-BE49-F238E27FC236}">
                <a16:creationId xmlns:a16="http://schemas.microsoft.com/office/drawing/2014/main" id="{FF782310-DD71-7A40-4349-230C290D59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92" y="277317"/>
            <a:ext cx="1642836" cy="164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1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C9F946-0974-CEB8-345C-A8ADDDC4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 dirty="0"/>
              <a:t>Current Conservation Districts in Utah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91A0C9F-44C3-F9B3-294C-9899D5605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46" y="2392323"/>
            <a:ext cx="6301295" cy="4115481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3200" b="1" dirty="0"/>
              <a:t>38 Districts  ($11,000 /year)</a:t>
            </a:r>
          </a:p>
          <a:p>
            <a:pPr lvl="1"/>
            <a:r>
              <a:rPr lang="en-US" sz="2800" b="1" dirty="0"/>
              <a:t>190 Supervisors </a:t>
            </a:r>
            <a:r>
              <a:rPr lang="en-US" sz="1600" b="1" dirty="0"/>
              <a:t>(board Member)</a:t>
            </a:r>
          </a:p>
          <a:p>
            <a:pPr lvl="1"/>
            <a:r>
              <a:rPr lang="en-US" sz="2800" b="1" dirty="0"/>
              <a:t>35 Clerks</a:t>
            </a:r>
          </a:p>
          <a:p>
            <a:pPr lvl="1"/>
            <a:r>
              <a:rPr lang="en-US" sz="2800" b="1" dirty="0"/>
              <a:t>4 CD Conservation Planners</a:t>
            </a:r>
          </a:p>
          <a:p>
            <a:r>
              <a:rPr lang="en-US" sz="3200" b="1" dirty="0"/>
              <a:t>7 Zones</a:t>
            </a:r>
          </a:p>
          <a:p>
            <a:r>
              <a:rPr lang="en-US" sz="3200" b="1" dirty="0"/>
              <a:t>UDAF Funded employees</a:t>
            </a:r>
          </a:p>
          <a:p>
            <a:pPr lvl="1"/>
            <a:r>
              <a:rPr lang="en-US" b="1" dirty="0"/>
              <a:t>7 Resource Coordinators</a:t>
            </a:r>
          </a:p>
          <a:p>
            <a:pPr lvl="2"/>
            <a:r>
              <a:rPr lang="en-US" b="1" dirty="0"/>
              <a:t>8 Conservation Planners</a:t>
            </a:r>
          </a:p>
          <a:p>
            <a:pPr lvl="2"/>
            <a:r>
              <a:rPr lang="en-US" b="1" dirty="0"/>
              <a:t>4 Watershed Coordinators</a:t>
            </a:r>
          </a:p>
          <a:p>
            <a:pPr lvl="1"/>
            <a:r>
              <a:rPr lang="en-US" b="1" dirty="0"/>
              <a:t>5 program Managers</a:t>
            </a:r>
          </a:p>
          <a:p>
            <a:pPr lvl="2"/>
            <a:r>
              <a:rPr lang="en-US" b="1" dirty="0"/>
              <a:t>6 Program planners</a:t>
            </a:r>
          </a:p>
          <a:p>
            <a:pPr lvl="2"/>
            <a:r>
              <a:rPr lang="en-US" b="1" dirty="0"/>
              <a:t>5 Other Employees</a:t>
            </a:r>
          </a:p>
          <a:p>
            <a:pPr lvl="2"/>
            <a:r>
              <a:rPr lang="en-US" b="1" dirty="0"/>
              <a:t>1 Archologist </a:t>
            </a:r>
            <a:endParaRPr lang="en-US" sz="2800" b="1" dirty="0"/>
          </a:p>
        </p:txBody>
      </p:sp>
      <p:pic>
        <p:nvPicPr>
          <p:cNvPr id="5" name="Content Placeholder 4" descr="Map&#10;&#10;AI-generated content may be incorrect.">
            <a:extLst>
              <a:ext uri="{FF2B5EF4-FFF2-40B4-BE49-F238E27FC236}">
                <a16:creationId xmlns:a16="http://schemas.microsoft.com/office/drawing/2014/main" id="{1D26564E-95B2-CF44-79C7-C9E4406DD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8" r="-2" b="2076"/>
          <a:stretch>
            <a:fillRect/>
          </a:stretch>
        </p:blipFill>
        <p:spPr>
          <a:xfrm>
            <a:off x="6141154" y="159491"/>
            <a:ext cx="5866281" cy="659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38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C90C2E-B4CA-BB7B-BF07-4089C95B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348865"/>
            <a:ext cx="11457217" cy="877729"/>
          </a:xfrm>
        </p:spPr>
        <p:txBody>
          <a:bodyPr anchor="ctr">
            <a:normAutofit fontScale="90000"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Current Audit of District Meetings and Supervisor attendance over the last 3 years.  Seeing a decline in Conservation District attendance and lack of drive and excitement in the districts.    Worlds too busy now!!!    Need to get the younger generation involved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828758-2489-C93C-0BA9-8F855727F9E9}"/>
              </a:ext>
            </a:extLst>
          </p:cNvPr>
          <p:cNvSpPr txBox="1"/>
          <p:nvPr/>
        </p:nvSpPr>
        <p:spPr>
          <a:xfrm>
            <a:off x="967563" y="5784112"/>
            <a:ext cx="1098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66988472-23E2-4B7C-733A-0C7CBE48A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350744"/>
              </p:ext>
            </p:extLst>
          </p:nvPr>
        </p:nvGraphicFramePr>
        <p:xfrm>
          <a:off x="241006" y="1575459"/>
          <a:ext cx="11709988" cy="508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3A7083-690F-0C7D-9F6B-7D792351E649}"/>
              </a:ext>
            </a:extLst>
          </p:cNvPr>
          <p:cNvSpPr txBox="1"/>
          <p:nvPr/>
        </p:nvSpPr>
        <p:spPr>
          <a:xfrm>
            <a:off x="8762877" y="4816441"/>
            <a:ext cx="31881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/>
              <a:t>Super Stars </a:t>
            </a:r>
          </a:p>
          <a:p>
            <a:r>
              <a:rPr lang="en-US" dirty="0"/>
              <a:t>15 Board Members 100% / 3Yr</a:t>
            </a:r>
          </a:p>
          <a:p>
            <a:r>
              <a:rPr lang="en-US" dirty="0"/>
              <a:t>68 Board Members  &gt;90% / 3yr</a:t>
            </a:r>
          </a:p>
          <a:p>
            <a:endParaRPr lang="en-US" dirty="0"/>
          </a:p>
          <a:p>
            <a:r>
              <a:rPr lang="en-US" dirty="0"/>
              <a:t>1 District 100% Meetings / 3 yr</a:t>
            </a:r>
          </a:p>
          <a:p>
            <a:r>
              <a:rPr lang="en-US" dirty="0"/>
              <a:t>7  &gt; 90% Meetings held / 3yr</a:t>
            </a:r>
          </a:p>
        </p:txBody>
      </p:sp>
    </p:spTree>
    <p:extLst>
      <p:ext uri="{BB962C8B-B14F-4D97-AF65-F5344CB8AC3E}">
        <p14:creationId xmlns:p14="http://schemas.microsoft.com/office/powerpoint/2010/main" val="67263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68D8DE-92EC-9CA5-B2AE-DDFA4D3A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Super District Concept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42A6E9C8-BBDD-03A2-6C86-33AFA6951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10138"/>
            <a:ext cx="7943775" cy="6858000"/>
          </a:xfrm>
        </p:spPr>
        <p:txBody>
          <a:bodyPr anchor="ctr">
            <a:normAutofit/>
          </a:bodyPr>
          <a:lstStyle/>
          <a:p>
            <a:r>
              <a:rPr lang="en-US" sz="2000" dirty="0"/>
              <a:t>Consolidate Current Districts to form Super Districts </a:t>
            </a:r>
          </a:p>
          <a:p>
            <a:pPr lvl="1"/>
            <a:r>
              <a:rPr lang="en-US" sz="1600" dirty="0"/>
              <a:t>38 Conservation Districts down to 7-10 Super Districts or just 1 per County - 29</a:t>
            </a:r>
          </a:p>
          <a:p>
            <a:r>
              <a:rPr lang="en-US" sz="2000" dirty="0"/>
              <a:t>Local Control – Keep Local control by having supervisors from current district areas represent in super districts 11-15 board members   (Current 190 Board members down to 105-150)</a:t>
            </a:r>
          </a:p>
          <a:p>
            <a:r>
              <a:rPr lang="en-US" sz="2000" dirty="0"/>
              <a:t>Consolidate Funds – Currently (11k per year/ district) $418,000 total district operating funds.</a:t>
            </a:r>
          </a:p>
          <a:p>
            <a:r>
              <a:rPr lang="en-US" sz="2000" dirty="0"/>
              <a:t>Reallocate Funds – Operation cost and remaining into Project Fund Pool   </a:t>
            </a:r>
          </a:p>
          <a:p>
            <a:pPr lvl="1"/>
            <a:r>
              <a:rPr lang="en-US" sz="1600" dirty="0"/>
              <a:t> Possible Funds Breakdown </a:t>
            </a:r>
            <a:r>
              <a:rPr lang="en-US" sz="1200" dirty="0"/>
              <a:t> (100k in operation cost and $318k in project pool funds)</a:t>
            </a:r>
          </a:p>
          <a:p>
            <a:r>
              <a:rPr lang="en-US" sz="2000" dirty="0"/>
              <a:t>Create Project Fund Pool for more meaningful district projects</a:t>
            </a:r>
          </a:p>
          <a:p>
            <a:r>
              <a:rPr lang="en-US" sz="2000" dirty="0"/>
              <a:t>Reduce number of meetings (38 districts x 12 months = 456 meetings a year + other zone outreach meetings ) </a:t>
            </a:r>
          </a:p>
          <a:p>
            <a:pPr lvl="1"/>
            <a:r>
              <a:rPr lang="en-US" sz="1600" dirty="0"/>
              <a:t>7-10 Super Districts  120 a year,  6 in-person scheduled and 6 virtual (60 In person, 60 Virtual)  </a:t>
            </a:r>
          </a:p>
          <a:p>
            <a:r>
              <a:rPr lang="en-US" sz="2000" dirty="0"/>
              <a:t>Reduce Staff hours and Traveling cost to meetings (# of meetings (456) down to 60 Meetings</a:t>
            </a:r>
          </a:p>
          <a:p>
            <a:pPr lvl="1"/>
            <a:r>
              <a:rPr lang="en-US" sz="1600" dirty="0"/>
              <a:t>Currently some up to 6 hours travel time 2 hour meeting full 8 hour day for 1 meeting. </a:t>
            </a:r>
          </a:p>
          <a:p>
            <a:r>
              <a:rPr lang="en-US" sz="2000" dirty="0"/>
              <a:t>Make meetings more meaningful in hopes of better attendance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8503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AAB68-99D3-0D89-03A8-3213949F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445" y="259960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Thoughts? Questions? Comments?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Will this work and be the future of Conservation Districts?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7B37951-A691-B263-04C4-DE72459DB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27" y="1086715"/>
            <a:ext cx="105156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58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486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Utah Conservation Districts</vt:lpstr>
      <vt:lpstr>Current Conservation Districts in Utah</vt:lpstr>
      <vt:lpstr>Current Audit of District Meetings and Supervisor attendance over the last 3 years.  Seeing a decline in Conservation District attendance and lack of drive and excitement in the districts.    Worlds too busy now!!!    Need to get the younger generation involved </vt:lpstr>
      <vt:lpstr>Super District Concept</vt:lpstr>
      <vt:lpstr>Thoughts? Questions? Comments?   Will this work and be the future of Conservation Districts? </vt:lpstr>
    </vt:vector>
  </TitlesOfParts>
  <Company>State of Utah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Jace Farnsworth</dc:creator>
  <cp:lastModifiedBy>Jace Farnsworth</cp:lastModifiedBy>
  <cp:revision>2</cp:revision>
  <dcterms:created xsi:type="dcterms:W3CDTF">2025-10-01T19:13:34Z</dcterms:created>
  <dcterms:modified xsi:type="dcterms:W3CDTF">2025-10-22T18:17:11Z</dcterms:modified>
</cp:coreProperties>
</file>