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embeddedFontLst>
    <p:embeddedFont>
      <p:font typeface="Average" panose="020B0604020202020204" charset="0"/>
      <p:regular r:id="rId18"/>
    </p:embeddedFont>
    <p:embeddedFont>
      <p:font typeface="Calibri" panose="020F0502020204030204" pitchFamily="34" charset="0"/>
      <p:regular r:id="rId19"/>
      <p:bold r:id="rId20"/>
      <p:italic r:id="rId21"/>
      <p:boldItalic r:id="rId22"/>
    </p:embeddedFont>
    <p:embeddedFont>
      <p:font typeface="Manrope" panose="020B0604020202020204" charset="0"/>
      <p:regular r:id="rId23"/>
      <p:bold r:id="rId24"/>
    </p:embeddedFont>
    <p:embeddedFont>
      <p:font typeface="Manrope ExtraBold" panose="020B0604020202020204" charset="0"/>
      <p:bold r:id="rId25"/>
    </p:embeddedFont>
    <p:embeddedFont>
      <p:font typeface="Manrope Medium" panose="020B0604020202020204" charset="0"/>
      <p:regular r:id="rId26"/>
      <p:bold r:id="rId27"/>
    </p:embeddedFont>
    <p:embeddedFont>
      <p:font typeface="Oswald" panose="00000500000000000000" pitchFamily="2" charset="0"/>
      <p:regular r:id="rId28"/>
      <p:bold r:id="rId29"/>
    </p:embeddedFont>
    <p:embeddedFont>
      <p:font typeface="Trebuchet MS" panose="020B0603020202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gU18+h9kn50YO9sCTqQysJIeBO6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8135DE-7230-4F77-8A2F-7A9C35534DE5}">
  <a:tblStyle styleId="{3A8135DE-7230-4F77-8A2F-7A9C35534DE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318"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 name="Google Shape;86;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7ed22b1e06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8" name="Google Shape;168;g27ed22b1e06_0_20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7ed22b1e06_0_3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5" name="Google Shape;175;g27ed22b1e06_0_3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7ed22b1e06_0_5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g27ed22b1e06_0_5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7ed22b1e06_0_6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1" name="Google Shape;191;g27ed22b1e06_0_6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7ed22b1e06_0_8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0" name="Google Shape;200;g27ed22b1e06_0_8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7ed22b1e06_0_9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g27ed22b1e06_0_9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7f26b20e96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 name="Google Shape;104;g27f26b20e96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d22b1e06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g27ed22b1e06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f430263da_0_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f430263d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7ed22b1e06_0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g27ed22b1e06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d22b1e06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27ed22b1e06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7ed22b1e06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 name="Google Shape;161;g27ed22b1e06_0_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g27f26b20e96_0_130"/>
          <p:cNvGrpSpPr/>
          <p:nvPr/>
        </p:nvGrpSpPr>
        <p:grpSpPr>
          <a:xfrm>
            <a:off x="5800234" y="3807170"/>
            <a:ext cx="591423" cy="140843"/>
            <a:chOff x="4137525" y="2915950"/>
            <a:chExt cx="869100" cy="207000"/>
          </a:xfrm>
        </p:grpSpPr>
        <p:sp>
          <p:nvSpPr>
            <p:cNvPr id="11" name="Google Shape;11;g27f26b20e96_0_130"/>
            <p:cNvSpPr/>
            <p:nvPr/>
          </p:nvSpPr>
          <p:spPr>
            <a:xfrm>
              <a:off x="4468575" y="2915950"/>
              <a:ext cx="207000" cy="2070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 name="Google Shape;12;g27f26b20e96_0_130"/>
            <p:cNvSpPr/>
            <p:nvPr/>
          </p:nvSpPr>
          <p:spPr>
            <a:xfrm>
              <a:off x="4799625" y="2915950"/>
              <a:ext cx="207000" cy="2070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 name="Google Shape;13;g27f26b20e96_0_130"/>
            <p:cNvSpPr/>
            <p:nvPr/>
          </p:nvSpPr>
          <p:spPr>
            <a:xfrm>
              <a:off x="4137525" y="2915950"/>
              <a:ext cx="207000" cy="2070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4" name="Google Shape;14;g27f26b20e96_0_130"/>
          <p:cNvSpPr txBox="1">
            <a:spLocks noGrp="1"/>
          </p:cNvSpPr>
          <p:nvPr>
            <p:ph type="ctrTitle"/>
          </p:nvPr>
        </p:nvSpPr>
        <p:spPr>
          <a:xfrm>
            <a:off x="895010" y="1321067"/>
            <a:ext cx="10401900" cy="23067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15" name="Google Shape;15;g27f26b20e96_0_130"/>
          <p:cNvSpPr txBox="1">
            <a:spLocks noGrp="1"/>
          </p:cNvSpPr>
          <p:nvPr>
            <p:ph type="subTitle" idx="1"/>
          </p:nvPr>
        </p:nvSpPr>
        <p:spPr>
          <a:xfrm>
            <a:off x="895000" y="4233168"/>
            <a:ext cx="104019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g27f26b20e96_0_130"/>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g27f26b20e96_0_170"/>
          <p:cNvSpPr txBox="1">
            <a:spLocks noGrp="1"/>
          </p:cNvSpPr>
          <p:nvPr>
            <p:ph type="title" hasCustomPrompt="1"/>
          </p:nvPr>
        </p:nvSpPr>
        <p:spPr>
          <a:xfrm>
            <a:off x="415600" y="1673700"/>
            <a:ext cx="11360700" cy="2520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1" name="Google Shape;51;g27f26b20e96_0_170"/>
          <p:cNvSpPr txBox="1">
            <a:spLocks noGrp="1"/>
          </p:cNvSpPr>
          <p:nvPr>
            <p:ph type="body" idx="1"/>
          </p:nvPr>
        </p:nvSpPr>
        <p:spPr>
          <a:xfrm>
            <a:off x="415600" y="43045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2" name="Google Shape;52;g27f26b20e96_0_170"/>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g27f26b20e96_0_174"/>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g27f26b20e96_0_176"/>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accen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 name="Google Shape;57;g27f26b20e96_0_176"/>
          <p:cNvSpPr txBox="1">
            <a:spLocks noGrp="1"/>
          </p:cNvSpPr>
          <p:nvPr>
            <p:ph type="body" idx="1"/>
          </p:nvPr>
        </p:nvSpPr>
        <p:spPr>
          <a:xfrm>
            <a:off x="677334" y="2160589"/>
            <a:ext cx="8596800" cy="3880800"/>
          </a:xfrm>
          <a:prstGeom prst="rect">
            <a:avLst/>
          </a:prstGeom>
          <a:noFill/>
          <a:ln>
            <a:noFill/>
          </a:ln>
        </p:spPr>
        <p:txBody>
          <a:bodyPr spcFirstLastPara="1" wrap="square" lIns="91425" tIns="45700" rIns="91425" bIns="45700" anchor="t" anchorCtr="0">
            <a:normAutofit/>
          </a:bodyPr>
          <a:lstStyle>
            <a:lvl1pPr marL="457200" lvl="0" indent="-320040" algn="l" rtl="0">
              <a:lnSpc>
                <a:spcPct val="100000"/>
              </a:lnSpc>
              <a:spcBef>
                <a:spcPts val="1000"/>
              </a:spcBef>
              <a:spcAft>
                <a:spcPts val="0"/>
              </a:spcAft>
              <a:buSzPts val="1440"/>
              <a:buChar char="►"/>
              <a:defRPr/>
            </a:lvl1pPr>
            <a:lvl2pPr marL="914400" lvl="1" indent="-320040" algn="l" rtl="0">
              <a:lnSpc>
                <a:spcPct val="100000"/>
              </a:lnSpc>
              <a:spcBef>
                <a:spcPts val="1000"/>
              </a:spcBef>
              <a:spcAft>
                <a:spcPts val="0"/>
              </a:spcAft>
              <a:buSzPts val="1440"/>
              <a:buChar char="►"/>
              <a:defRPr/>
            </a:lvl2pPr>
            <a:lvl3pPr marL="1371600" lvl="2" indent="-320039" algn="l" rtl="0">
              <a:lnSpc>
                <a:spcPct val="100000"/>
              </a:lnSpc>
              <a:spcBef>
                <a:spcPts val="1000"/>
              </a:spcBef>
              <a:spcAft>
                <a:spcPts val="0"/>
              </a:spcAft>
              <a:buSzPts val="1440"/>
              <a:buChar char="►"/>
              <a:defRPr/>
            </a:lvl3pPr>
            <a:lvl4pPr marL="1828800" lvl="3" indent="-320039" algn="l" rtl="0">
              <a:lnSpc>
                <a:spcPct val="100000"/>
              </a:lnSpc>
              <a:spcBef>
                <a:spcPts val="1000"/>
              </a:spcBef>
              <a:spcAft>
                <a:spcPts val="0"/>
              </a:spcAft>
              <a:buSzPts val="1440"/>
              <a:buChar char="►"/>
              <a:defRPr/>
            </a:lvl4pPr>
            <a:lvl5pPr marL="2286000" lvl="4" indent="-320039" algn="l" rtl="0">
              <a:lnSpc>
                <a:spcPct val="100000"/>
              </a:lnSpc>
              <a:spcBef>
                <a:spcPts val="1000"/>
              </a:spcBef>
              <a:spcAft>
                <a:spcPts val="0"/>
              </a:spcAft>
              <a:buSzPts val="1440"/>
              <a:buChar char="►"/>
              <a:defRPr/>
            </a:lvl5pPr>
            <a:lvl6pPr marL="2743200" lvl="5" indent="-320039" algn="l" rtl="0">
              <a:lnSpc>
                <a:spcPct val="100000"/>
              </a:lnSpc>
              <a:spcBef>
                <a:spcPts val="1000"/>
              </a:spcBef>
              <a:spcAft>
                <a:spcPts val="0"/>
              </a:spcAft>
              <a:buSzPts val="1440"/>
              <a:buChar char="►"/>
              <a:defRPr/>
            </a:lvl6pPr>
            <a:lvl7pPr marL="3200400" lvl="6" indent="-320039" algn="l" rtl="0">
              <a:lnSpc>
                <a:spcPct val="100000"/>
              </a:lnSpc>
              <a:spcBef>
                <a:spcPts val="1000"/>
              </a:spcBef>
              <a:spcAft>
                <a:spcPts val="0"/>
              </a:spcAft>
              <a:buSzPts val="1440"/>
              <a:buChar char="►"/>
              <a:defRPr/>
            </a:lvl7pPr>
            <a:lvl8pPr marL="3657600" lvl="7" indent="-320040" algn="l" rtl="0">
              <a:lnSpc>
                <a:spcPct val="100000"/>
              </a:lnSpc>
              <a:spcBef>
                <a:spcPts val="1000"/>
              </a:spcBef>
              <a:spcAft>
                <a:spcPts val="0"/>
              </a:spcAft>
              <a:buSzPts val="1440"/>
              <a:buChar char="►"/>
              <a:defRPr/>
            </a:lvl8pPr>
            <a:lvl9pPr marL="4114800" lvl="8" indent="-320040" algn="l" rtl="0">
              <a:lnSpc>
                <a:spcPct val="100000"/>
              </a:lnSpc>
              <a:spcBef>
                <a:spcPts val="1000"/>
              </a:spcBef>
              <a:spcAft>
                <a:spcPts val="0"/>
              </a:spcAft>
              <a:buSzPts val="1440"/>
              <a:buChar char="►"/>
              <a:defRPr/>
            </a:lvl9pPr>
          </a:lstStyle>
          <a:p>
            <a:endParaRPr/>
          </a:p>
        </p:txBody>
      </p:sp>
      <p:sp>
        <p:nvSpPr>
          <p:cNvPr id="58" name="Google Shape;58;g27f26b20e96_0_176"/>
          <p:cNvSpPr txBox="1">
            <a:spLocks noGrp="1"/>
          </p:cNvSpPr>
          <p:nvPr>
            <p:ph type="dt" idx="10"/>
          </p:nvPr>
        </p:nvSpPr>
        <p:spPr>
          <a:xfrm>
            <a:off x="7205133" y="6041362"/>
            <a:ext cx="9120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 name="Google Shape;59;g27f26b20e96_0_176"/>
          <p:cNvSpPr txBox="1">
            <a:spLocks noGrp="1"/>
          </p:cNvSpPr>
          <p:nvPr>
            <p:ph type="ftr" idx="11"/>
          </p:nvPr>
        </p:nvSpPr>
        <p:spPr>
          <a:xfrm>
            <a:off x="677334" y="6041362"/>
            <a:ext cx="6297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 name="Google Shape;60;g27f26b20e96_0_176"/>
          <p:cNvSpPr txBox="1">
            <a:spLocks noGrp="1"/>
          </p:cNvSpPr>
          <p:nvPr>
            <p:ph type="sldNum" idx="12"/>
          </p:nvPr>
        </p:nvSpPr>
        <p:spPr>
          <a:xfrm>
            <a:off x="8590663" y="6041362"/>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G">
  <p:cSld name="BG">
    <p:bg>
      <p:bgPr>
        <a:solidFill>
          <a:schemeClr val="accent1"/>
        </a:solidFill>
        <a:effectLst/>
      </p:bgPr>
    </p:bg>
    <p:spTree>
      <p:nvGrpSpPr>
        <p:cNvPr id="1" name="Shape 6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62"/>
        <p:cNvGrpSpPr/>
        <p:nvPr/>
      </p:nvGrpSpPr>
      <p:grpSpPr>
        <a:xfrm>
          <a:off x="0" y="0"/>
          <a:ext cx="0" cy="0"/>
          <a:chOff x="0" y="0"/>
          <a:chExt cx="0" cy="0"/>
        </a:xfrm>
      </p:grpSpPr>
      <p:sp>
        <p:nvSpPr>
          <p:cNvPr id="63" name="Google Shape;63;g27f26b20e96_0_183"/>
          <p:cNvSpPr txBox="1">
            <a:spLocks noGrp="1"/>
          </p:cNvSpPr>
          <p:nvPr>
            <p:ph type="title"/>
          </p:nvPr>
        </p:nvSpPr>
        <p:spPr>
          <a:xfrm>
            <a:off x="677335" y="2700867"/>
            <a:ext cx="8596800" cy="18267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accent1"/>
              </a:buClr>
              <a:buSzPts val="4000"/>
              <a:buFont typeface="Trebuchet MS"/>
              <a:buNone/>
              <a:defRPr sz="4000" b="0"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g27f26b20e96_0_183"/>
          <p:cNvSpPr txBox="1">
            <a:spLocks noGrp="1"/>
          </p:cNvSpPr>
          <p:nvPr>
            <p:ph type="body" idx="1"/>
          </p:nvPr>
        </p:nvSpPr>
        <p:spPr>
          <a:xfrm>
            <a:off x="677335" y="4527448"/>
            <a:ext cx="8596800" cy="8604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SzPts val="1600"/>
              <a:buNone/>
              <a:defRPr sz="2000">
                <a:solidFill>
                  <a:srgbClr val="7F7F7F"/>
                </a:solidFill>
              </a:defRPr>
            </a:lvl1pPr>
            <a:lvl2pPr marL="914400" lvl="1" indent="-228600" algn="l" rtl="0">
              <a:lnSpc>
                <a:spcPct val="100000"/>
              </a:lnSpc>
              <a:spcBef>
                <a:spcPts val="1000"/>
              </a:spcBef>
              <a:spcAft>
                <a:spcPts val="0"/>
              </a:spcAft>
              <a:buSzPts val="1440"/>
              <a:buNone/>
              <a:defRPr sz="1800">
                <a:solidFill>
                  <a:srgbClr val="888888"/>
                </a:solidFill>
              </a:defRPr>
            </a:lvl2pPr>
            <a:lvl3pPr marL="1371600" lvl="2" indent="-228600" algn="l" rtl="0">
              <a:lnSpc>
                <a:spcPct val="100000"/>
              </a:lnSpc>
              <a:spcBef>
                <a:spcPts val="1000"/>
              </a:spcBef>
              <a:spcAft>
                <a:spcPts val="0"/>
              </a:spcAft>
              <a:buSzPts val="1280"/>
              <a:buNone/>
              <a:defRPr sz="1600">
                <a:solidFill>
                  <a:srgbClr val="888888"/>
                </a:solidFill>
              </a:defRPr>
            </a:lvl3pPr>
            <a:lvl4pPr marL="1828800" lvl="3" indent="-228600" algn="l" rtl="0">
              <a:lnSpc>
                <a:spcPct val="100000"/>
              </a:lnSpc>
              <a:spcBef>
                <a:spcPts val="1000"/>
              </a:spcBef>
              <a:spcAft>
                <a:spcPts val="0"/>
              </a:spcAft>
              <a:buSzPts val="1120"/>
              <a:buNone/>
              <a:defRPr sz="1400">
                <a:solidFill>
                  <a:srgbClr val="888888"/>
                </a:solidFill>
              </a:defRPr>
            </a:lvl4pPr>
            <a:lvl5pPr marL="2286000" lvl="4" indent="-228600" algn="l" rtl="0">
              <a:lnSpc>
                <a:spcPct val="100000"/>
              </a:lnSpc>
              <a:spcBef>
                <a:spcPts val="1000"/>
              </a:spcBef>
              <a:spcAft>
                <a:spcPts val="0"/>
              </a:spcAft>
              <a:buSzPts val="1120"/>
              <a:buNone/>
              <a:defRPr sz="1400">
                <a:solidFill>
                  <a:srgbClr val="888888"/>
                </a:solidFill>
              </a:defRPr>
            </a:lvl5pPr>
            <a:lvl6pPr marL="2743200" lvl="5" indent="-228600" algn="l" rtl="0">
              <a:lnSpc>
                <a:spcPct val="100000"/>
              </a:lnSpc>
              <a:spcBef>
                <a:spcPts val="1000"/>
              </a:spcBef>
              <a:spcAft>
                <a:spcPts val="0"/>
              </a:spcAft>
              <a:buSzPts val="1120"/>
              <a:buNone/>
              <a:defRPr sz="1400">
                <a:solidFill>
                  <a:srgbClr val="888888"/>
                </a:solidFill>
              </a:defRPr>
            </a:lvl6pPr>
            <a:lvl7pPr marL="3200400" lvl="6" indent="-228600" algn="l" rtl="0">
              <a:lnSpc>
                <a:spcPct val="100000"/>
              </a:lnSpc>
              <a:spcBef>
                <a:spcPts val="1000"/>
              </a:spcBef>
              <a:spcAft>
                <a:spcPts val="0"/>
              </a:spcAft>
              <a:buSzPts val="1120"/>
              <a:buNone/>
              <a:defRPr sz="1400">
                <a:solidFill>
                  <a:srgbClr val="888888"/>
                </a:solidFill>
              </a:defRPr>
            </a:lvl7pPr>
            <a:lvl8pPr marL="3657600" lvl="7" indent="-228600" algn="l" rtl="0">
              <a:lnSpc>
                <a:spcPct val="100000"/>
              </a:lnSpc>
              <a:spcBef>
                <a:spcPts val="1000"/>
              </a:spcBef>
              <a:spcAft>
                <a:spcPts val="0"/>
              </a:spcAft>
              <a:buSzPts val="1120"/>
              <a:buNone/>
              <a:defRPr sz="1400">
                <a:solidFill>
                  <a:srgbClr val="888888"/>
                </a:solidFill>
              </a:defRPr>
            </a:lvl8pPr>
            <a:lvl9pPr marL="4114800" lvl="8" indent="-228600" algn="l" rtl="0">
              <a:lnSpc>
                <a:spcPct val="100000"/>
              </a:lnSpc>
              <a:spcBef>
                <a:spcPts val="1000"/>
              </a:spcBef>
              <a:spcAft>
                <a:spcPts val="0"/>
              </a:spcAft>
              <a:buSzPts val="1120"/>
              <a:buNone/>
              <a:defRPr sz="1400">
                <a:solidFill>
                  <a:srgbClr val="888888"/>
                </a:solidFill>
              </a:defRPr>
            </a:lvl9pPr>
          </a:lstStyle>
          <a:p>
            <a:endParaRPr/>
          </a:p>
        </p:txBody>
      </p:sp>
      <p:sp>
        <p:nvSpPr>
          <p:cNvPr id="65" name="Google Shape;65;g27f26b20e96_0_183"/>
          <p:cNvSpPr txBox="1">
            <a:spLocks noGrp="1"/>
          </p:cNvSpPr>
          <p:nvPr>
            <p:ph type="dt" idx="10"/>
          </p:nvPr>
        </p:nvSpPr>
        <p:spPr>
          <a:xfrm>
            <a:off x="7205133" y="6041362"/>
            <a:ext cx="9120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g27f26b20e96_0_183"/>
          <p:cNvSpPr txBox="1">
            <a:spLocks noGrp="1"/>
          </p:cNvSpPr>
          <p:nvPr>
            <p:ph type="ftr" idx="11"/>
          </p:nvPr>
        </p:nvSpPr>
        <p:spPr>
          <a:xfrm>
            <a:off x="677334" y="6041362"/>
            <a:ext cx="6297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 name="Google Shape;67;g27f26b20e96_0_183"/>
          <p:cNvSpPr txBox="1">
            <a:spLocks noGrp="1"/>
          </p:cNvSpPr>
          <p:nvPr>
            <p:ph type="sldNum" idx="12"/>
          </p:nvPr>
        </p:nvSpPr>
        <p:spPr>
          <a:xfrm>
            <a:off x="8590663" y="6041362"/>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
        <p:cNvGrpSpPr/>
        <p:nvPr/>
      </p:nvGrpSpPr>
      <p:grpSpPr>
        <a:xfrm>
          <a:off x="0" y="0"/>
          <a:ext cx="0" cy="0"/>
          <a:chOff x="0" y="0"/>
          <a:chExt cx="0" cy="0"/>
        </a:xfrm>
      </p:grpSpPr>
      <p:sp>
        <p:nvSpPr>
          <p:cNvPr id="69" name="Google Shape;69;g27f26b20e96_0_189"/>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accen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 name="Google Shape;70;g27f26b20e96_0_189"/>
          <p:cNvSpPr txBox="1">
            <a:spLocks noGrp="1"/>
          </p:cNvSpPr>
          <p:nvPr>
            <p:ph type="body" idx="1"/>
          </p:nvPr>
        </p:nvSpPr>
        <p:spPr>
          <a:xfrm>
            <a:off x="677334" y="2160589"/>
            <a:ext cx="4184100" cy="3880800"/>
          </a:xfrm>
          <a:prstGeom prst="rect">
            <a:avLst/>
          </a:prstGeom>
          <a:noFill/>
          <a:ln>
            <a:noFill/>
          </a:ln>
        </p:spPr>
        <p:txBody>
          <a:bodyPr spcFirstLastPara="1" wrap="square" lIns="91425" tIns="45700" rIns="91425" bIns="45700" anchor="t" anchorCtr="0">
            <a:normAutofit/>
          </a:bodyPr>
          <a:lstStyle>
            <a:lvl1pPr marL="457200" lvl="0" indent="-320040" algn="l" rtl="0">
              <a:lnSpc>
                <a:spcPct val="100000"/>
              </a:lnSpc>
              <a:spcBef>
                <a:spcPts val="1000"/>
              </a:spcBef>
              <a:spcAft>
                <a:spcPts val="0"/>
              </a:spcAft>
              <a:buSzPts val="1440"/>
              <a:buChar char="►"/>
              <a:defRPr/>
            </a:lvl1pPr>
            <a:lvl2pPr marL="914400" lvl="1" indent="-320040" algn="l" rtl="0">
              <a:lnSpc>
                <a:spcPct val="100000"/>
              </a:lnSpc>
              <a:spcBef>
                <a:spcPts val="1000"/>
              </a:spcBef>
              <a:spcAft>
                <a:spcPts val="0"/>
              </a:spcAft>
              <a:buSzPts val="1440"/>
              <a:buChar char="►"/>
              <a:defRPr/>
            </a:lvl2pPr>
            <a:lvl3pPr marL="1371600" lvl="2" indent="-320039" algn="l" rtl="0">
              <a:lnSpc>
                <a:spcPct val="100000"/>
              </a:lnSpc>
              <a:spcBef>
                <a:spcPts val="1000"/>
              </a:spcBef>
              <a:spcAft>
                <a:spcPts val="0"/>
              </a:spcAft>
              <a:buSzPts val="1440"/>
              <a:buChar char="►"/>
              <a:defRPr/>
            </a:lvl3pPr>
            <a:lvl4pPr marL="1828800" lvl="3" indent="-320039" algn="l" rtl="0">
              <a:lnSpc>
                <a:spcPct val="100000"/>
              </a:lnSpc>
              <a:spcBef>
                <a:spcPts val="1000"/>
              </a:spcBef>
              <a:spcAft>
                <a:spcPts val="0"/>
              </a:spcAft>
              <a:buSzPts val="1440"/>
              <a:buChar char="►"/>
              <a:defRPr/>
            </a:lvl4pPr>
            <a:lvl5pPr marL="2286000" lvl="4" indent="-320039" algn="l" rtl="0">
              <a:lnSpc>
                <a:spcPct val="100000"/>
              </a:lnSpc>
              <a:spcBef>
                <a:spcPts val="1000"/>
              </a:spcBef>
              <a:spcAft>
                <a:spcPts val="0"/>
              </a:spcAft>
              <a:buSzPts val="1440"/>
              <a:buChar char="►"/>
              <a:defRPr/>
            </a:lvl5pPr>
            <a:lvl6pPr marL="2743200" lvl="5" indent="-320039" algn="l" rtl="0">
              <a:lnSpc>
                <a:spcPct val="100000"/>
              </a:lnSpc>
              <a:spcBef>
                <a:spcPts val="1000"/>
              </a:spcBef>
              <a:spcAft>
                <a:spcPts val="0"/>
              </a:spcAft>
              <a:buSzPts val="1440"/>
              <a:buChar char="►"/>
              <a:defRPr/>
            </a:lvl6pPr>
            <a:lvl7pPr marL="3200400" lvl="6" indent="-320039" algn="l" rtl="0">
              <a:lnSpc>
                <a:spcPct val="100000"/>
              </a:lnSpc>
              <a:spcBef>
                <a:spcPts val="1000"/>
              </a:spcBef>
              <a:spcAft>
                <a:spcPts val="0"/>
              </a:spcAft>
              <a:buSzPts val="1440"/>
              <a:buChar char="►"/>
              <a:defRPr/>
            </a:lvl7pPr>
            <a:lvl8pPr marL="3657600" lvl="7" indent="-320040" algn="l" rtl="0">
              <a:lnSpc>
                <a:spcPct val="100000"/>
              </a:lnSpc>
              <a:spcBef>
                <a:spcPts val="1000"/>
              </a:spcBef>
              <a:spcAft>
                <a:spcPts val="0"/>
              </a:spcAft>
              <a:buSzPts val="1440"/>
              <a:buChar char="►"/>
              <a:defRPr/>
            </a:lvl8pPr>
            <a:lvl9pPr marL="4114800" lvl="8" indent="-320040" algn="l" rtl="0">
              <a:lnSpc>
                <a:spcPct val="100000"/>
              </a:lnSpc>
              <a:spcBef>
                <a:spcPts val="1000"/>
              </a:spcBef>
              <a:spcAft>
                <a:spcPts val="0"/>
              </a:spcAft>
              <a:buSzPts val="1440"/>
              <a:buChar char="►"/>
              <a:defRPr/>
            </a:lvl9pPr>
          </a:lstStyle>
          <a:p>
            <a:endParaRPr/>
          </a:p>
        </p:txBody>
      </p:sp>
      <p:sp>
        <p:nvSpPr>
          <p:cNvPr id="71" name="Google Shape;71;g27f26b20e96_0_189"/>
          <p:cNvSpPr txBox="1">
            <a:spLocks noGrp="1"/>
          </p:cNvSpPr>
          <p:nvPr>
            <p:ph type="body" idx="2"/>
          </p:nvPr>
        </p:nvSpPr>
        <p:spPr>
          <a:xfrm>
            <a:off x="5089970" y="2160589"/>
            <a:ext cx="4184100" cy="3880800"/>
          </a:xfrm>
          <a:prstGeom prst="rect">
            <a:avLst/>
          </a:prstGeom>
          <a:noFill/>
          <a:ln>
            <a:noFill/>
          </a:ln>
        </p:spPr>
        <p:txBody>
          <a:bodyPr spcFirstLastPara="1" wrap="square" lIns="91425" tIns="45700" rIns="91425" bIns="45700" anchor="t" anchorCtr="0">
            <a:normAutofit/>
          </a:bodyPr>
          <a:lstStyle>
            <a:lvl1pPr marL="457200" lvl="0" indent="-320040" algn="l" rtl="0">
              <a:lnSpc>
                <a:spcPct val="100000"/>
              </a:lnSpc>
              <a:spcBef>
                <a:spcPts val="1000"/>
              </a:spcBef>
              <a:spcAft>
                <a:spcPts val="0"/>
              </a:spcAft>
              <a:buSzPts val="1440"/>
              <a:buChar char="►"/>
              <a:defRPr/>
            </a:lvl1pPr>
            <a:lvl2pPr marL="914400" lvl="1" indent="-320040" algn="l" rtl="0">
              <a:lnSpc>
                <a:spcPct val="100000"/>
              </a:lnSpc>
              <a:spcBef>
                <a:spcPts val="1000"/>
              </a:spcBef>
              <a:spcAft>
                <a:spcPts val="0"/>
              </a:spcAft>
              <a:buSzPts val="1440"/>
              <a:buChar char="►"/>
              <a:defRPr/>
            </a:lvl2pPr>
            <a:lvl3pPr marL="1371600" lvl="2" indent="-320039" algn="l" rtl="0">
              <a:lnSpc>
                <a:spcPct val="100000"/>
              </a:lnSpc>
              <a:spcBef>
                <a:spcPts val="1000"/>
              </a:spcBef>
              <a:spcAft>
                <a:spcPts val="0"/>
              </a:spcAft>
              <a:buSzPts val="1440"/>
              <a:buChar char="►"/>
              <a:defRPr/>
            </a:lvl3pPr>
            <a:lvl4pPr marL="1828800" lvl="3" indent="-320039" algn="l" rtl="0">
              <a:lnSpc>
                <a:spcPct val="100000"/>
              </a:lnSpc>
              <a:spcBef>
                <a:spcPts val="1000"/>
              </a:spcBef>
              <a:spcAft>
                <a:spcPts val="0"/>
              </a:spcAft>
              <a:buSzPts val="1440"/>
              <a:buChar char="►"/>
              <a:defRPr/>
            </a:lvl4pPr>
            <a:lvl5pPr marL="2286000" lvl="4" indent="-320039" algn="l" rtl="0">
              <a:lnSpc>
                <a:spcPct val="100000"/>
              </a:lnSpc>
              <a:spcBef>
                <a:spcPts val="1000"/>
              </a:spcBef>
              <a:spcAft>
                <a:spcPts val="0"/>
              </a:spcAft>
              <a:buSzPts val="1440"/>
              <a:buChar char="►"/>
              <a:defRPr/>
            </a:lvl5pPr>
            <a:lvl6pPr marL="2743200" lvl="5" indent="-320039" algn="l" rtl="0">
              <a:lnSpc>
                <a:spcPct val="100000"/>
              </a:lnSpc>
              <a:spcBef>
                <a:spcPts val="1000"/>
              </a:spcBef>
              <a:spcAft>
                <a:spcPts val="0"/>
              </a:spcAft>
              <a:buSzPts val="1440"/>
              <a:buChar char="►"/>
              <a:defRPr/>
            </a:lvl6pPr>
            <a:lvl7pPr marL="3200400" lvl="6" indent="-320039" algn="l" rtl="0">
              <a:lnSpc>
                <a:spcPct val="100000"/>
              </a:lnSpc>
              <a:spcBef>
                <a:spcPts val="1000"/>
              </a:spcBef>
              <a:spcAft>
                <a:spcPts val="0"/>
              </a:spcAft>
              <a:buSzPts val="1440"/>
              <a:buChar char="►"/>
              <a:defRPr/>
            </a:lvl7pPr>
            <a:lvl8pPr marL="3657600" lvl="7" indent="-320040" algn="l" rtl="0">
              <a:lnSpc>
                <a:spcPct val="100000"/>
              </a:lnSpc>
              <a:spcBef>
                <a:spcPts val="1000"/>
              </a:spcBef>
              <a:spcAft>
                <a:spcPts val="0"/>
              </a:spcAft>
              <a:buSzPts val="1440"/>
              <a:buChar char="►"/>
              <a:defRPr/>
            </a:lvl8pPr>
            <a:lvl9pPr marL="4114800" lvl="8" indent="-320040" algn="l" rtl="0">
              <a:lnSpc>
                <a:spcPct val="100000"/>
              </a:lnSpc>
              <a:spcBef>
                <a:spcPts val="1000"/>
              </a:spcBef>
              <a:spcAft>
                <a:spcPts val="0"/>
              </a:spcAft>
              <a:buSzPts val="1440"/>
              <a:buChar char="►"/>
              <a:defRPr/>
            </a:lvl9pPr>
          </a:lstStyle>
          <a:p>
            <a:endParaRPr/>
          </a:p>
        </p:txBody>
      </p:sp>
      <p:sp>
        <p:nvSpPr>
          <p:cNvPr id="72" name="Google Shape;72;g27f26b20e96_0_189"/>
          <p:cNvSpPr txBox="1">
            <a:spLocks noGrp="1"/>
          </p:cNvSpPr>
          <p:nvPr>
            <p:ph type="dt" idx="10"/>
          </p:nvPr>
        </p:nvSpPr>
        <p:spPr>
          <a:xfrm>
            <a:off x="7205133" y="6041362"/>
            <a:ext cx="9120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g27f26b20e96_0_189"/>
          <p:cNvSpPr txBox="1">
            <a:spLocks noGrp="1"/>
          </p:cNvSpPr>
          <p:nvPr>
            <p:ph type="ftr" idx="11"/>
          </p:nvPr>
        </p:nvSpPr>
        <p:spPr>
          <a:xfrm>
            <a:off x="677334" y="6041362"/>
            <a:ext cx="6297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4" name="Google Shape;74;g27f26b20e96_0_189"/>
          <p:cNvSpPr txBox="1">
            <a:spLocks noGrp="1"/>
          </p:cNvSpPr>
          <p:nvPr>
            <p:ph type="sldNum" idx="12"/>
          </p:nvPr>
        </p:nvSpPr>
        <p:spPr>
          <a:xfrm>
            <a:off x="8590663" y="6041362"/>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5"/>
        <p:cNvGrpSpPr/>
        <p:nvPr/>
      </p:nvGrpSpPr>
      <p:grpSpPr>
        <a:xfrm>
          <a:off x="0" y="0"/>
          <a:ext cx="0" cy="0"/>
          <a:chOff x="0" y="0"/>
          <a:chExt cx="0" cy="0"/>
        </a:xfrm>
      </p:grpSpPr>
      <p:sp>
        <p:nvSpPr>
          <p:cNvPr id="76" name="Google Shape;76;g27f26b20e96_0_196"/>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accent1"/>
              </a:buClr>
              <a:buSzPts val="3600"/>
              <a:buFont typeface="Trebuchet MS"/>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7" name="Google Shape;77;g27f26b20e96_0_196"/>
          <p:cNvSpPr txBox="1">
            <a:spLocks noGrp="1"/>
          </p:cNvSpPr>
          <p:nvPr>
            <p:ph type="body" idx="1"/>
          </p:nvPr>
        </p:nvSpPr>
        <p:spPr>
          <a:xfrm>
            <a:off x="675745" y="2160983"/>
            <a:ext cx="41856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000"/>
              </a:spcBef>
              <a:spcAft>
                <a:spcPts val="0"/>
              </a:spcAft>
              <a:buSzPts val="1920"/>
              <a:buNone/>
              <a:defRPr sz="2400" b="0"/>
            </a:lvl1pPr>
            <a:lvl2pPr marL="914400" lvl="1" indent="-228600" algn="l" rtl="0">
              <a:lnSpc>
                <a:spcPct val="100000"/>
              </a:lnSpc>
              <a:spcBef>
                <a:spcPts val="1000"/>
              </a:spcBef>
              <a:spcAft>
                <a:spcPts val="0"/>
              </a:spcAft>
              <a:buSzPts val="1600"/>
              <a:buNone/>
              <a:defRPr sz="2000" b="1"/>
            </a:lvl2pPr>
            <a:lvl3pPr marL="1371600" lvl="2" indent="-228600" algn="l" rtl="0">
              <a:lnSpc>
                <a:spcPct val="100000"/>
              </a:lnSpc>
              <a:spcBef>
                <a:spcPts val="1000"/>
              </a:spcBef>
              <a:spcAft>
                <a:spcPts val="0"/>
              </a:spcAft>
              <a:buSzPts val="1440"/>
              <a:buNone/>
              <a:defRPr sz="1800" b="1"/>
            </a:lvl3pPr>
            <a:lvl4pPr marL="1828800" lvl="3" indent="-228600" algn="l" rtl="0">
              <a:lnSpc>
                <a:spcPct val="100000"/>
              </a:lnSpc>
              <a:spcBef>
                <a:spcPts val="1000"/>
              </a:spcBef>
              <a:spcAft>
                <a:spcPts val="0"/>
              </a:spcAft>
              <a:buSzPts val="1280"/>
              <a:buNone/>
              <a:defRPr sz="1600" b="1"/>
            </a:lvl4pPr>
            <a:lvl5pPr marL="2286000" lvl="4" indent="-228600" algn="l" rtl="0">
              <a:lnSpc>
                <a:spcPct val="100000"/>
              </a:lnSpc>
              <a:spcBef>
                <a:spcPts val="1000"/>
              </a:spcBef>
              <a:spcAft>
                <a:spcPts val="0"/>
              </a:spcAft>
              <a:buSzPts val="1280"/>
              <a:buNone/>
              <a:defRPr sz="1600" b="1"/>
            </a:lvl5pPr>
            <a:lvl6pPr marL="2743200" lvl="5" indent="-228600" algn="l" rtl="0">
              <a:lnSpc>
                <a:spcPct val="100000"/>
              </a:lnSpc>
              <a:spcBef>
                <a:spcPts val="1000"/>
              </a:spcBef>
              <a:spcAft>
                <a:spcPts val="0"/>
              </a:spcAft>
              <a:buSzPts val="1280"/>
              <a:buNone/>
              <a:defRPr sz="1600" b="1"/>
            </a:lvl6pPr>
            <a:lvl7pPr marL="3200400" lvl="6" indent="-228600" algn="l" rtl="0">
              <a:lnSpc>
                <a:spcPct val="100000"/>
              </a:lnSpc>
              <a:spcBef>
                <a:spcPts val="1000"/>
              </a:spcBef>
              <a:spcAft>
                <a:spcPts val="0"/>
              </a:spcAft>
              <a:buSzPts val="1280"/>
              <a:buNone/>
              <a:defRPr sz="1600" b="1"/>
            </a:lvl7pPr>
            <a:lvl8pPr marL="3657600" lvl="7" indent="-228600" algn="l" rtl="0">
              <a:lnSpc>
                <a:spcPct val="100000"/>
              </a:lnSpc>
              <a:spcBef>
                <a:spcPts val="1000"/>
              </a:spcBef>
              <a:spcAft>
                <a:spcPts val="0"/>
              </a:spcAft>
              <a:buSzPts val="1280"/>
              <a:buNone/>
              <a:defRPr sz="1600" b="1"/>
            </a:lvl8pPr>
            <a:lvl9pPr marL="4114800" lvl="8" indent="-228600" algn="l" rtl="0">
              <a:lnSpc>
                <a:spcPct val="100000"/>
              </a:lnSpc>
              <a:spcBef>
                <a:spcPts val="1000"/>
              </a:spcBef>
              <a:spcAft>
                <a:spcPts val="0"/>
              </a:spcAft>
              <a:buSzPts val="1280"/>
              <a:buNone/>
              <a:defRPr sz="1600" b="1"/>
            </a:lvl9pPr>
          </a:lstStyle>
          <a:p>
            <a:endParaRPr/>
          </a:p>
        </p:txBody>
      </p:sp>
      <p:sp>
        <p:nvSpPr>
          <p:cNvPr id="78" name="Google Shape;78;g27f26b20e96_0_196"/>
          <p:cNvSpPr txBox="1">
            <a:spLocks noGrp="1"/>
          </p:cNvSpPr>
          <p:nvPr>
            <p:ph type="body" idx="2"/>
          </p:nvPr>
        </p:nvSpPr>
        <p:spPr>
          <a:xfrm>
            <a:off x="675745" y="2737245"/>
            <a:ext cx="4185600" cy="3304200"/>
          </a:xfrm>
          <a:prstGeom prst="rect">
            <a:avLst/>
          </a:prstGeom>
          <a:noFill/>
          <a:ln>
            <a:noFill/>
          </a:ln>
        </p:spPr>
        <p:txBody>
          <a:bodyPr spcFirstLastPara="1" wrap="square" lIns="91425" tIns="45700" rIns="91425" bIns="45700" anchor="t" anchorCtr="0">
            <a:normAutofit/>
          </a:bodyPr>
          <a:lstStyle>
            <a:lvl1pPr marL="457200" lvl="0" indent="-320040" algn="l" rtl="0">
              <a:lnSpc>
                <a:spcPct val="100000"/>
              </a:lnSpc>
              <a:spcBef>
                <a:spcPts val="1000"/>
              </a:spcBef>
              <a:spcAft>
                <a:spcPts val="0"/>
              </a:spcAft>
              <a:buSzPts val="1440"/>
              <a:buChar char="►"/>
              <a:defRPr/>
            </a:lvl1pPr>
            <a:lvl2pPr marL="914400" lvl="1" indent="-320040" algn="l" rtl="0">
              <a:lnSpc>
                <a:spcPct val="100000"/>
              </a:lnSpc>
              <a:spcBef>
                <a:spcPts val="1000"/>
              </a:spcBef>
              <a:spcAft>
                <a:spcPts val="0"/>
              </a:spcAft>
              <a:buSzPts val="1440"/>
              <a:buChar char="►"/>
              <a:defRPr/>
            </a:lvl2pPr>
            <a:lvl3pPr marL="1371600" lvl="2" indent="-320039" algn="l" rtl="0">
              <a:lnSpc>
                <a:spcPct val="100000"/>
              </a:lnSpc>
              <a:spcBef>
                <a:spcPts val="1000"/>
              </a:spcBef>
              <a:spcAft>
                <a:spcPts val="0"/>
              </a:spcAft>
              <a:buSzPts val="1440"/>
              <a:buChar char="►"/>
              <a:defRPr/>
            </a:lvl3pPr>
            <a:lvl4pPr marL="1828800" lvl="3" indent="-320039" algn="l" rtl="0">
              <a:lnSpc>
                <a:spcPct val="100000"/>
              </a:lnSpc>
              <a:spcBef>
                <a:spcPts val="1000"/>
              </a:spcBef>
              <a:spcAft>
                <a:spcPts val="0"/>
              </a:spcAft>
              <a:buSzPts val="1440"/>
              <a:buChar char="►"/>
              <a:defRPr/>
            </a:lvl4pPr>
            <a:lvl5pPr marL="2286000" lvl="4" indent="-320039" algn="l" rtl="0">
              <a:lnSpc>
                <a:spcPct val="100000"/>
              </a:lnSpc>
              <a:spcBef>
                <a:spcPts val="1000"/>
              </a:spcBef>
              <a:spcAft>
                <a:spcPts val="0"/>
              </a:spcAft>
              <a:buSzPts val="1440"/>
              <a:buChar char="►"/>
              <a:defRPr/>
            </a:lvl5pPr>
            <a:lvl6pPr marL="2743200" lvl="5" indent="-320039" algn="l" rtl="0">
              <a:lnSpc>
                <a:spcPct val="100000"/>
              </a:lnSpc>
              <a:spcBef>
                <a:spcPts val="1000"/>
              </a:spcBef>
              <a:spcAft>
                <a:spcPts val="0"/>
              </a:spcAft>
              <a:buSzPts val="1440"/>
              <a:buChar char="►"/>
              <a:defRPr/>
            </a:lvl6pPr>
            <a:lvl7pPr marL="3200400" lvl="6" indent="-320039" algn="l" rtl="0">
              <a:lnSpc>
                <a:spcPct val="100000"/>
              </a:lnSpc>
              <a:spcBef>
                <a:spcPts val="1000"/>
              </a:spcBef>
              <a:spcAft>
                <a:spcPts val="0"/>
              </a:spcAft>
              <a:buSzPts val="1440"/>
              <a:buChar char="►"/>
              <a:defRPr/>
            </a:lvl7pPr>
            <a:lvl8pPr marL="3657600" lvl="7" indent="-320040" algn="l" rtl="0">
              <a:lnSpc>
                <a:spcPct val="100000"/>
              </a:lnSpc>
              <a:spcBef>
                <a:spcPts val="1000"/>
              </a:spcBef>
              <a:spcAft>
                <a:spcPts val="0"/>
              </a:spcAft>
              <a:buSzPts val="1440"/>
              <a:buChar char="►"/>
              <a:defRPr/>
            </a:lvl8pPr>
            <a:lvl9pPr marL="4114800" lvl="8" indent="-320040" algn="l" rtl="0">
              <a:lnSpc>
                <a:spcPct val="100000"/>
              </a:lnSpc>
              <a:spcBef>
                <a:spcPts val="1000"/>
              </a:spcBef>
              <a:spcAft>
                <a:spcPts val="0"/>
              </a:spcAft>
              <a:buSzPts val="1440"/>
              <a:buChar char="►"/>
              <a:defRPr/>
            </a:lvl9pPr>
          </a:lstStyle>
          <a:p>
            <a:endParaRPr/>
          </a:p>
        </p:txBody>
      </p:sp>
      <p:sp>
        <p:nvSpPr>
          <p:cNvPr id="79" name="Google Shape;79;g27f26b20e96_0_196"/>
          <p:cNvSpPr txBox="1">
            <a:spLocks noGrp="1"/>
          </p:cNvSpPr>
          <p:nvPr>
            <p:ph type="body" idx="3"/>
          </p:nvPr>
        </p:nvSpPr>
        <p:spPr>
          <a:xfrm>
            <a:off x="5088383" y="2160983"/>
            <a:ext cx="41856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000"/>
              </a:spcBef>
              <a:spcAft>
                <a:spcPts val="0"/>
              </a:spcAft>
              <a:buSzPts val="1920"/>
              <a:buNone/>
              <a:defRPr sz="2400" b="0"/>
            </a:lvl1pPr>
            <a:lvl2pPr marL="914400" lvl="1" indent="-228600" algn="l" rtl="0">
              <a:lnSpc>
                <a:spcPct val="100000"/>
              </a:lnSpc>
              <a:spcBef>
                <a:spcPts val="1000"/>
              </a:spcBef>
              <a:spcAft>
                <a:spcPts val="0"/>
              </a:spcAft>
              <a:buSzPts val="1600"/>
              <a:buNone/>
              <a:defRPr sz="2000" b="1"/>
            </a:lvl2pPr>
            <a:lvl3pPr marL="1371600" lvl="2" indent="-228600" algn="l" rtl="0">
              <a:lnSpc>
                <a:spcPct val="100000"/>
              </a:lnSpc>
              <a:spcBef>
                <a:spcPts val="1000"/>
              </a:spcBef>
              <a:spcAft>
                <a:spcPts val="0"/>
              </a:spcAft>
              <a:buSzPts val="1440"/>
              <a:buNone/>
              <a:defRPr sz="1800" b="1"/>
            </a:lvl3pPr>
            <a:lvl4pPr marL="1828800" lvl="3" indent="-228600" algn="l" rtl="0">
              <a:lnSpc>
                <a:spcPct val="100000"/>
              </a:lnSpc>
              <a:spcBef>
                <a:spcPts val="1000"/>
              </a:spcBef>
              <a:spcAft>
                <a:spcPts val="0"/>
              </a:spcAft>
              <a:buSzPts val="1280"/>
              <a:buNone/>
              <a:defRPr sz="1600" b="1"/>
            </a:lvl4pPr>
            <a:lvl5pPr marL="2286000" lvl="4" indent="-228600" algn="l" rtl="0">
              <a:lnSpc>
                <a:spcPct val="100000"/>
              </a:lnSpc>
              <a:spcBef>
                <a:spcPts val="1000"/>
              </a:spcBef>
              <a:spcAft>
                <a:spcPts val="0"/>
              </a:spcAft>
              <a:buSzPts val="1280"/>
              <a:buNone/>
              <a:defRPr sz="1600" b="1"/>
            </a:lvl5pPr>
            <a:lvl6pPr marL="2743200" lvl="5" indent="-228600" algn="l" rtl="0">
              <a:lnSpc>
                <a:spcPct val="100000"/>
              </a:lnSpc>
              <a:spcBef>
                <a:spcPts val="1000"/>
              </a:spcBef>
              <a:spcAft>
                <a:spcPts val="0"/>
              </a:spcAft>
              <a:buSzPts val="1280"/>
              <a:buNone/>
              <a:defRPr sz="1600" b="1"/>
            </a:lvl6pPr>
            <a:lvl7pPr marL="3200400" lvl="6" indent="-228600" algn="l" rtl="0">
              <a:lnSpc>
                <a:spcPct val="100000"/>
              </a:lnSpc>
              <a:spcBef>
                <a:spcPts val="1000"/>
              </a:spcBef>
              <a:spcAft>
                <a:spcPts val="0"/>
              </a:spcAft>
              <a:buSzPts val="1280"/>
              <a:buNone/>
              <a:defRPr sz="1600" b="1"/>
            </a:lvl7pPr>
            <a:lvl8pPr marL="3657600" lvl="7" indent="-228600" algn="l" rtl="0">
              <a:lnSpc>
                <a:spcPct val="100000"/>
              </a:lnSpc>
              <a:spcBef>
                <a:spcPts val="1000"/>
              </a:spcBef>
              <a:spcAft>
                <a:spcPts val="0"/>
              </a:spcAft>
              <a:buSzPts val="1280"/>
              <a:buNone/>
              <a:defRPr sz="1600" b="1"/>
            </a:lvl8pPr>
            <a:lvl9pPr marL="4114800" lvl="8" indent="-228600" algn="l" rtl="0">
              <a:lnSpc>
                <a:spcPct val="100000"/>
              </a:lnSpc>
              <a:spcBef>
                <a:spcPts val="1000"/>
              </a:spcBef>
              <a:spcAft>
                <a:spcPts val="0"/>
              </a:spcAft>
              <a:buSzPts val="1280"/>
              <a:buNone/>
              <a:defRPr sz="1600" b="1"/>
            </a:lvl9pPr>
          </a:lstStyle>
          <a:p>
            <a:endParaRPr/>
          </a:p>
        </p:txBody>
      </p:sp>
      <p:sp>
        <p:nvSpPr>
          <p:cNvPr id="80" name="Google Shape;80;g27f26b20e96_0_196"/>
          <p:cNvSpPr txBox="1">
            <a:spLocks noGrp="1"/>
          </p:cNvSpPr>
          <p:nvPr>
            <p:ph type="body" idx="4"/>
          </p:nvPr>
        </p:nvSpPr>
        <p:spPr>
          <a:xfrm>
            <a:off x="5088384" y="2737245"/>
            <a:ext cx="4185600" cy="3304200"/>
          </a:xfrm>
          <a:prstGeom prst="rect">
            <a:avLst/>
          </a:prstGeom>
          <a:noFill/>
          <a:ln>
            <a:noFill/>
          </a:ln>
        </p:spPr>
        <p:txBody>
          <a:bodyPr spcFirstLastPara="1" wrap="square" lIns="91425" tIns="45700" rIns="91425" bIns="45700" anchor="t" anchorCtr="0">
            <a:normAutofit/>
          </a:bodyPr>
          <a:lstStyle>
            <a:lvl1pPr marL="457200" lvl="0" indent="-320040" algn="l" rtl="0">
              <a:lnSpc>
                <a:spcPct val="100000"/>
              </a:lnSpc>
              <a:spcBef>
                <a:spcPts val="1000"/>
              </a:spcBef>
              <a:spcAft>
                <a:spcPts val="0"/>
              </a:spcAft>
              <a:buSzPts val="1440"/>
              <a:buChar char="►"/>
              <a:defRPr/>
            </a:lvl1pPr>
            <a:lvl2pPr marL="914400" lvl="1" indent="-320040" algn="l" rtl="0">
              <a:lnSpc>
                <a:spcPct val="100000"/>
              </a:lnSpc>
              <a:spcBef>
                <a:spcPts val="1000"/>
              </a:spcBef>
              <a:spcAft>
                <a:spcPts val="0"/>
              </a:spcAft>
              <a:buSzPts val="1440"/>
              <a:buChar char="►"/>
              <a:defRPr/>
            </a:lvl2pPr>
            <a:lvl3pPr marL="1371600" lvl="2" indent="-320039" algn="l" rtl="0">
              <a:lnSpc>
                <a:spcPct val="100000"/>
              </a:lnSpc>
              <a:spcBef>
                <a:spcPts val="1000"/>
              </a:spcBef>
              <a:spcAft>
                <a:spcPts val="0"/>
              </a:spcAft>
              <a:buSzPts val="1440"/>
              <a:buChar char="►"/>
              <a:defRPr/>
            </a:lvl3pPr>
            <a:lvl4pPr marL="1828800" lvl="3" indent="-320039" algn="l" rtl="0">
              <a:lnSpc>
                <a:spcPct val="100000"/>
              </a:lnSpc>
              <a:spcBef>
                <a:spcPts val="1000"/>
              </a:spcBef>
              <a:spcAft>
                <a:spcPts val="0"/>
              </a:spcAft>
              <a:buSzPts val="1440"/>
              <a:buChar char="►"/>
              <a:defRPr/>
            </a:lvl4pPr>
            <a:lvl5pPr marL="2286000" lvl="4" indent="-320039" algn="l" rtl="0">
              <a:lnSpc>
                <a:spcPct val="100000"/>
              </a:lnSpc>
              <a:spcBef>
                <a:spcPts val="1000"/>
              </a:spcBef>
              <a:spcAft>
                <a:spcPts val="0"/>
              </a:spcAft>
              <a:buSzPts val="1440"/>
              <a:buChar char="►"/>
              <a:defRPr/>
            </a:lvl5pPr>
            <a:lvl6pPr marL="2743200" lvl="5" indent="-320039" algn="l" rtl="0">
              <a:lnSpc>
                <a:spcPct val="100000"/>
              </a:lnSpc>
              <a:spcBef>
                <a:spcPts val="1000"/>
              </a:spcBef>
              <a:spcAft>
                <a:spcPts val="0"/>
              </a:spcAft>
              <a:buSzPts val="1440"/>
              <a:buChar char="►"/>
              <a:defRPr/>
            </a:lvl6pPr>
            <a:lvl7pPr marL="3200400" lvl="6" indent="-320039" algn="l" rtl="0">
              <a:lnSpc>
                <a:spcPct val="100000"/>
              </a:lnSpc>
              <a:spcBef>
                <a:spcPts val="1000"/>
              </a:spcBef>
              <a:spcAft>
                <a:spcPts val="0"/>
              </a:spcAft>
              <a:buSzPts val="1440"/>
              <a:buChar char="►"/>
              <a:defRPr/>
            </a:lvl7pPr>
            <a:lvl8pPr marL="3657600" lvl="7" indent="-320040" algn="l" rtl="0">
              <a:lnSpc>
                <a:spcPct val="100000"/>
              </a:lnSpc>
              <a:spcBef>
                <a:spcPts val="1000"/>
              </a:spcBef>
              <a:spcAft>
                <a:spcPts val="0"/>
              </a:spcAft>
              <a:buSzPts val="1440"/>
              <a:buChar char="►"/>
              <a:defRPr/>
            </a:lvl8pPr>
            <a:lvl9pPr marL="4114800" lvl="8" indent="-320040" algn="l" rtl="0">
              <a:lnSpc>
                <a:spcPct val="100000"/>
              </a:lnSpc>
              <a:spcBef>
                <a:spcPts val="1000"/>
              </a:spcBef>
              <a:spcAft>
                <a:spcPts val="0"/>
              </a:spcAft>
              <a:buSzPts val="1440"/>
              <a:buChar char="►"/>
              <a:defRPr/>
            </a:lvl9pPr>
          </a:lstStyle>
          <a:p>
            <a:endParaRPr/>
          </a:p>
        </p:txBody>
      </p:sp>
      <p:sp>
        <p:nvSpPr>
          <p:cNvPr id="81" name="Google Shape;81;g27f26b20e96_0_196"/>
          <p:cNvSpPr txBox="1">
            <a:spLocks noGrp="1"/>
          </p:cNvSpPr>
          <p:nvPr>
            <p:ph type="dt" idx="10"/>
          </p:nvPr>
        </p:nvSpPr>
        <p:spPr>
          <a:xfrm>
            <a:off x="7205133" y="6041362"/>
            <a:ext cx="9120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 name="Google Shape;82;g27f26b20e96_0_196"/>
          <p:cNvSpPr txBox="1">
            <a:spLocks noGrp="1"/>
          </p:cNvSpPr>
          <p:nvPr>
            <p:ph type="ftr" idx="11"/>
          </p:nvPr>
        </p:nvSpPr>
        <p:spPr>
          <a:xfrm>
            <a:off x="677334" y="6041362"/>
            <a:ext cx="6297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g27f26b20e96_0_196"/>
          <p:cNvSpPr txBox="1">
            <a:spLocks noGrp="1"/>
          </p:cNvSpPr>
          <p:nvPr>
            <p:ph type="sldNum" idx="12"/>
          </p:nvPr>
        </p:nvSpPr>
        <p:spPr>
          <a:xfrm>
            <a:off x="8590663" y="6041362"/>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g27f26b20e96_0_138"/>
          <p:cNvSpPr txBox="1">
            <a:spLocks noGrp="1"/>
          </p:cNvSpPr>
          <p:nvPr>
            <p:ph type="title"/>
          </p:nvPr>
        </p:nvSpPr>
        <p:spPr>
          <a:xfrm>
            <a:off x="895000" y="2855000"/>
            <a:ext cx="10469700" cy="11481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g27f26b20e96_0_138"/>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g27f26b20e96_0_14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2" name="Google Shape;22;g27f26b20e96_0_141"/>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3" name="Google Shape;23;g27f26b20e96_0_141"/>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g27f26b20e96_0_14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6" name="Google Shape;26;g27f26b20e96_0_14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 name="Google Shape;27;g27f26b20e96_0_14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g27f26b20e96_0_145"/>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g27f26b20e96_0_15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31" name="Google Shape;31;g27f26b20e96_0_150"/>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g27f26b20e96_0_153"/>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g27f26b20e96_0_153"/>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5" name="Google Shape;35;g27f26b20e96_0_153"/>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g27f26b20e96_0_157"/>
          <p:cNvSpPr txBox="1">
            <a:spLocks noGrp="1"/>
          </p:cNvSpPr>
          <p:nvPr>
            <p:ph type="title"/>
          </p:nvPr>
        </p:nvSpPr>
        <p:spPr>
          <a:xfrm>
            <a:off x="653667" y="701800"/>
            <a:ext cx="8302800" cy="5454300"/>
          </a:xfrm>
          <a:prstGeom prst="rect">
            <a:avLst/>
          </a:prstGeom>
        </p:spPr>
        <p:txBody>
          <a:bodyPr spcFirstLastPara="1" wrap="square" lIns="121900" tIns="121900" rIns="121900" bIns="121900" anchor="ctr" anchorCtr="0">
            <a:normAutofit/>
          </a:bodyPr>
          <a:lstStyle>
            <a:lvl1pPr lvl="0">
              <a:spcBef>
                <a:spcPts val="0"/>
              </a:spcBef>
              <a:spcAft>
                <a:spcPts val="0"/>
              </a:spcAft>
              <a:buClr>
                <a:schemeClr val="lt1"/>
              </a:buClr>
              <a:buSzPts val="6400"/>
              <a:buNone/>
              <a:defRPr sz="6400">
                <a:solidFill>
                  <a:schemeClr val="lt1"/>
                </a:solidFill>
              </a:defRPr>
            </a:lvl1pPr>
            <a:lvl2pPr lvl="1">
              <a:spcBef>
                <a:spcPts val="0"/>
              </a:spcBef>
              <a:spcAft>
                <a:spcPts val="0"/>
              </a:spcAft>
              <a:buClr>
                <a:schemeClr val="lt1"/>
              </a:buClr>
              <a:buSzPts val="6400"/>
              <a:buNone/>
              <a:defRPr sz="6400">
                <a:solidFill>
                  <a:schemeClr val="lt1"/>
                </a:solidFill>
              </a:defRPr>
            </a:lvl2pPr>
            <a:lvl3pPr lvl="2">
              <a:spcBef>
                <a:spcPts val="0"/>
              </a:spcBef>
              <a:spcAft>
                <a:spcPts val="0"/>
              </a:spcAft>
              <a:buClr>
                <a:schemeClr val="lt1"/>
              </a:buClr>
              <a:buSzPts val="6400"/>
              <a:buNone/>
              <a:defRPr sz="6400">
                <a:solidFill>
                  <a:schemeClr val="lt1"/>
                </a:solidFill>
              </a:defRPr>
            </a:lvl3pPr>
            <a:lvl4pPr lvl="3">
              <a:spcBef>
                <a:spcPts val="0"/>
              </a:spcBef>
              <a:spcAft>
                <a:spcPts val="0"/>
              </a:spcAft>
              <a:buClr>
                <a:schemeClr val="lt1"/>
              </a:buClr>
              <a:buSzPts val="6400"/>
              <a:buNone/>
              <a:defRPr sz="6400">
                <a:solidFill>
                  <a:schemeClr val="lt1"/>
                </a:solidFill>
              </a:defRPr>
            </a:lvl4pPr>
            <a:lvl5pPr lvl="4">
              <a:spcBef>
                <a:spcPts val="0"/>
              </a:spcBef>
              <a:spcAft>
                <a:spcPts val="0"/>
              </a:spcAft>
              <a:buClr>
                <a:schemeClr val="lt1"/>
              </a:buClr>
              <a:buSzPts val="6400"/>
              <a:buNone/>
              <a:defRPr sz="6400">
                <a:solidFill>
                  <a:schemeClr val="lt1"/>
                </a:solidFill>
              </a:defRPr>
            </a:lvl5pPr>
            <a:lvl6pPr lvl="5">
              <a:spcBef>
                <a:spcPts val="0"/>
              </a:spcBef>
              <a:spcAft>
                <a:spcPts val="0"/>
              </a:spcAft>
              <a:buClr>
                <a:schemeClr val="lt1"/>
              </a:buClr>
              <a:buSzPts val="6400"/>
              <a:buNone/>
              <a:defRPr sz="6400">
                <a:solidFill>
                  <a:schemeClr val="lt1"/>
                </a:solidFill>
              </a:defRPr>
            </a:lvl6pPr>
            <a:lvl7pPr lvl="6">
              <a:spcBef>
                <a:spcPts val="0"/>
              </a:spcBef>
              <a:spcAft>
                <a:spcPts val="0"/>
              </a:spcAft>
              <a:buClr>
                <a:schemeClr val="lt1"/>
              </a:buClr>
              <a:buSzPts val="6400"/>
              <a:buNone/>
              <a:defRPr sz="6400">
                <a:solidFill>
                  <a:schemeClr val="lt1"/>
                </a:solidFill>
              </a:defRPr>
            </a:lvl7pPr>
            <a:lvl8pPr lvl="7">
              <a:spcBef>
                <a:spcPts val="0"/>
              </a:spcBef>
              <a:spcAft>
                <a:spcPts val="0"/>
              </a:spcAft>
              <a:buClr>
                <a:schemeClr val="lt1"/>
              </a:buClr>
              <a:buSzPts val="6400"/>
              <a:buNone/>
              <a:defRPr sz="6400">
                <a:solidFill>
                  <a:schemeClr val="lt1"/>
                </a:solidFill>
              </a:defRPr>
            </a:lvl8pPr>
            <a:lvl9pPr lvl="8">
              <a:spcBef>
                <a:spcPts val="0"/>
              </a:spcBef>
              <a:spcAft>
                <a:spcPts val="0"/>
              </a:spcAft>
              <a:buClr>
                <a:schemeClr val="lt1"/>
              </a:buClr>
              <a:buSzPts val="6400"/>
              <a:buNone/>
              <a:defRPr sz="6400">
                <a:solidFill>
                  <a:schemeClr val="lt1"/>
                </a:solidFill>
              </a:defRPr>
            </a:lvl9pPr>
          </a:lstStyle>
          <a:p>
            <a:endParaRPr/>
          </a:p>
        </p:txBody>
      </p:sp>
      <p:sp>
        <p:nvSpPr>
          <p:cNvPr id="38" name="Google Shape;38;g27f26b20e96_0_157"/>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g27f26b20e96_0_160"/>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41" name="Google Shape;41;g27f26b20e96_0_160"/>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g27f26b20e96_0_160"/>
          <p:cNvSpPr txBox="1">
            <a:spLocks noGrp="1"/>
          </p:cNvSpPr>
          <p:nvPr>
            <p:ph type="title"/>
          </p:nvPr>
        </p:nvSpPr>
        <p:spPr>
          <a:xfrm>
            <a:off x="354000" y="1441867"/>
            <a:ext cx="5393700" cy="22803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3" name="Google Shape;43;g27f26b20e96_0_160"/>
          <p:cNvSpPr txBox="1">
            <a:spLocks noGrp="1"/>
          </p:cNvSpPr>
          <p:nvPr>
            <p:ph type="subTitle" idx="1"/>
          </p:nvPr>
        </p:nvSpPr>
        <p:spPr>
          <a:xfrm>
            <a:off x="354000" y="3793601"/>
            <a:ext cx="5393700" cy="17940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44" name="Google Shape;44;g27f26b20e96_0_160"/>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Clr>
                <a:schemeClr val="lt1"/>
              </a:buClr>
              <a:buSzPts val="2400"/>
              <a:buChar char="●"/>
              <a:defRPr>
                <a:solidFill>
                  <a:schemeClr val="lt1"/>
                </a:solidFill>
              </a:defRPr>
            </a:lvl1pPr>
            <a:lvl2pPr marL="914400" lvl="1" indent="-349250">
              <a:spcBef>
                <a:spcPts val="0"/>
              </a:spcBef>
              <a:spcAft>
                <a:spcPts val="0"/>
              </a:spcAft>
              <a:buClr>
                <a:schemeClr val="lt1"/>
              </a:buClr>
              <a:buSzPts val="1900"/>
              <a:buChar char="○"/>
              <a:defRPr>
                <a:solidFill>
                  <a:schemeClr val="lt1"/>
                </a:solidFill>
              </a:defRPr>
            </a:lvl2pPr>
            <a:lvl3pPr marL="1371600" lvl="2" indent="-349250">
              <a:spcBef>
                <a:spcPts val="0"/>
              </a:spcBef>
              <a:spcAft>
                <a:spcPts val="0"/>
              </a:spcAft>
              <a:buClr>
                <a:schemeClr val="lt1"/>
              </a:buClr>
              <a:buSzPts val="1900"/>
              <a:buChar char="■"/>
              <a:defRPr>
                <a:solidFill>
                  <a:schemeClr val="lt1"/>
                </a:solidFill>
              </a:defRPr>
            </a:lvl3pPr>
            <a:lvl4pPr marL="1828800" lvl="3" indent="-349250">
              <a:spcBef>
                <a:spcPts val="0"/>
              </a:spcBef>
              <a:spcAft>
                <a:spcPts val="0"/>
              </a:spcAft>
              <a:buClr>
                <a:schemeClr val="lt1"/>
              </a:buClr>
              <a:buSzPts val="1900"/>
              <a:buChar char="●"/>
              <a:defRPr>
                <a:solidFill>
                  <a:schemeClr val="lt1"/>
                </a:solidFill>
              </a:defRPr>
            </a:lvl4pPr>
            <a:lvl5pPr marL="2286000" lvl="4" indent="-349250">
              <a:spcBef>
                <a:spcPts val="0"/>
              </a:spcBef>
              <a:spcAft>
                <a:spcPts val="0"/>
              </a:spcAft>
              <a:buClr>
                <a:schemeClr val="lt1"/>
              </a:buClr>
              <a:buSzPts val="1900"/>
              <a:buChar char="○"/>
              <a:defRPr>
                <a:solidFill>
                  <a:schemeClr val="lt1"/>
                </a:solidFill>
              </a:defRPr>
            </a:lvl5pPr>
            <a:lvl6pPr marL="2743200" lvl="5" indent="-349250">
              <a:spcBef>
                <a:spcPts val="0"/>
              </a:spcBef>
              <a:spcAft>
                <a:spcPts val="0"/>
              </a:spcAft>
              <a:buClr>
                <a:schemeClr val="lt1"/>
              </a:buClr>
              <a:buSzPts val="1900"/>
              <a:buChar char="■"/>
              <a:defRPr>
                <a:solidFill>
                  <a:schemeClr val="lt1"/>
                </a:solidFill>
              </a:defRPr>
            </a:lvl6pPr>
            <a:lvl7pPr marL="3200400" lvl="6" indent="-349250">
              <a:spcBef>
                <a:spcPts val="0"/>
              </a:spcBef>
              <a:spcAft>
                <a:spcPts val="0"/>
              </a:spcAft>
              <a:buClr>
                <a:schemeClr val="lt1"/>
              </a:buClr>
              <a:buSzPts val="1900"/>
              <a:buChar char="●"/>
              <a:defRPr>
                <a:solidFill>
                  <a:schemeClr val="lt1"/>
                </a:solidFill>
              </a:defRPr>
            </a:lvl7pPr>
            <a:lvl8pPr marL="3657600" lvl="7" indent="-349250">
              <a:spcBef>
                <a:spcPts val="0"/>
              </a:spcBef>
              <a:spcAft>
                <a:spcPts val="0"/>
              </a:spcAft>
              <a:buClr>
                <a:schemeClr val="lt1"/>
              </a:buClr>
              <a:buSzPts val="1900"/>
              <a:buChar char="○"/>
              <a:defRPr>
                <a:solidFill>
                  <a:schemeClr val="lt1"/>
                </a:solidFill>
              </a:defRPr>
            </a:lvl8pPr>
            <a:lvl9pPr marL="4114800" lvl="8" indent="-349250">
              <a:spcBef>
                <a:spcPts val="0"/>
              </a:spcBef>
              <a:spcAft>
                <a:spcPts val="0"/>
              </a:spcAft>
              <a:buClr>
                <a:schemeClr val="lt1"/>
              </a:buClr>
              <a:buSzPts val="1900"/>
              <a:buChar char="■"/>
              <a:defRPr>
                <a:solidFill>
                  <a:schemeClr val="lt1"/>
                </a:solidFill>
              </a:defRPr>
            </a:lvl9pPr>
          </a:lstStyle>
          <a:p>
            <a:endParaRPr/>
          </a:p>
        </p:txBody>
      </p:sp>
      <p:sp>
        <p:nvSpPr>
          <p:cNvPr id="45" name="Google Shape;45;g27f26b20e96_0_160"/>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g27f26b20e96_0_167"/>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stStyle>
          <a:p>
            <a:endParaRPr/>
          </a:p>
        </p:txBody>
      </p:sp>
      <p:sp>
        <p:nvSpPr>
          <p:cNvPr id="48" name="Google Shape;48;g27f26b20e96_0_167"/>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g27f26b20e96_0_12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1pPr>
            <a:lvl2pPr lvl="1">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2pPr>
            <a:lvl3pPr lvl="2">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3pPr>
            <a:lvl4pPr lvl="3">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4pPr>
            <a:lvl5pPr lvl="4">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5pPr>
            <a:lvl6pPr lvl="5">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6pPr>
            <a:lvl7pPr lvl="6">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7pPr>
            <a:lvl8pPr lvl="7">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8pPr>
            <a:lvl9pPr lvl="8">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9pPr>
          </a:lstStyle>
          <a:p>
            <a:endParaRPr/>
          </a:p>
        </p:txBody>
      </p:sp>
      <p:sp>
        <p:nvSpPr>
          <p:cNvPr id="7" name="Google Shape;7;g27f26b20e96_0_12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accent3"/>
              </a:buClr>
              <a:buSzPts val="2400"/>
              <a:buFont typeface="Average"/>
              <a:buChar char="●"/>
              <a:defRPr sz="2400">
                <a:solidFill>
                  <a:schemeClr val="accent3"/>
                </a:solidFill>
                <a:latin typeface="Average"/>
                <a:ea typeface="Average"/>
                <a:cs typeface="Average"/>
                <a:sym typeface="Average"/>
              </a:defRPr>
            </a:lvl1pPr>
            <a:lvl2pPr marL="914400" lvl="1" indent="-34925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2pPr>
            <a:lvl3pPr marL="1371600" lvl="2" indent="-34925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3pPr>
            <a:lvl4pPr marL="1828800" lvl="3" indent="-34925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4pPr>
            <a:lvl5pPr marL="2286000" lvl="4" indent="-34925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5pPr>
            <a:lvl6pPr marL="2743200" lvl="5" indent="-34925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6pPr>
            <a:lvl7pPr marL="3200400" lvl="6" indent="-34925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7pPr>
            <a:lvl8pPr marL="3657600" lvl="7" indent="-34925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8pPr>
            <a:lvl9pPr marL="4114800" lvl="8" indent="-34925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9pPr>
          </a:lstStyle>
          <a:p>
            <a:endParaRPr/>
          </a:p>
        </p:txBody>
      </p:sp>
      <p:sp>
        <p:nvSpPr>
          <p:cNvPr id="8" name="Google Shape;8;g27f26b20e96_0_126"/>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accent3"/>
                </a:solidFill>
                <a:latin typeface="Average"/>
                <a:ea typeface="Average"/>
                <a:cs typeface="Average"/>
                <a:sym typeface="Average"/>
              </a:defRPr>
            </a:lvl1pPr>
            <a:lvl2pPr lvl="1" algn="r">
              <a:buNone/>
              <a:defRPr sz="1300">
                <a:solidFill>
                  <a:schemeClr val="accent3"/>
                </a:solidFill>
                <a:latin typeface="Average"/>
                <a:ea typeface="Average"/>
                <a:cs typeface="Average"/>
                <a:sym typeface="Average"/>
              </a:defRPr>
            </a:lvl2pPr>
            <a:lvl3pPr lvl="2" algn="r">
              <a:buNone/>
              <a:defRPr sz="1300">
                <a:solidFill>
                  <a:schemeClr val="accent3"/>
                </a:solidFill>
                <a:latin typeface="Average"/>
                <a:ea typeface="Average"/>
                <a:cs typeface="Average"/>
                <a:sym typeface="Average"/>
              </a:defRPr>
            </a:lvl3pPr>
            <a:lvl4pPr lvl="3" algn="r">
              <a:buNone/>
              <a:defRPr sz="1300">
                <a:solidFill>
                  <a:schemeClr val="accent3"/>
                </a:solidFill>
                <a:latin typeface="Average"/>
                <a:ea typeface="Average"/>
                <a:cs typeface="Average"/>
                <a:sym typeface="Average"/>
              </a:defRPr>
            </a:lvl4pPr>
            <a:lvl5pPr lvl="4" algn="r">
              <a:buNone/>
              <a:defRPr sz="1300">
                <a:solidFill>
                  <a:schemeClr val="accent3"/>
                </a:solidFill>
                <a:latin typeface="Average"/>
                <a:ea typeface="Average"/>
                <a:cs typeface="Average"/>
                <a:sym typeface="Average"/>
              </a:defRPr>
            </a:lvl5pPr>
            <a:lvl6pPr lvl="5" algn="r">
              <a:buNone/>
              <a:defRPr sz="1300">
                <a:solidFill>
                  <a:schemeClr val="accent3"/>
                </a:solidFill>
                <a:latin typeface="Average"/>
                <a:ea typeface="Average"/>
                <a:cs typeface="Average"/>
                <a:sym typeface="Average"/>
              </a:defRPr>
            </a:lvl6pPr>
            <a:lvl7pPr lvl="6" algn="r">
              <a:buNone/>
              <a:defRPr sz="1300">
                <a:solidFill>
                  <a:schemeClr val="accent3"/>
                </a:solidFill>
                <a:latin typeface="Average"/>
                <a:ea typeface="Average"/>
                <a:cs typeface="Average"/>
                <a:sym typeface="Average"/>
              </a:defRPr>
            </a:lvl7pPr>
            <a:lvl8pPr lvl="7" algn="r">
              <a:buNone/>
              <a:defRPr sz="1300">
                <a:solidFill>
                  <a:schemeClr val="accent3"/>
                </a:solidFill>
                <a:latin typeface="Average"/>
                <a:ea typeface="Average"/>
                <a:cs typeface="Average"/>
                <a:sym typeface="Average"/>
              </a:defRPr>
            </a:lvl8pPr>
            <a:lvl9pPr lvl="8" algn="r">
              <a:buNone/>
              <a:defRPr sz="13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hyperlink" Target="mailto:bchristensen2@utah.gov" TargetMode="External"/><Relationship Id="rId4" Type="http://schemas.openxmlformats.org/officeDocument/2006/relationships/hyperlink" Target="mailto:dgillman@utah.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l="-9470" t="7907" r="9469" b="17135"/>
          <a:stretch/>
        </p:blipFill>
        <p:spPr>
          <a:xfrm>
            <a:off x="-1293150" y="0"/>
            <a:ext cx="13828649" cy="7126249"/>
          </a:xfrm>
          <a:prstGeom prst="rect">
            <a:avLst/>
          </a:prstGeom>
          <a:noFill/>
          <a:ln>
            <a:noFill/>
          </a:ln>
        </p:spPr>
      </p:pic>
      <p:sp>
        <p:nvSpPr>
          <p:cNvPr id="89" name="Google Shape;89;p1"/>
          <p:cNvSpPr/>
          <p:nvPr/>
        </p:nvSpPr>
        <p:spPr>
          <a:xfrm>
            <a:off x="-53100" y="4199225"/>
            <a:ext cx="12588600" cy="1622100"/>
          </a:xfrm>
          <a:prstGeom prst="rect">
            <a:avLst/>
          </a:prstGeom>
          <a:solidFill>
            <a:srgbClr val="FFFFFF"/>
          </a:solidFill>
          <a:ln>
            <a:noFill/>
          </a:ln>
          <a:effectLst>
            <a:outerShdw blurRad="85725"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
          <p:cNvSpPr/>
          <p:nvPr/>
        </p:nvSpPr>
        <p:spPr>
          <a:xfrm>
            <a:off x="0" y="1175150"/>
            <a:ext cx="8187900" cy="2220000"/>
          </a:xfrm>
          <a:prstGeom prst="rect">
            <a:avLst/>
          </a:prstGeom>
          <a:solidFill>
            <a:schemeClr val="lt1"/>
          </a:solidFill>
          <a:ln>
            <a:noFill/>
          </a:ln>
          <a:effectLst>
            <a:outerShdw blurRad="85725" dist="19050" dir="5400000" algn="bl" rotWithShape="0">
              <a:srgbClr val="000000">
                <a:alpha val="17000"/>
              </a:srgbClr>
            </a:outerShdw>
            <a:reflection stA="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a:spLocks noGrp="1"/>
          </p:cNvSpPr>
          <p:nvPr>
            <p:ph type="subTitle" idx="1"/>
          </p:nvPr>
        </p:nvSpPr>
        <p:spPr>
          <a:xfrm>
            <a:off x="1436642" y="4461831"/>
            <a:ext cx="7767000" cy="10968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100000"/>
              </a:lnSpc>
              <a:spcBef>
                <a:spcPts val="0"/>
              </a:spcBef>
              <a:spcAft>
                <a:spcPts val="0"/>
              </a:spcAft>
              <a:buSzPct val="80000"/>
              <a:buNone/>
            </a:pPr>
            <a:r>
              <a:rPr lang="en-US" sz="2400">
                <a:solidFill>
                  <a:schemeClr val="lt1"/>
                </a:solidFill>
                <a:latin typeface="Manrope"/>
                <a:ea typeface="Manrope"/>
                <a:cs typeface="Manrope"/>
                <a:sym typeface="Manrope"/>
              </a:rPr>
              <a:t>Utah Department of Agriculture and Food</a:t>
            </a:r>
            <a:endParaRPr>
              <a:solidFill>
                <a:schemeClr val="lt1"/>
              </a:solidFill>
              <a:latin typeface="Manrope"/>
              <a:ea typeface="Manrope"/>
              <a:cs typeface="Manrope"/>
              <a:sym typeface="Manrope"/>
            </a:endParaRPr>
          </a:p>
          <a:p>
            <a:pPr marL="0" lvl="0" indent="0" algn="ctr" rtl="0">
              <a:lnSpc>
                <a:spcPct val="100000"/>
              </a:lnSpc>
              <a:spcBef>
                <a:spcPts val="1000"/>
              </a:spcBef>
              <a:spcAft>
                <a:spcPts val="0"/>
              </a:spcAft>
              <a:buSzPct val="80000"/>
              <a:buNone/>
            </a:pPr>
            <a:r>
              <a:rPr lang="en-US" sz="1600">
                <a:solidFill>
                  <a:schemeClr val="lt1"/>
                </a:solidFill>
                <a:latin typeface="Manrope"/>
                <a:ea typeface="Manrope"/>
                <a:cs typeface="Manrope"/>
                <a:sym typeface="Manrope"/>
              </a:rPr>
              <a:t>Brian Christensen – Resource Coordinator</a:t>
            </a:r>
            <a:endParaRPr>
              <a:solidFill>
                <a:schemeClr val="lt1"/>
              </a:solidFill>
              <a:latin typeface="Manrope"/>
              <a:ea typeface="Manrope"/>
              <a:cs typeface="Manrope"/>
              <a:sym typeface="Manrope"/>
            </a:endParaRPr>
          </a:p>
          <a:p>
            <a:pPr marL="0" lvl="0" indent="0" algn="ctr" rtl="0">
              <a:lnSpc>
                <a:spcPct val="100000"/>
              </a:lnSpc>
              <a:spcBef>
                <a:spcPts val="1000"/>
              </a:spcBef>
              <a:spcAft>
                <a:spcPts val="0"/>
              </a:spcAft>
              <a:buSzPct val="80000"/>
              <a:buNone/>
            </a:pPr>
            <a:r>
              <a:rPr lang="en-US" sz="1600">
                <a:solidFill>
                  <a:schemeClr val="lt1"/>
                </a:solidFill>
                <a:latin typeface="Manrope"/>
                <a:ea typeface="Manrope"/>
                <a:cs typeface="Manrope"/>
                <a:sym typeface="Manrope"/>
              </a:rPr>
              <a:t>Darrell Gillman – Resource Coordinator</a:t>
            </a:r>
            <a:endParaRPr>
              <a:solidFill>
                <a:schemeClr val="lt1"/>
              </a:solidFill>
              <a:latin typeface="Manrope"/>
              <a:ea typeface="Manrope"/>
              <a:cs typeface="Manrope"/>
              <a:sym typeface="Manrope"/>
            </a:endParaRPr>
          </a:p>
        </p:txBody>
      </p:sp>
      <p:pic>
        <p:nvPicPr>
          <p:cNvPr id="92" name="Google Shape;92;p1"/>
          <p:cNvPicPr preferRelativeResize="0"/>
          <p:nvPr/>
        </p:nvPicPr>
        <p:blipFill rotWithShape="1">
          <a:blip r:embed="rId4">
            <a:alphaModFix/>
          </a:blip>
          <a:srcRect/>
          <a:stretch/>
        </p:blipFill>
        <p:spPr>
          <a:xfrm>
            <a:off x="942851" y="4330513"/>
            <a:ext cx="1359525" cy="1359525"/>
          </a:xfrm>
          <a:prstGeom prst="rect">
            <a:avLst/>
          </a:prstGeom>
          <a:noFill/>
          <a:ln>
            <a:noFill/>
          </a:ln>
        </p:spPr>
      </p:pic>
      <p:sp>
        <p:nvSpPr>
          <p:cNvPr id="93" name="Google Shape;93;p1"/>
          <p:cNvSpPr txBox="1">
            <a:spLocks noGrp="1"/>
          </p:cNvSpPr>
          <p:nvPr>
            <p:ph type="ctrTitle"/>
          </p:nvPr>
        </p:nvSpPr>
        <p:spPr>
          <a:xfrm>
            <a:off x="152400" y="1500575"/>
            <a:ext cx="7767000" cy="13596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226292"/>
              </a:buClr>
              <a:buSzPts val="5400"/>
              <a:buFont typeface="Trebuchet MS"/>
              <a:buNone/>
            </a:pPr>
            <a:r>
              <a:rPr lang="en-US" sz="3600">
                <a:latin typeface="Manrope ExtraBold"/>
                <a:ea typeface="Manrope ExtraBold"/>
                <a:cs typeface="Manrope ExtraBold"/>
                <a:sym typeface="Manrope ExtraBold"/>
              </a:rPr>
              <a:t>Engaging Conservation Districts </a:t>
            </a:r>
            <a:endParaRPr sz="3600">
              <a:latin typeface="Manrope ExtraBold"/>
              <a:ea typeface="Manrope ExtraBold"/>
              <a:cs typeface="Manrope ExtraBold"/>
              <a:sym typeface="Manrope ExtraBold"/>
            </a:endParaRPr>
          </a:p>
          <a:p>
            <a:pPr marL="0" lvl="0" indent="0" algn="ctr" rtl="0">
              <a:lnSpc>
                <a:spcPct val="100000"/>
              </a:lnSpc>
              <a:spcBef>
                <a:spcPts val="0"/>
              </a:spcBef>
              <a:spcAft>
                <a:spcPts val="0"/>
              </a:spcAft>
              <a:buClr>
                <a:srgbClr val="226292"/>
              </a:buClr>
              <a:buSzPts val="5400"/>
              <a:buFont typeface="Trebuchet MS"/>
              <a:buNone/>
            </a:pPr>
            <a:r>
              <a:rPr lang="en-US" sz="3600">
                <a:latin typeface="Manrope ExtraBold"/>
                <a:ea typeface="Manrope ExtraBold"/>
                <a:cs typeface="Manrope ExtraBold"/>
                <a:sym typeface="Manrope ExtraBold"/>
              </a:rPr>
              <a:t>In Watershed Planning</a:t>
            </a:r>
            <a:endParaRPr sz="3600">
              <a:latin typeface="Manrope ExtraBold"/>
              <a:ea typeface="Manrope ExtraBold"/>
              <a:cs typeface="Manrope ExtraBold"/>
              <a:sym typeface="Manrope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7ed22b1e06_0_204"/>
          <p:cNvSpPr txBox="1">
            <a:spLocks noGrp="1"/>
          </p:cNvSpPr>
          <p:nvPr>
            <p:ph type="title"/>
          </p:nvPr>
        </p:nvSpPr>
        <p:spPr>
          <a:xfrm>
            <a:off x="124975" y="467250"/>
            <a:ext cx="11148300" cy="1570200"/>
          </a:xfrm>
          <a:prstGeom prst="rect">
            <a:avLst/>
          </a:prstGeom>
          <a:noFill/>
          <a:ln>
            <a:noFill/>
          </a:ln>
        </p:spPr>
        <p:txBody>
          <a:bodyPr spcFirstLastPara="1" wrap="square" lIns="91425" tIns="45700" rIns="91425" bIns="45700" anchor="t" anchorCtr="0">
            <a:noAutofit/>
          </a:bodyPr>
          <a:lstStyle/>
          <a:p>
            <a:pPr marL="342900" lvl="0" indent="-361213" algn="ctr" rtl="0">
              <a:spcBef>
                <a:spcPts val="0"/>
              </a:spcBef>
              <a:spcAft>
                <a:spcPts val="0"/>
              </a:spcAft>
              <a:buClr>
                <a:schemeClr val="accent3"/>
              </a:buClr>
              <a:buSzPts val="3840"/>
              <a:buFont typeface="Manrope"/>
              <a:buChar char="►"/>
            </a:pPr>
            <a:r>
              <a:rPr lang="en-US" sz="4618" b="1">
                <a:solidFill>
                  <a:schemeClr val="accent3"/>
                </a:solidFill>
                <a:latin typeface="Manrope"/>
                <a:ea typeface="Manrope"/>
                <a:cs typeface="Manrope"/>
                <a:sym typeface="Manrope"/>
              </a:rPr>
              <a:t>Matt Warner/Pot Creek Watershed</a:t>
            </a:r>
            <a:endParaRPr sz="4618" b="1">
              <a:solidFill>
                <a:schemeClr val="accent3"/>
              </a:solidFill>
              <a:latin typeface="Manrope"/>
              <a:ea typeface="Manrope"/>
              <a:cs typeface="Manrope"/>
              <a:sym typeface="Manrope"/>
            </a:endParaRPr>
          </a:p>
          <a:p>
            <a:pPr marL="0" lvl="0" indent="0" algn="ctr" rtl="0">
              <a:spcBef>
                <a:spcPts val="0"/>
              </a:spcBef>
              <a:spcAft>
                <a:spcPts val="0"/>
              </a:spcAft>
              <a:buClr>
                <a:schemeClr val="accent1"/>
              </a:buClr>
              <a:buSzPts val="2916"/>
              <a:buFont typeface="Trebuchet MS"/>
              <a:buNone/>
            </a:pPr>
            <a:endParaRPr sz="3970">
              <a:latin typeface="Manrope"/>
              <a:ea typeface="Manrope"/>
              <a:cs typeface="Manrope"/>
              <a:sym typeface="Manrope"/>
            </a:endParaRPr>
          </a:p>
          <a:p>
            <a:pPr marL="0" lvl="0" indent="0" algn="l" rtl="0">
              <a:lnSpc>
                <a:spcPct val="100000"/>
              </a:lnSpc>
              <a:spcBef>
                <a:spcPts val="0"/>
              </a:spcBef>
              <a:spcAft>
                <a:spcPts val="0"/>
              </a:spcAft>
              <a:buClr>
                <a:schemeClr val="accent1"/>
              </a:buClr>
              <a:buSzPts val="3240"/>
              <a:buFont typeface="Trebuchet MS"/>
              <a:buNone/>
            </a:pPr>
            <a:endParaRPr sz="4600">
              <a:latin typeface="Manrope"/>
              <a:ea typeface="Manrope"/>
              <a:cs typeface="Manrope"/>
              <a:sym typeface="Manrope"/>
            </a:endParaRPr>
          </a:p>
        </p:txBody>
      </p:sp>
      <p:pic>
        <p:nvPicPr>
          <p:cNvPr id="171" name="Google Shape;171;g27ed22b1e06_0_204" descr="Map&#10;&#10;Description automatically generated"/>
          <p:cNvPicPr preferRelativeResize="0">
            <a:picLocks noGrp="1"/>
          </p:cNvPicPr>
          <p:nvPr>
            <p:ph type="body" idx="1"/>
          </p:nvPr>
        </p:nvPicPr>
        <p:blipFill rotWithShape="1">
          <a:blip r:embed="rId3">
            <a:alphaModFix/>
          </a:blip>
          <a:srcRect/>
          <a:stretch/>
        </p:blipFill>
        <p:spPr>
          <a:xfrm>
            <a:off x="581767" y="1753350"/>
            <a:ext cx="6932700" cy="4485900"/>
          </a:xfrm>
          <a:prstGeom prst="rect">
            <a:avLst/>
          </a:prstGeom>
          <a:noFill/>
          <a:ln>
            <a:noFill/>
          </a:ln>
        </p:spPr>
      </p:pic>
      <p:sp>
        <p:nvSpPr>
          <p:cNvPr id="172" name="Google Shape;172;g27ed22b1e06_0_204"/>
          <p:cNvSpPr txBox="1"/>
          <p:nvPr/>
        </p:nvSpPr>
        <p:spPr>
          <a:xfrm>
            <a:off x="7800250" y="3127225"/>
            <a:ext cx="3807000" cy="2108700"/>
          </a:xfrm>
          <a:prstGeom prst="rect">
            <a:avLst/>
          </a:prstGeom>
          <a:noFill/>
          <a:ln>
            <a:noFill/>
          </a:ln>
        </p:spPr>
        <p:txBody>
          <a:bodyPr spcFirstLastPara="1" wrap="square" lIns="91425" tIns="91425" rIns="91425" bIns="91425" anchor="t" anchorCtr="0">
            <a:spAutoFit/>
          </a:bodyPr>
          <a:lstStyle/>
          <a:p>
            <a:pPr marL="457200" lvl="0" indent="-438150" algn="l" rtl="0">
              <a:spcBef>
                <a:spcPts val="0"/>
              </a:spcBef>
              <a:spcAft>
                <a:spcPts val="0"/>
              </a:spcAft>
              <a:buClr>
                <a:schemeClr val="dk1"/>
              </a:buClr>
              <a:buSzPts val="3300"/>
              <a:buFont typeface="Manrope"/>
              <a:buChar char="➔"/>
            </a:pPr>
            <a:r>
              <a:rPr lang="en-US" sz="3300">
                <a:solidFill>
                  <a:schemeClr val="dk1"/>
                </a:solidFill>
                <a:latin typeface="Manrope"/>
                <a:ea typeface="Manrope"/>
                <a:cs typeface="Manrope"/>
                <a:sym typeface="Manrope"/>
              </a:rPr>
              <a:t>Soil Testing</a:t>
            </a:r>
            <a:endParaRPr sz="3300">
              <a:solidFill>
                <a:schemeClr val="dk1"/>
              </a:solidFill>
              <a:latin typeface="Manrope"/>
              <a:ea typeface="Manrope"/>
              <a:cs typeface="Manrope"/>
              <a:sym typeface="Manrope"/>
            </a:endParaRPr>
          </a:p>
          <a:p>
            <a:pPr marL="457200" lvl="0" indent="0" algn="l" rtl="0">
              <a:spcBef>
                <a:spcPts val="0"/>
              </a:spcBef>
              <a:spcAft>
                <a:spcPts val="0"/>
              </a:spcAft>
              <a:buNone/>
            </a:pPr>
            <a:endParaRPr sz="1100">
              <a:solidFill>
                <a:schemeClr val="dk1"/>
              </a:solidFill>
              <a:latin typeface="Manrope"/>
              <a:ea typeface="Manrope"/>
              <a:cs typeface="Manrope"/>
              <a:sym typeface="Manrope"/>
            </a:endParaRPr>
          </a:p>
          <a:p>
            <a:pPr marL="914400" lvl="1" indent="-400050" algn="l" rtl="0">
              <a:spcBef>
                <a:spcPts val="0"/>
              </a:spcBef>
              <a:spcAft>
                <a:spcPts val="0"/>
              </a:spcAft>
              <a:buClr>
                <a:schemeClr val="dk1"/>
              </a:buClr>
              <a:buSzPts val="2700"/>
              <a:buFont typeface="Manrope"/>
              <a:buChar char="◆"/>
            </a:pPr>
            <a:r>
              <a:rPr lang="en-US" sz="2700">
                <a:solidFill>
                  <a:schemeClr val="dk1"/>
                </a:solidFill>
                <a:latin typeface="Manrope"/>
                <a:ea typeface="Manrope"/>
                <a:cs typeface="Manrope"/>
                <a:sym typeface="Manrope"/>
              </a:rPr>
              <a:t>Why the district wanted to get involved</a:t>
            </a:r>
            <a:endParaRPr sz="2700">
              <a:solidFill>
                <a:schemeClr val="dk1"/>
              </a:solidFill>
              <a:latin typeface="Manrope"/>
              <a:ea typeface="Manrope"/>
              <a:cs typeface="Manrope"/>
              <a:sym typeface="Manrop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76"/>
        <p:cNvGrpSpPr/>
        <p:nvPr/>
      </p:nvGrpSpPr>
      <p:grpSpPr>
        <a:xfrm>
          <a:off x="0" y="0"/>
          <a:ext cx="0" cy="0"/>
          <a:chOff x="0" y="0"/>
          <a:chExt cx="0" cy="0"/>
        </a:xfrm>
      </p:grpSpPr>
      <p:sp>
        <p:nvSpPr>
          <p:cNvPr id="177" name="Google Shape;177;g27ed22b1e06_0_343"/>
          <p:cNvSpPr txBox="1">
            <a:spLocks noGrp="1"/>
          </p:cNvSpPr>
          <p:nvPr>
            <p:ph type="title"/>
          </p:nvPr>
        </p:nvSpPr>
        <p:spPr>
          <a:xfrm>
            <a:off x="705024" y="2112600"/>
            <a:ext cx="4702500" cy="2996400"/>
          </a:xfrm>
          <a:prstGeom prst="rect">
            <a:avLst/>
          </a:prstGeom>
          <a:noFill/>
          <a:ln>
            <a:noFill/>
          </a:ln>
        </p:spPr>
        <p:txBody>
          <a:bodyPr spcFirstLastPara="1" wrap="square" lIns="91425" tIns="45700" rIns="91425" bIns="45700" anchor="b" anchorCtr="0">
            <a:normAutofit/>
          </a:bodyPr>
          <a:lstStyle/>
          <a:p>
            <a:pPr marL="457200" lvl="0" indent="-420369" algn="l" rtl="0">
              <a:lnSpc>
                <a:spcPct val="90000"/>
              </a:lnSpc>
              <a:spcBef>
                <a:spcPts val="0"/>
              </a:spcBef>
              <a:spcAft>
                <a:spcPts val="0"/>
              </a:spcAft>
              <a:buClr>
                <a:schemeClr val="dk1"/>
              </a:buClr>
              <a:buSzPts val="3020"/>
              <a:buFont typeface="Manrope"/>
              <a:buChar char="➔"/>
            </a:pPr>
            <a:r>
              <a:rPr lang="en-US" sz="3120">
                <a:latin typeface="Manrope"/>
                <a:ea typeface="Manrope"/>
                <a:cs typeface="Manrope"/>
                <a:sym typeface="Manrope"/>
              </a:rPr>
              <a:t>Uintah Conservation District hosted tours and workshops to inform landowners of the watershed issues</a:t>
            </a:r>
            <a:endParaRPr sz="3300">
              <a:latin typeface="Manrope"/>
              <a:ea typeface="Manrope"/>
              <a:cs typeface="Manrope"/>
              <a:sym typeface="Manrope"/>
            </a:endParaRPr>
          </a:p>
        </p:txBody>
      </p:sp>
      <p:sp>
        <p:nvSpPr>
          <p:cNvPr id="178" name="Google Shape;178;g27ed22b1e06_0_343"/>
          <p:cNvSpPr txBox="1"/>
          <p:nvPr/>
        </p:nvSpPr>
        <p:spPr>
          <a:xfrm>
            <a:off x="381625" y="366075"/>
            <a:ext cx="9130200" cy="1816200"/>
          </a:xfrm>
          <a:prstGeom prst="rect">
            <a:avLst/>
          </a:prstGeom>
          <a:noFill/>
          <a:ln>
            <a:noFill/>
          </a:ln>
        </p:spPr>
        <p:txBody>
          <a:bodyPr spcFirstLastPara="1" wrap="square" lIns="91425" tIns="45700" rIns="91425" bIns="45700" anchor="t" anchorCtr="0">
            <a:spAutoFit/>
          </a:bodyPr>
          <a:lstStyle/>
          <a:p>
            <a:pPr marL="342900" lvl="0" indent="-424688" algn="ctr" rtl="0">
              <a:spcBef>
                <a:spcPts val="0"/>
              </a:spcBef>
              <a:spcAft>
                <a:spcPts val="0"/>
              </a:spcAft>
              <a:buClr>
                <a:schemeClr val="accent3"/>
              </a:buClr>
              <a:buSzPts val="4840"/>
              <a:buFont typeface="Manrope"/>
              <a:buChar char="►"/>
            </a:pPr>
            <a:r>
              <a:rPr lang="en-US" sz="5800" b="1">
                <a:solidFill>
                  <a:schemeClr val="accent3"/>
                </a:solidFill>
                <a:latin typeface="Manrope"/>
                <a:ea typeface="Manrope"/>
                <a:cs typeface="Manrope"/>
                <a:sym typeface="Manrope"/>
              </a:rPr>
              <a:t>Pot Creek Watershed</a:t>
            </a:r>
            <a:endParaRPr sz="3400">
              <a:solidFill>
                <a:schemeClr val="accent3"/>
              </a:solidFill>
              <a:latin typeface="Manrope"/>
              <a:ea typeface="Manrope"/>
              <a:cs typeface="Manrope"/>
              <a:sym typeface="Manrope"/>
            </a:endParaRPr>
          </a:p>
          <a:p>
            <a:pPr marL="0" marR="0" lvl="0" indent="0" algn="ctr" rtl="0">
              <a:lnSpc>
                <a:spcPct val="100000"/>
              </a:lnSpc>
              <a:spcBef>
                <a:spcPts val="0"/>
              </a:spcBef>
              <a:spcAft>
                <a:spcPts val="0"/>
              </a:spcAft>
              <a:buClr>
                <a:srgbClr val="000000"/>
              </a:buClr>
              <a:buSzPts val="4400"/>
              <a:buFont typeface="Arial"/>
              <a:buNone/>
            </a:pPr>
            <a:endParaRPr sz="5400">
              <a:solidFill>
                <a:schemeClr val="dk1"/>
              </a:solidFill>
              <a:latin typeface="Manrope"/>
              <a:ea typeface="Manrope"/>
              <a:cs typeface="Manrope"/>
              <a:sym typeface="Manrope"/>
            </a:endParaRPr>
          </a:p>
        </p:txBody>
      </p:sp>
      <p:pic>
        <p:nvPicPr>
          <p:cNvPr id="179" name="Google Shape;179;g27ed22b1e06_0_343"/>
          <p:cNvPicPr preferRelativeResize="0"/>
          <p:nvPr/>
        </p:nvPicPr>
        <p:blipFill rotWithShape="1">
          <a:blip r:embed="rId3">
            <a:alphaModFix/>
          </a:blip>
          <a:srcRect/>
          <a:stretch/>
        </p:blipFill>
        <p:spPr>
          <a:xfrm>
            <a:off x="5922048" y="1946255"/>
            <a:ext cx="5273700" cy="4081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27ed22b1e06_0_500"/>
          <p:cNvSpPr txBox="1">
            <a:spLocks noGrp="1"/>
          </p:cNvSpPr>
          <p:nvPr>
            <p:ph type="title"/>
          </p:nvPr>
        </p:nvSpPr>
        <p:spPr>
          <a:xfrm>
            <a:off x="118500" y="466375"/>
            <a:ext cx="12073500" cy="1320900"/>
          </a:xfrm>
          <a:prstGeom prst="rect">
            <a:avLst/>
          </a:prstGeom>
          <a:noFill/>
          <a:ln>
            <a:noFill/>
          </a:ln>
        </p:spPr>
        <p:txBody>
          <a:bodyPr spcFirstLastPara="1" wrap="square" lIns="91425" tIns="45700" rIns="91425" bIns="45700" anchor="t" anchorCtr="0">
            <a:normAutofit/>
          </a:bodyPr>
          <a:lstStyle/>
          <a:p>
            <a:pPr marL="342900" lvl="0" indent="-317754" algn="ctr" rtl="0">
              <a:spcBef>
                <a:spcPts val="0"/>
              </a:spcBef>
              <a:spcAft>
                <a:spcPts val="0"/>
              </a:spcAft>
              <a:buClr>
                <a:schemeClr val="accent3"/>
              </a:buClr>
              <a:buSzPts val="3156"/>
              <a:buFont typeface="Manrope"/>
              <a:buChar char="►"/>
            </a:pPr>
            <a:r>
              <a:rPr lang="en-US" sz="4020" b="1">
                <a:solidFill>
                  <a:schemeClr val="accent3"/>
                </a:solidFill>
                <a:latin typeface="Manrope"/>
                <a:ea typeface="Manrope"/>
                <a:cs typeface="Manrope"/>
                <a:sym typeface="Manrope"/>
              </a:rPr>
              <a:t>Matt Warner/Pot Creek Watershed Projects</a:t>
            </a:r>
            <a:endParaRPr sz="4020" b="1">
              <a:solidFill>
                <a:schemeClr val="accent3"/>
              </a:solidFill>
              <a:latin typeface="Manrope"/>
              <a:ea typeface="Manrope"/>
              <a:cs typeface="Manrope"/>
              <a:sym typeface="Manrope"/>
            </a:endParaRPr>
          </a:p>
          <a:p>
            <a:pPr marL="0" lvl="0" indent="0" algn="ctr" rtl="0">
              <a:lnSpc>
                <a:spcPct val="100000"/>
              </a:lnSpc>
              <a:spcBef>
                <a:spcPts val="0"/>
              </a:spcBef>
              <a:spcAft>
                <a:spcPts val="0"/>
              </a:spcAft>
              <a:buClr>
                <a:schemeClr val="accent1"/>
              </a:buClr>
              <a:buSzPts val="3240"/>
              <a:buFont typeface="Trebuchet MS"/>
              <a:buNone/>
            </a:pPr>
            <a:endParaRPr sz="3300">
              <a:latin typeface="Manrope"/>
              <a:ea typeface="Manrope"/>
              <a:cs typeface="Manrope"/>
              <a:sym typeface="Manrope"/>
            </a:endParaRPr>
          </a:p>
        </p:txBody>
      </p:sp>
      <p:sp>
        <p:nvSpPr>
          <p:cNvPr id="185" name="Google Shape;185;g27ed22b1e06_0_500"/>
          <p:cNvSpPr txBox="1">
            <a:spLocks noGrp="1"/>
          </p:cNvSpPr>
          <p:nvPr>
            <p:ph type="body" idx="1"/>
          </p:nvPr>
        </p:nvSpPr>
        <p:spPr>
          <a:xfrm>
            <a:off x="1324570" y="5899083"/>
            <a:ext cx="4185600" cy="576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920"/>
              <a:buNone/>
            </a:pPr>
            <a:r>
              <a:rPr lang="en-US">
                <a:latin typeface="Manrope"/>
                <a:ea typeface="Manrope"/>
                <a:cs typeface="Manrope"/>
                <a:sym typeface="Manrope"/>
              </a:rPr>
              <a:t>Spillway before</a:t>
            </a:r>
            <a:endParaRPr>
              <a:latin typeface="Manrope"/>
              <a:ea typeface="Manrope"/>
              <a:cs typeface="Manrope"/>
              <a:sym typeface="Manrope"/>
            </a:endParaRPr>
          </a:p>
        </p:txBody>
      </p:sp>
      <p:pic>
        <p:nvPicPr>
          <p:cNvPr id="186" name="Google Shape;186;g27ed22b1e06_0_500"/>
          <p:cNvPicPr preferRelativeResize="0">
            <a:picLocks noGrp="1"/>
          </p:cNvPicPr>
          <p:nvPr>
            <p:ph type="body" idx="2"/>
          </p:nvPr>
        </p:nvPicPr>
        <p:blipFill rotWithShape="1">
          <a:blip r:embed="rId3">
            <a:alphaModFix/>
          </a:blip>
          <a:srcRect/>
          <a:stretch/>
        </p:blipFill>
        <p:spPr>
          <a:xfrm>
            <a:off x="676275" y="1787275"/>
            <a:ext cx="5482200" cy="4111800"/>
          </a:xfrm>
          <a:prstGeom prst="rect">
            <a:avLst/>
          </a:prstGeom>
          <a:noFill/>
          <a:ln>
            <a:noFill/>
          </a:ln>
        </p:spPr>
      </p:pic>
      <p:sp>
        <p:nvSpPr>
          <p:cNvPr id="187" name="Google Shape;187;g27ed22b1e06_0_500"/>
          <p:cNvSpPr txBox="1">
            <a:spLocks noGrp="1"/>
          </p:cNvSpPr>
          <p:nvPr>
            <p:ph type="body" idx="3"/>
          </p:nvPr>
        </p:nvSpPr>
        <p:spPr>
          <a:xfrm>
            <a:off x="7042383" y="5899083"/>
            <a:ext cx="4185600" cy="576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920"/>
              <a:buNone/>
            </a:pPr>
            <a:r>
              <a:rPr lang="en-US">
                <a:latin typeface="Manrope"/>
                <a:ea typeface="Manrope"/>
                <a:cs typeface="Manrope"/>
                <a:sym typeface="Manrope"/>
              </a:rPr>
              <a:t>Spillway after</a:t>
            </a:r>
            <a:endParaRPr>
              <a:latin typeface="Manrope"/>
              <a:ea typeface="Manrope"/>
              <a:cs typeface="Manrope"/>
              <a:sym typeface="Manrope"/>
            </a:endParaRPr>
          </a:p>
        </p:txBody>
      </p:sp>
      <p:pic>
        <p:nvPicPr>
          <p:cNvPr id="188" name="Google Shape;188;g27ed22b1e06_0_500"/>
          <p:cNvPicPr preferRelativeResize="0">
            <a:picLocks noGrp="1"/>
          </p:cNvPicPr>
          <p:nvPr>
            <p:ph type="body" idx="4"/>
          </p:nvPr>
        </p:nvPicPr>
        <p:blipFill rotWithShape="1">
          <a:blip r:embed="rId4">
            <a:alphaModFix/>
          </a:blip>
          <a:srcRect/>
          <a:stretch/>
        </p:blipFill>
        <p:spPr>
          <a:xfrm>
            <a:off x="7129434" y="1787275"/>
            <a:ext cx="4234200" cy="4111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7ed22b1e06_0_650"/>
          <p:cNvSpPr txBox="1">
            <a:spLocks noGrp="1"/>
          </p:cNvSpPr>
          <p:nvPr>
            <p:ph type="body" idx="1"/>
          </p:nvPr>
        </p:nvSpPr>
        <p:spPr>
          <a:xfrm>
            <a:off x="1168670" y="5611096"/>
            <a:ext cx="4185600" cy="576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920"/>
              <a:buNone/>
            </a:pPr>
            <a:r>
              <a:rPr lang="en-US">
                <a:latin typeface="Manrope"/>
                <a:ea typeface="Manrope"/>
                <a:cs typeface="Manrope"/>
                <a:sym typeface="Manrope"/>
              </a:rPr>
              <a:t>Before</a:t>
            </a:r>
            <a:endParaRPr>
              <a:latin typeface="Manrope"/>
              <a:ea typeface="Manrope"/>
              <a:cs typeface="Manrope"/>
              <a:sym typeface="Manrope"/>
            </a:endParaRPr>
          </a:p>
        </p:txBody>
      </p:sp>
      <p:pic>
        <p:nvPicPr>
          <p:cNvPr id="194" name="Google Shape;194;g27ed22b1e06_0_650"/>
          <p:cNvPicPr preferRelativeResize="0">
            <a:picLocks noGrp="1"/>
          </p:cNvPicPr>
          <p:nvPr>
            <p:ph type="body" idx="2"/>
          </p:nvPr>
        </p:nvPicPr>
        <p:blipFill rotWithShape="1">
          <a:blip r:embed="rId3">
            <a:alphaModFix/>
          </a:blip>
          <a:srcRect/>
          <a:stretch/>
        </p:blipFill>
        <p:spPr>
          <a:xfrm>
            <a:off x="1169125" y="2087919"/>
            <a:ext cx="4184700" cy="3138600"/>
          </a:xfrm>
          <a:prstGeom prst="rect">
            <a:avLst/>
          </a:prstGeom>
          <a:noFill/>
          <a:ln>
            <a:noFill/>
          </a:ln>
        </p:spPr>
      </p:pic>
      <p:sp>
        <p:nvSpPr>
          <p:cNvPr id="195" name="Google Shape;195;g27ed22b1e06_0_650"/>
          <p:cNvSpPr txBox="1">
            <a:spLocks noGrp="1"/>
          </p:cNvSpPr>
          <p:nvPr>
            <p:ph type="body" idx="3"/>
          </p:nvPr>
        </p:nvSpPr>
        <p:spPr>
          <a:xfrm>
            <a:off x="6552808" y="5611108"/>
            <a:ext cx="4185600" cy="576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920"/>
              <a:buNone/>
            </a:pPr>
            <a:r>
              <a:rPr lang="en-US">
                <a:latin typeface="Manrope"/>
                <a:ea typeface="Manrope"/>
                <a:cs typeface="Manrope"/>
                <a:sym typeface="Manrope"/>
              </a:rPr>
              <a:t>After</a:t>
            </a:r>
            <a:endParaRPr>
              <a:latin typeface="Manrope"/>
              <a:ea typeface="Manrope"/>
              <a:cs typeface="Manrope"/>
              <a:sym typeface="Manrope"/>
            </a:endParaRPr>
          </a:p>
        </p:txBody>
      </p:sp>
      <p:pic>
        <p:nvPicPr>
          <p:cNvPr id="196" name="Google Shape;196;g27ed22b1e06_0_650"/>
          <p:cNvPicPr preferRelativeResize="0">
            <a:picLocks noGrp="1"/>
          </p:cNvPicPr>
          <p:nvPr>
            <p:ph type="body" idx="4"/>
          </p:nvPr>
        </p:nvPicPr>
        <p:blipFill rotWithShape="1">
          <a:blip r:embed="rId4">
            <a:alphaModFix/>
          </a:blip>
          <a:srcRect/>
          <a:stretch/>
        </p:blipFill>
        <p:spPr>
          <a:xfrm>
            <a:off x="6552488" y="2087324"/>
            <a:ext cx="4186200" cy="3139800"/>
          </a:xfrm>
          <a:prstGeom prst="rect">
            <a:avLst/>
          </a:prstGeom>
          <a:noFill/>
          <a:ln>
            <a:noFill/>
          </a:ln>
        </p:spPr>
      </p:pic>
      <p:sp>
        <p:nvSpPr>
          <p:cNvPr id="197" name="Google Shape;197;g27ed22b1e06_0_650"/>
          <p:cNvSpPr txBox="1"/>
          <p:nvPr/>
        </p:nvSpPr>
        <p:spPr>
          <a:xfrm>
            <a:off x="477750" y="486475"/>
            <a:ext cx="11236500" cy="785100"/>
          </a:xfrm>
          <a:prstGeom prst="rect">
            <a:avLst/>
          </a:prstGeom>
          <a:noFill/>
          <a:ln>
            <a:noFill/>
          </a:ln>
        </p:spPr>
        <p:txBody>
          <a:bodyPr spcFirstLastPara="1" wrap="square" lIns="91425" tIns="91425" rIns="91425" bIns="91425" anchor="t" anchorCtr="0">
            <a:spAutoFit/>
          </a:bodyPr>
          <a:lstStyle/>
          <a:p>
            <a:pPr marL="342900" lvl="0" indent="-304037" algn="ctr" rtl="0">
              <a:spcBef>
                <a:spcPts val="0"/>
              </a:spcBef>
              <a:spcAft>
                <a:spcPts val="0"/>
              </a:spcAft>
              <a:buClr>
                <a:schemeClr val="accent3"/>
              </a:buClr>
              <a:buSzPts val="2940"/>
              <a:buFont typeface="Manrope"/>
              <a:buChar char="►"/>
            </a:pPr>
            <a:r>
              <a:rPr lang="en-US" sz="3900" b="1">
                <a:solidFill>
                  <a:schemeClr val="accent3"/>
                </a:solidFill>
                <a:latin typeface="Manrope"/>
                <a:ea typeface="Manrope"/>
                <a:cs typeface="Manrope"/>
                <a:sym typeface="Manrope"/>
              </a:rPr>
              <a:t>Matt Warner/Pot Creek Watershed Projects</a:t>
            </a:r>
            <a:endParaRPr sz="3900" b="1">
              <a:solidFill>
                <a:schemeClr val="accent3"/>
              </a:solidFill>
              <a:latin typeface="Manrope"/>
              <a:ea typeface="Manrope"/>
              <a:cs typeface="Manrope"/>
              <a:sym typeface="Manrop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Google Shape;202;g27ed22b1e06_0_800"/>
          <p:cNvSpPr txBox="1">
            <a:spLocks noGrp="1"/>
          </p:cNvSpPr>
          <p:nvPr>
            <p:ph type="title"/>
          </p:nvPr>
        </p:nvSpPr>
        <p:spPr>
          <a:xfrm>
            <a:off x="407449" y="577850"/>
            <a:ext cx="9421800" cy="1320900"/>
          </a:xfrm>
          <a:prstGeom prst="rect">
            <a:avLst/>
          </a:prstGeom>
          <a:noFill/>
          <a:ln>
            <a:noFill/>
          </a:ln>
        </p:spPr>
        <p:txBody>
          <a:bodyPr spcFirstLastPara="1" wrap="square" lIns="91425" tIns="45700" rIns="91425" bIns="45700" anchor="t" anchorCtr="0">
            <a:noAutofit/>
          </a:bodyPr>
          <a:lstStyle/>
          <a:p>
            <a:pPr marL="342900" lvl="0" indent="-349504" algn="ctr" rtl="0">
              <a:spcBef>
                <a:spcPts val="0"/>
              </a:spcBef>
              <a:spcAft>
                <a:spcPts val="0"/>
              </a:spcAft>
              <a:buClr>
                <a:schemeClr val="accent3"/>
              </a:buClr>
              <a:buSzPts val="3656"/>
              <a:buFont typeface="Manrope"/>
              <a:buChar char="►"/>
            </a:pPr>
            <a:r>
              <a:rPr lang="en-US" sz="4520" b="1">
                <a:solidFill>
                  <a:schemeClr val="accent3"/>
                </a:solidFill>
                <a:latin typeface="Manrope"/>
                <a:ea typeface="Manrope"/>
                <a:cs typeface="Manrope"/>
                <a:sym typeface="Manrope"/>
              </a:rPr>
              <a:t>Pot Creek Watershed Projects</a:t>
            </a:r>
            <a:endParaRPr sz="4520" b="1">
              <a:solidFill>
                <a:schemeClr val="accent3"/>
              </a:solidFill>
              <a:latin typeface="Manrope"/>
              <a:ea typeface="Manrope"/>
              <a:cs typeface="Manrope"/>
              <a:sym typeface="Manrope"/>
            </a:endParaRPr>
          </a:p>
        </p:txBody>
      </p:sp>
      <p:sp>
        <p:nvSpPr>
          <p:cNvPr id="203" name="Google Shape;203;g27ed22b1e06_0_800"/>
          <p:cNvSpPr txBox="1">
            <a:spLocks noGrp="1"/>
          </p:cNvSpPr>
          <p:nvPr>
            <p:ph type="body" idx="1"/>
          </p:nvPr>
        </p:nvSpPr>
        <p:spPr>
          <a:xfrm>
            <a:off x="2090209" y="2271714"/>
            <a:ext cx="8596800" cy="38808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0"/>
              </a:spcBef>
              <a:spcAft>
                <a:spcPts val="0"/>
              </a:spcAft>
              <a:buClr>
                <a:schemeClr val="dk1"/>
              </a:buClr>
              <a:buSzPts val="3200"/>
              <a:buFont typeface="Manrope"/>
              <a:buChar char="➔"/>
            </a:pPr>
            <a:r>
              <a:rPr lang="en-US" sz="3200">
                <a:solidFill>
                  <a:schemeClr val="dk1"/>
                </a:solidFill>
                <a:latin typeface="Manrope"/>
                <a:ea typeface="Manrope"/>
                <a:cs typeface="Manrope"/>
                <a:sym typeface="Manrope"/>
              </a:rPr>
              <a:t>District continues to host tours and workshops in the area.</a:t>
            </a:r>
            <a:endParaRPr>
              <a:solidFill>
                <a:schemeClr val="dk1"/>
              </a:solidFill>
              <a:latin typeface="Manrope"/>
              <a:ea typeface="Manrope"/>
              <a:cs typeface="Manrope"/>
              <a:sym typeface="Manrope"/>
            </a:endParaRPr>
          </a:p>
          <a:p>
            <a:pPr marL="457200" lvl="0" indent="-431800" algn="l" rtl="0">
              <a:lnSpc>
                <a:spcPct val="100000"/>
              </a:lnSpc>
              <a:spcBef>
                <a:spcPts val="0"/>
              </a:spcBef>
              <a:spcAft>
                <a:spcPts val="0"/>
              </a:spcAft>
              <a:buClr>
                <a:schemeClr val="dk1"/>
              </a:buClr>
              <a:buSzPts val="3200"/>
              <a:buFont typeface="Manrope"/>
              <a:buChar char="➔"/>
            </a:pPr>
            <a:r>
              <a:rPr lang="en-US" sz="3200">
                <a:solidFill>
                  <a:schemeClr val="dk1"/>
                </a:solidFill>
                <a:latin typeface="Manrope"/>
                <a:ea typeface="Manrope"/>
                <a:cs typeface="Manrope"/>
                <a:sym typeface="Manrope"/>
              </a:rPr>
              <a:t>District continues to promote partner programs and resources.</a:t>
            </a:r>
            <a:endParaRPr>
              <a:solidFill>
                <a:schemeClr val="dk1"/>
              </a:solidFill>
              <a:latin typeface="Manrope"/>
              <a:ea typeface="Manrope"/>
              <a:cs typeface="Manrope"/>
              <a:sym typeface="Manrope"/>
            </a:endParaRPr>
          </a:p>
          <a:p>
            <a:pPr marL="457200" lvl="0" indent="-431800" algn="l" rtl="0">
              <a:lnSpc>
                <a:spcPct val="100000"/>
              </a:lnSpc>
              <a:spcBef>
                <a:spcPts val="0"/>
              </a:spcBef>
              <a:spcAft>
                <a:spcPts val="0"/>
              </a:spcAft>
              <a:buClr>
                <a:schemeClr val="dk1"/>
              </a:buClr>
              <a:buSzPts val="3200"/>
              <a:buFont typeface="Manrope"/>
              <a:buChar char="➔"/>
            </a:pPr>
            <a:r>
              <a:rPr lang="en-US" sz="3200">
                <a:solidFill>
                  <a:schemeClr val="dk1"/>
                </a:solidFill>
                <a:latin typeface="Manrope"/>
                <a:ea typeface="Manrope"/>
                <a:cs typeface="Manrope"/>
                <a:sym typeface="Manrope"/>
              </a:rPr>
              <a:t>District continues to apply for grants to assist in monitoring to measure success.</a:t>
            </a:r>
            <a:endParaRPr>
              <a:solidFill>
                <a:schemeClr val="dk1"/>
              </a:solidFill>
              <a:latin typeface="Manrope"/>
              <a:ea typeface="Manrope"/>
              <a:cs typeface="Manrope"/>
              <a:sym typeface="Manrop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g27ed22b1e06_0_939"/>
          <p:cNvPicPr preferRelativeResize="0"/>
          <p:nvPr/>
        </p:nvPicPr>
        <p:blipFill>
          <a:blip r:embed="rId3">
            <a:alphaModFix/>
          </a:blip>
          <a:stretch>
            <a:fillRect/>
          </a:stretch>
        </p:blipFill>
        <p:spPr>
          <a:xfrm>
            <a:off x="-2" y="-630450"/>
            <a:ext cx="12255200" cy="7488450"/>
          </a:xfrm>
          <a:prstGeom prst="rect">
            <a:avLst/>
          </a:prstGeom>
          <a:noFill/>
          <a:ln>
            <a:noFill/>
          </a:ln>
        </p:spPr>
      </p:pic>
      <p:sp>
        <p:nvSpPr>
          <p:cNvPr id="209" name="Google Shape;209;g27ed22b1e06_0_939"/>
          <p:cNvSpPr/>
          <p:nvPr/>
        </p:nvSpPr>
        <p:spPr>
          <a:xfrm>
            <a:off x="0" y="397025"/>
            <a:ext cx="6919800" cy="1617900"/>
          </a:xfrm>
          <a:prstGeom prst="rect">
            <a:avLst/>
          </a:prstGeom>
          <a:solidFill>
            <a:schemeClr val="lt1"/>
          </a:solidFill>
          <a:ln>
            <a:noFill/>
          </a:ln>
          <a:effectLst>
            <a:outerShdw blurRad="85725" dist="19050" dir="5400000" algn="bl" rotWithShape="0">
              <a:srgbClr val="000000">
                <a:alpha val="17000"/>
              </a:srgbClr>
            </a:outerShdw>
            <a:reflection stA="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g27ed22b1e06_0_939"/>
          <p:cNvSpPr txBox="1">
            <a:spLocks noGrp="1"/>
          </p:cNvSpPr>
          <p:nvPr>
            <p:ph type="title"/>
          </p:nvPr>
        </p:nvSpPr>
        <p:spPr>
          <a:xfrm>
            <a:off x="-676016" y="545525"/>
            <a:ext cx="8596800" cy="1320900"/>
          </a:xfrm>
          <a:prstGeom prst="rect">
            <a:avLst/>
          </a:prstGeom>
          <a:noFill/>
          <a:ln>
            <a:noFill/>
          </a:ln>
        </p:spPr>
        <p:txBody>
          <a:bodyPr spcFirstLastPara="1" wrap="square" lIns="91425" tIns="45700" rIns="91425" bIns="45700" anchor="t" anchorCtr="0">
            <a:noAutofit/>
          </a:bodyPr>
          <a:lstStyle/>
          <a:p>
            <a:pPr marL="342900" lvl="0" indent="-501904" algn="ctr" rtl="0">
              <a:spcBef>
                <a:spcPts val="0"/>
              </a:spcBef>
              <a:spcAft>
                <a:spcPts val="0"/>
              </a:spcAft>
              <a:buClr>
                <a:schemeClr val="accent3"/>
              </a:buClr>
              <a:buSzPts val="6056"/>
              <a:buFont typeface="Manrope"/>
              <a:buChar char="►"/>
            </a:pPr>
            <a:r>
              <a:rPr lang="en-US" sz="6919" b="1">
                <a:solidFill>
                  <a:schemeClr val="accent3"/>
                </a:solidFill>
                <a:latin typeface="Manrope"/>
                <a:ea typeface="Manrope"/>
                <a:cs typeface="Manrope"/>
                <a:sym typeface="Manrope"/>
              </a:rPr>
              <a:t>Questions</a:t>
            </a:r>
            <a:endParaRPr sz="6919" b="1">
              <a:solidFill>
                <a:schemeClr val="accent3"/>
              </a:solidFill>
              <a:latin typeface="Manrope"/>
              <a:ea typeface="Manrope"/>
              <a:cs typeface="Manrope"/>
              <a:sym typeface="Manrope"/>
            </a:endParaRPr>
          </a:p>
          <a:p>
            <a:pPr marL="0" lvl="0" indent="0" algn="l" rtl="0">
              <a:lnSpc>
                <a:spcPct val="100000"/>
              </a:lnSpc>
              <a:spcBef>
                <a:spcPts val="0"/>
              </a:spcBef>
              <a:spcAft>
                <a:spcPts val="0"/>
              </a:spcAft>
              <a:buSzPts val="1620"/>
              <a:buNone/>
            </a:pPr>
            <a:endParaRPr sz="6200"/>
          </a:p>
        </p:txBody>
      </p:sp>
      <p:sp>
        <p:nvSpPr>
          <p:cNvPr id="211" name="Google Shape;211;g27ed22b1e06_0_939"/>
          <p:cNvSpPr/>
          <p:nvPr/>
        </p:nvSpPr>
        <p:spPr>
          <a:xfrm>
            <a:off x="0" y="4223000"/>
            <a:ext cx="12313200" cy="1622100"/>
          </a:xfrm>
          <a:prstGeom prst="rect">
            <a:avLst/>
          </a:prstGeom>
          <a:solidFill>
            <a:srgbClr val="FFFFFF"/>
          </a:solidFill>
          <a:ln>
            <a:noFill/>
          </a:ln>
          <a:effectLst>
            <a:outerShdw blurRad="85725"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g27ed22b1e06_0_939"/>
          <p:cNvSpPr txBox="1"/>
          <p:nvPr/>
        </p:nvSpPr>
        <p:spPr>
          <a:xfrm>
            <a:off x="7791525" y="4306350"/>
            <a:ext cx="4055100" cy="16179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15000"/>
              </a:lnSpc>
              <a:spcBef>
                <a:spcPts val="0"/>
              </a:spcBef>
              <a:spcAft>
                <a:spcPts val="0"/>
              </a:spcAft>
              <a:buClr>
                <a:srgbClr val="222222"/>
              </a:buClr>
              <a:buSzPts val="2400"/>
              <a:buFont typeface="Manrope"/>
              <a:buChar char="➔"/>
            </a:pPr>
            <a:r>
              <a:rPr lang="en-US" sz="2400" i="0" strike="noStrike" cap="none">
                <a:solidFill>
                  <a:srgbClr val="222222"/>
                </a:solidFill>
                <a:latin typeface="Manrope"/>
                <a:ea typeface="Manrope"/>
                <a:cs typeface="Manrope"/>
                <a:sym typeface="Manrope"/>
              </a:rPr>
              <a:t>Darrell Gillman</a:t>
            </a:r>
            <a:endParaRPr sz="2400" i="0" strike="noStrike" cap="none">
              <a:solidFill>
                <a:srgbClr val="222222"/>
              </a:solidFill>
              <a:latin typeface="Manrope"/>
              <a:ea typeface="Manrope"/>
              <a:cs typeface="Manrope"/>
              <a:sym typeface="Manrope"/>
            </a:endParaRPr>
          </a:p>
          <a:p>
            <a:pPr marL="457200" marR="0" lvl="0" indent="0" algn="l" rtl="0">
              <a:lnSpc>
                <a:spcPct val="115000"/>
              </a:lnSpc>
              <a:spcBef>
                <a:spcPts val="0"/>
              </a:spcBef>
              <a:spcAft>
                <a:spcPts val="0"/>
              </a:spcAft>
              <a:buNone/>
            </a:pPr>
            <a:r>
              <a:rPr lang="en-US" sz="2400" i="0" strike="noStrike" cap="none">
                <a:solidFill>
                  <a:srgbClr val="222222"/>
                </a:solidFill>
                <a:uFill>
                  <a:noFill/>
                </a:uFill>
                <a:latin typeface="Manrope"/>
                <a:ea typeface="Manrope"/>
                <a:cs typeface="Manrope"/>
                <a:sym typeface="Manrope"/>
                <a:hlinkClick r:id="rId4">
                  <a:extLst>
                    <a:ext uri="{A12FA001-AC4F-418D-AE19-62706E023703}">
                      <ahyp:hlinkClr xmlns:ahyp="http://schemas.microsoft.com/office/drawing/2018/hyperlinkcolor" val="tx"/>
                    </a:ext>
                  </a:extLst>
                </a:hlinkClick>
              </a:rPr>
              <a:t>dgillman@utah.gov</a:t>
            </a:r>
            <a:endParaRPr sz="2400" i="0" strike="noStrike" cap="none">
              <a:solidFill>
                <a:srgbClr val="222222"/>
              </a:solidFill>
              <a:latin typeface="Manrope"/>
              <a:ea typeface="Manrope"/>
              <a:cs typeface="Manrope"/>
              <a:sym typeface="Manrope"/>
            </a:endParaRPr>
          </a:p>
          <a:p>
            <a:pPr marL="457200" marR="0" lvl="0" indent="0" algn="l" rtl="0">
              <a:lnSpc>
                <a:spcPct val="115000"/>
              </a:lnSpc>
              <a:spcBef>
                <a:spcPts val="0"/>
              </a:spcBef>
              <a:spcAft>
                <a:spcPts val="0"/>
              </a:spcAft>
              <a:buNone/>
            </a:pPr>
            <a:r>
              <a:rPr lang="en-US" sz="2400" i="0" strike="noStrike" cap="none">
                <a:solidFill>
                  <a:srgbClr val="222222"/>
                </a:solidFill>
                <a:latin typeface="Manrope"/>
                <a:ea typeface="Manrope"/>
                <a:cs typeface="Manrope"/>
                <a:sym typeface="Manrope"/>
              </a:rPr>
              <a:t>435-823-1064</a:t>
            </a:r>
            <a:endParaRPr sz="2400" i="0" strike="noStrike" cap="none">
              <a:solidFill>
                <a:srgbClr val="222222"/>
              </a:solidFill>
              <a:latin typeface="Manrope"/>
              <a:ea typeface="Manrope"/>
              <a:cs typeface="Manrope"/>
              <a:sym typeface="Manrope"/>
            </a:endParaRPr>
          </a:p>
        </p:txBody>
      </p:sp>
      <p:sp>
        <p:nvSpPr>
          <p:cNvPr id="213" name="Google Shape;213;g27ed22b1e06_0_939"/>
          <p:cNvSpPr txBox="1">
            <a:spLocks noGrp="1"/>
          </p:cNvSpPr>
          <p:nvPr>
            <p:ph type="body" idx="1"/>
          </p:nvPr>
        </p:nvSpPr>
        <p:spPr>
          <a:xfrm>
            <a:off x="2006525" y="4354275"/>
            <a:ext cx="5127600" cy="16179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Clr>
                <a:srgbClr val="222222"/>
              </a:buClr>
              <a:buSzPts val="2400"/>
              <a:buFont typeface="Manrope"/>
              <a:buChar char="➔"/>
            </a:pPr>
            <a:r>
              <a:rPr lang="en-US">
                <a:solidFill>
                  <a:srgbClr val="222222"/>
                </a:solidFill>
                <a:latin typeface="Manrope"/>
                <a:ea typeface="Manrope"/>
                <a:cs typeface="Manrope"/>
                <a:sym typeface="Manrope"/>
              </a:rPr>
              <a:t>Brian Christensen</a:t>
            </a:r>
            <a:endParaRPr>
              <a:solidFill>
                <a:srgbClr val="222222"/>
              </a:solidFill>
              <a:latin typeface="Manrope"/>
              <a:ea typeface="Manrope"/>
              <a:cs typeface="Manrope"/>
              <a:sym typeface="Manrope"/>
            </a:endParaRPr>
          </a:p>
          <a:p>
            <a:pPr marL="457200" lvl="0" indent="0" algn="l" rtl="0">
              <a:lnSpc>
                <a:spcPct val="115000"/>
              </a:lnSpc>
              <a:spcBef>
                <a:spcPts val="0"/>
              </a:spcBef>
              <a:spcAft>
                <a:spcPts val="0"/>
              </a:spcAft>
              <a:buNone/>
            </a:pPr>
            <a:r>
              <a:rPr lang="en-US">
                <a:solidFill>
                  <a:srgbClr val="222222"/>
                </a:solidFill>
                <a:uFill>
                  <a:noFill/>
                </a:uFill>
                <a:latin typeface="Manrope"/>
                <a:ea typeface="Manrope"/>
                <a:cs typeface="Manrope"/>
                <a:sym typeface="Manrope"/>
                <a:hlinkClick r:id="rId5">
                  <a:extLst>
                    <a:ext uri="{A12FA001-AC4F-418D-AE19-62706E023703}">
                      <ahyp:hlinkClr xmlns:ahyp="http://schemas.microsoft.com/office/drawing/2018/hyperlinkcolor" val="tx"/>
                    </a:ext>
                  </a:extLst>
                </a:hlinkClick>
              </a:rPr>
              <a:t>bchristensen2@utah.gov</a:t>
            </a:r>
            <a:endParaRPr>
              <a:solidFill>
                <a:srgbClr val="222222"/>
              </a:solidFill>
              <a:latin typeface="Manrope"/>
              <a:ea typeface="Manrope"/>
              <a:cs typeface="Manrope"/>
              <a:sym typeface="Manrope"/>
            </a:endParaRPr>
          </a:p>
          <a:p>
            <a:pPr marL="457200" lvl="0" indent="0" algn="l" rtl="0">
              <a:lnSpc>
                <a:spcPct val="115000"/>
              </a:lnSpc>
              <a:spcBef>
                <a:spcPts val="0"/>
              </a:spcBef>
              <a:spcAft>
                <a:spcPts val="0"/>
              </a:spcAft>
              <a:buNone/>
            </a:pPr>
            <a:r>
              <a:rPr lang="en-US">
                <a:solidFill>
                  <a:srgbClr val="222222"/>
                </a:solidFill>
                <a:latin typeface="Manrope"/>
                <a:ea typeface="Manrope"/>
                <a:cs typeface="Manrope"/>
                <a:sym typeface="Manrope"/>
              </a:rPr>
              <a:t>435-494-9760</a:t>
            </a:r>
            <a:endParaRPr>
              <a:solidFill>
                <a:srgbClr val="222222"/>
              </a:solidFill>
              <a:latin typeface="Manrope"/>
              <a:ea typeface="Manrope"/>
              <a:cs typeface="Manrope"/>
              <a:sym typeface="Manrope"/>
            </a:endParaRPr>
          </a:p>
        </p:txBody>
      </p:sp>
      <p:pic>
        <p:nvPicPr>
          <p:cNvPr id="214" name="Google Shape;214;g27ed22b1e06_0_939"/>
          <p:cNvPicPr preferRelativeResize="0"/>
          <p:nvPr/>
        </p:nvPicPr>
        <p:blipFill rotWithShape="1">
          <a:blip r:embed="rId6">
            <a:alphaModFix/>
          </a:blip>
          <a:srcRect/>
          <a:stretch/>
        </p:blipFill>
        <p:spPr>
          <a:xfrm>
            <a:off x="311826" y="4354276"/>
            <a:ext cx="1359525" cy="1359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Google Shape;98;p3"/>
          <p:cNvSpPr/>
          <p:nvPr/>
        </p:nvSpPr>
        <p:spPr>
          <a:xfrm>
            <a:off x="0" y="-365125"/>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99" name="Google Shape;99;p3"/>
          <p:cNvSpPr txBox="1">
            <a:spLocks noGrp="1"/>
          </p:cNvSpPr>
          <p:nvPr>
            <p:ph type="title"/>
          </p:nvPr>
        </p:nvSpPr>
        <p:spPr>
          <a:xfrm>
            <a:off x="578278" y="174000"/>
            <a:ext cx="10981500" cy="2227800"/>
          </a:xfrm>
          <a:prstGeom prst="rect">
            <a:avLst/>
          </a:prstGeom>
          <a:noFill/>
          <a:ln>
            <a:noFill/>
          </a:ln>
        </p:spPr>
        <p:txBody>
          <a:bodyPr spcFirstLastPara="1" wrap="square" lIns="91425" tIns="45700" rIns="91425" bIns="45700" anchor="ctr" anchorCtr="0">
            <a:normAutofit/>
          </a:bodyPr>
          <a:lstStyle/>
          <a:p>
            <a:pPr marL="342900" lvl="0" indent="-392938" algn="ctr" rtl="0">
              <a:spcBef>
                <a:spcPts val="0"/>
              </a:spcBef>
              <a:spcAft>
                <a:spcPts val="0"/>
              </a:spcAft>
              <a:buClr>
                <a:schemeClr val="accent3"/>
              </a:buClr>
              <a:buSzPts val="4340"/>
              <a:buFont typeface="Manrope"/>
              <a:buChar char="►"/>
            </a:pPr>
            <a:r>
              <a:rPr lang="en-US" sz="5300" b="1">
                <a:solidFill>
                  <a:schemeClr val="accent3"/>
                </a:solidFill>
                <a:latin typeface="Manrope"/>
                <a:ea typeface="Manrope"/>
                <a:cs typeface="Manrope"/>
                <a:sym typeface="Manrope"/>
              </a:rPr>
              <a:t>Watershed Planning Process</a:t>
            </a:r>
            <a:endParaRPr sz="5300" b="1">
              <a:solidFill>
                <a:schemeClr val="accent3"/>
              </a:solidFill>
              <a:latin typeface="Manrope"/>
              <a:ea typeface="Manrope"/>
              <a:cs typeface="Manrope"/>
              <a:sym typeface="Manrope"/>
            </a:endParaRPr>
          </a:p>
          <a:p>
            <a:pPr marL="0" lvl="0" indent="0" algn="l" rtl="0">
              <a:lnSpc>
                <a:spcPct val="100000"/>
              </a:lnSpc>
              <a:spcBef>
                <a:spcPts val="0"/>
              </a:spcBef>
              <a:spcAft>
                <a:spcPts val="0"/>
              </a:spcAft>
              <a:buClr>
                <a:srgbClr val="FFFFFF"/>
              </a:buClr>
              <a:buSzPts val="3600"/>
              <a:buFont typeface="Trebuchet MS"/>
              <a:buNone/>
            </a:pPr>
            <a:endParaRPr>
              <a:solidFill>
                <a:srgbClr val="FFFFFF"/>
              </a:solidFill>
              <a:latin typeface="Manrope"/>
              <a:ea typeface="Manrope"/>
              <a:cs typeface="Manrope"/>
              <a:sym typeface="Manrope"/>
            </a:endParaRPr>
          </a:p>
        </p:txBody>
      </p:sp>
      <p:pic>
        <p:nvPicPr>
          <p:cNvPr id="100" name="Google Shape;100;p3"/>
          <p:cNvPicPr preferRelativeResize="0"/>
          <p:nvPr/>
        </p:nvPicPr>
        <p:blipFill rotWithShape="1">
          <a:blip r:embed="rId3">
            <a:alphaModFix/>
          </a:blip>
          <a:srcRect/>
          <a:stretch/>
        </p:blipFill>
        <p:spPr>
          <a:xfrm>
            <a:off x="5466100" y="2124537"/>
            <a:ext cx="6093675" cy="3595275"/>
          </a:xfrm>
          <a:prstGeom prst="rect">
            <a:avLst/>
          </a:prstGeom>
          <a:noFill/>
          <a:ln>
            <a:noFill/>
          </a:ln>
        </p:spPr>
      </p:pic>
      <p:sp>
        <p:nvSpPr>
          <p:cNvPr id="101" name="Google Shape;101;p3"/>
          <p:cNvSpPr txBox="1">
            <a:spLocks noGrp="1"/>
          </p:cNvSpPr>
          <p:nvPr>
            <p:ph type="body" idx="1"/>
          </p:nvPr>
        </p:nvSpPr>
        <p:spPr>
          <a:xfrm>
            <a:off x="407450" y="2124529"/>
            <a:ext cx="4512900" cy="3318000"/>
          </a:xfrm>
          <a:prstGeom prst="rect">
            <a:avLst/>
          </a:prstGeom>
          <a:noFill/>
          <a:ln>
            <a:noFill/>
          </a:ln>
        </p:spPr>
        <p:txBody>
          <a:bodyPr spcFirstLastPara="1" wrap="square" lIns="91425" tIns="45700" rIns="91425" bIns="45700" anchor="t" anchorCtr="0">
            <a:noAutofit/>
          </a:bodyPr>
          <a:lstStyle/>
          <a:p>
            <a:pPr marL="342900" lvl="0" indent="-335534" algn="l" rtl="0">
              <a:lnSpc>
                <a:spcPct val="100000"/>
              </a:lnSpc>
              <a:spcBef>
                <a:spcPts val="0"/>
              </a:spcBef>
              <a:spcAft>
                <a:spcPts val="0"/>
              </a:spcAft>
              <a:buSzPts val="1324"/>
              <a:buFont typeface="Manrope"/>
              <a:buChar char="►"/>
            </a:pPr>
            <a:r>
              <a:rPr lang="en-US" sz="2140">
                <a:solidFill>
                  <a:srgbClr val="FFFFFF"/>
                </a:solidFill>
                <a:latin typeface="Manrope"/>
                <a:ea typeface="Manrope"/>
                <a:cs typeface="Manrope"/>
                <a:sym typeface="Manrope"/>
              </a:rPr>
              <a:t>The watershed planning process works within a framework to identify and quantify specific causes and sources of water quality problems. It also identifies water quality goals and specific actions required to solve water resource challenges.</a:t>
            </a:r>
            <a:endParaRPr sz="2140">
              <a:latin typeface="Manrope"/>
              <a:ea typeface="Manrope"/>
              <a:cs typeface="Manrope"/>
              <a:sym typeface="Manrope"/>
            </a:endParaRPr>
          </a:p>
          <a:p>
            <a:pPr marL="342900" lvl="0" indent="-251459" algn="l" rtl="0">
              <a:lnSpc>
                <a:spcPct val="80000"/>
              </a:lnSpc>
              <a:spcBef>
                <a:spcPts val="1000"/>
              </a:spcBef>
              <a:spcAft>
                <a:spcPts val="0"/>
              </a:spcAft>
              <a:buSzPts val="1224"/>
              <a:buNone/>
            </a:pPr>
            <a:endParaRPr sz="2140">
              <a:solidFill>
                <a:srgbClr val="FFFFFF"/>
              </a:solidFill>
              <a:latin typeface="Manrope"/>
              <a:ea typeface="Manrope"/>
              <a:cs typeface="Manrope"/>
              <a:sym typeface="Manrope"/>
            </a:endParaRPr>
          </a:p>
          <a:p>
            <a:pPr marL="342900" lvl="0" indent="-335534" algn="l" rtl="0">
              <a:lnSpc>
                <a:spcPct val="80000"/>
              </a:lnSpc>
              <a:spcBef>
                <a:spcPts val="1000"/>
              </a:spcBef>
              <a:spcAft>
                <a:spcPts val="0"/>
              </a:spcAft>
              <a:buSzPts val="1324"/>
              <a:buFont typeface="Manrope"/>
              <a:buChar char="►"/>
            </a:pPr>
            <a:r>
              <a:rPr lang="en-US" sz="2140">
                <a:solidFill>
                  <a:srgbClr val="FFFFFF"/>
                </a:solidFill>
                <a:latin typeface="Manrope"/>
                <a:ea typeface="Manrope"/>
                <a:cs typeface="Manrope"/>
                <a:sym typeface="Manrope"/>
              </a:rPr>
              <a:t>Introduction to Watershed Planning – U.S EPA</a:t>
            </a:r>
            <a:endParaRPr sz="2140">
              <a:latin typeface="Manrope"/>
              <a:ea typeface="Manrope"/>
              <a:cs typeface="Manrope"/>
              <a:sym typeface="Manrop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5"/>
        <p:cNvGrpSpPr/>
        <p:nvPr/>
      </p:nvGrpSpPr>
      <p:grpSpPr>
        <a:xfrm>
          <a:off x="0" y="0"/>
          <a:ext cx="0" cy="0"/>
          <a:chOff x="0" y="0"/>
          <a:chExt cx="0" cy="0"/>
        </a:xfrm>
      </p:grpSpPr>
      <p:sp>
        <p:nvSpPr>
          <p:cNvPr id="106" name="Google Shape;106;g27f26b20e96_0_6"/>
          <p:cNvSpPr/>
          <p:nvPr/>
        </p:nvSpPr>
        <p:spPr>
          <a:xfrm>
            <a:off x="1038575" y="1924050"/>
            <a:ext cx="3193200" cy="1543200"/>
          </a:xfrm>
          <a:prstGeom prst="rect">
            <a:avLst/>
          </a:prstGeom>
          <a:solidFill>
            <a:schemeClr val="lt1"/>
          </a:solidFill>
          <a:ln>
            <a:noFill/>
          </a:ln>
          <a:effectLst>
            <a:outerShdw blurRad="63500" dist="38100" dir="5400000" algn="t" rotWithShape="0">
              <a:srgbClr val="072A49">
                <a:alpha val="94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g27f26b20e96_0_6"/>
          <p:cNvSpPr/>
          <p:nvPr/>
        </p:nvSpPr>
        <p:spPr>
          <a:xfrm>
            <a:off x="4429050" y="1924050"/>
            <a:ext cx="3193200" cy="1543200"/>
          </a:xfrm>
          <a:prstGeom prst="rect">
            <a:avLst/>
          </a:prstGeom>
          <a:solidFill>
            <a:schemeClr val="lt1"/>
          </a:solidFill>
          <a:ln>
            <a:noFill/>
          </a:ln>
          <a:effectLst>
            <a:outerShdw blurRad="63500" dist="38100" dir="5400000" algn="t" rotWithShape="0">
              <a:srgbClr val="072A49">
                <a:alpha val="94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g27f26b20e96_0_6"/>
          <p:cNvSpPr/>
          <p:nvPr/>
        </p:nvSpPr>
        <p:spPr>
          <a:xfrm>
            <a:off x="7819530" y="1924047"/>
            <a:ext cx="3193200" cy="1433400"/>
          </a:xfrm>
          <a:prstGeom prst="rect">
            <a:avLst/>
          </a:prstGeom>
          <a:solidFill>
            <a:schemeClr val="lt1"/>
          </a:solidFill>
          <a:ln>
            <a:noFill/>
          </a:ln>
          <a:effectLst>
            <a:outerShdw blurRad="63500" dist="38100" dir="5400000" algn="t" rotWithShape="0">
              <a:srgbClr val="072A49">
                <a:alpha val="94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g27f26b20e96_0_6"/>
          <p:cNvSpPr txBox="1"/>
          <p:nvPr/>
        </p:nvSpPr>
        <p:spPr>
          <a:xfrm>
            <a:off x="925948" y="483725"/>
            <a:ext cx="10199400" cy="831000"/>
          </a:xfrm>
          <a:prstGeom prst="rect">
            <a:avLst/>
          </a:prstGeom>
          <a:noFill/>
          <a:ln>
            <a:noFill/>
          </a:ln>
        </p:spPr>
        <p:txBody>
          <a:bodyPr spcFirstLastPara="1" wrap="square" lIns="91425" tIns="45700" rIns="91425" bIns="45700" anchor="t" anchorCtr="0">
            <a:spAutoFit/>
          </a:bodyPr>
          <a:lstStyle/>
          <a:p>
            <a:pPr marL="457200" marR="0" lvl="0" indent="-469900" algn="ctr" rtl="0">
              <a:lnSpc>
                <a:spcPct val="100000"/>
              </a:lnSpc>
              <a:spcBef>
                <a:spcPts val="0"/>
              </a:spcBef>
              <a:spcAft>
                <a:spcPts val="0"/>
              </a:spcAft>
              <a:buClr>
                <a:schemeClr val="dk1"/>
              </a:buClr>
              <a:buSzPts val="3800"/>
              <a:buFont typeface="Manrope ExtraBold"/>
              <a:buChar char="▶"/>
            </a:pPr>
            <a:r>
              <a:rPr lang="en-US" sz="4800">
                <a:solidFill>
                  <a:schemeClr val="dk1"/>
                </a:solidFill>
                <a:latin typeface="Manrope ExtraBold"/>
                <a:ea typeface="Manrope ExtraBold"/>
                <a:cs typeface="Manrope ExtraBold"/>
                <a:sym typeface="Manrope ExtraBold"/>
              </a:rPr>
              <a:t>Goals for Watershed Planning</a:t>
            </a:r>
            <a:endParaRPr sz="4800" i="0" u="none" strike="noStrike" cap="none">
              <a:solidFill>
                <a:schemeClr val="dk1"/>
              </a:solidFill>
              <a:latin typeface="Manrope ExtraBold"/>
              <a:ea typeface="Manrope ExtraBold"/>
              <a:cs typeface="Manrope ExtraBold"/>
              <a:sym typeface="Manrope ExtraBold"/>
            </a:endParaRPr>
          </a:p>
        </p:txBody>
      </p:sp>
      <p:sp>
        <p:nvSpPr>
          <p:cNvPr id="110" name="Google Shape;110;g27f26b20e96_0_6"/>
          <p:cNvSpPr txBox="1"/>
          <p:nvPr/>
        </p:nvSpPr>
        <p:spPr>
          <a:xfrm>
            <a:off x="8050975" y="2286750"/>
            <a:ext cx="27303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a:solidFill>
                  <a:schemeClr val="dk1"/>
                </a:solidFill>
                <a:latin typeface="Manrope Medium"/>
                <a:ea typeface="Manrope Medium"/>
                <a:cs typeface="Manrope Medium"/>
                <a:sym typeface="Manrope Medium"/>
              </a:rPr>
              <a:t>Build partnerships among stakeholders</a:t>
            </a:r>
            <a:endParaRPr sz="2200" i="0" u="none" strike="noStrike" cap="none">
              <a:solidFill>
                <a:schemeClr val="dk1"/>
              </a:solidFill>
              <a:latin typeface="Manrope Medium"/>
              <a:ea typeface="Manrope Medium"/>
              <a:cs typeface="Manrope Medium"/>
              <a:sym typeface="Manrope Medium"/>
            </a:endParaRPr>
          </a:p>
        </p:txBody>
      </p:sp>
      <p:sp>
        <p:nvSpPr>
          <p:cNvPr id="111" name="Google Shape;111;g27f26b20e96_0_6"/>
          <p:cNvSpPr/>
          <p:nvPr/>
        </p:nvSpPr>
        <p:spPr>
          <a:xfrm>
            <a:off x="1038558" y="3698446"/>
            <a:ext cx="3193200" cy="1433400"/>
          </a:xfrm>
          <a:prstGeom prst="rect">
            <a:avLst/>
          </a:prstGeom>
          <a:solidFill>
            <a:schemeClr val="lt1"/>
          </a:solidFill>
          <a:ln>
            <a:noFill/>
          </a:ln>
          <a:effectLst>
            <a:outerShdw blurRad="63500" dist="38100" dir="5400000" algn="t" rotWithShape="0">
              <a:srgbClr val="072A49">
                <a:alpha val="94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g27f26b20e96_0_6"/>
          <p:cNvSpPr/>
          <p:nvPr/>
        </p:nvSpPr>
        <p:spPr>
          <a:xfrm>
            <a:off x="4429044" y="3711496"/>
            <a:ext cx="3193200" cy="1433400"/>
          </a:xfrm>
          <a:prstGeom prst="rect">
            <a:avLst/>
          </a:prstGeom>
          <a:solidFill>
            <a:schemeClr val="lt1"/>
          </a:solidFill>
          <a:ln>
            <a:noFill/>
          </a:ln>
          <a:effectLst>
            <a:outerShdw blurRad="63500" dist="38100" dir="5400000" algn="t" rotWithShape="0">
              <a:srgbClr val="072A49">
                <a:alpha val="94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Monitor </a:t>
            </a:r>
            <a:endParaRPr sz="1800" b="0" i="0" u="none" strike="noStrike" cap="none">
              <a:solidFill>
                <a:schemeClr val="lt1"/>
              </a:solidFill>
              <a:latin typeface="Calibri"/>
              <a:ea typeface="Calibri"/>
              <a:cs typeface="Calibri"/>
              <a:sym typeface="Calibri"/>
            </a:endParaRPr>
          </a:p>
        </p:txBody>
      </p:sp>
      <p:sp>
        <p:nvSpPr>
          <p:cNvPr id="113" name="Google Shape;113;g27f26b20e96_0_6"/>
          <p:cNvSpPr/>
          <p:nvPr/>
        </p:nvSpPr>
        <p:spPr>
          <a:xfrm>
            <a:off x="7819555" y="3711496"/>
            <a:ext cx="3193200" cy="1433400"/>
          </a:xfrm>
          <a:prstGeom prst="rect">
            <a:avLst/>
          </a:prstGeom>
          <a:solidFill>
            <a:schemeClr val="lt1"/>
          </a:solidFill>
          <a:ln>
            <a:noFill/>
          </a:ln>
          <a:effectLst>
            <a:outerShdw blurRad="63500" dist="38100" dir="5400000" algn="t" rotWithShape="0">
              <a:srgbClr val="072A49">
                <a:alpha val="94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g27f26b20e96_0_6"/>
          <p:cNvSpPr txBox="1"/>
          <p:nvPr/>
        </p:nvSpPr>
        <p:spPr>
          <a:xfrm>
            <a:off x="1235450" y="4508925"/>
            <a:ext cx="27303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2300" i="0" u="none" strike="noStrike" cap="none">
              <a:solidFill>
                <a:schemeClr val="dk1"/>
              </a:solidFill>
              <a:latin typeface="Manrope"/>
              <a:ea typeface="Manrope"/>
              <a:cs typeface="Manrope"/>
              <a:sym typeface="Manrope"/>
            </a:endParaRPr>
          </a:p>
        </p:txBody>
      </p:sp>
      <p:sp>
        <p:nvSpPr>
          <p:cNvPr id="115" name="Google Shape;115;g27f26b20e96_0_6"/>
          <p:cNvSpPr txBox="1"/>
          <p:nvPr/>
        </p:nvSpPr>
        <p:spPr>
          <a:xfrm>
            <a:off x="8050975" y="4074200"/>
            <a:ext cx="27303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a:solidFill>
                  <a:schemeClr val="dk1"/>
                </a:solidFill>
                <a:latin typeface="Manrope Medium"/>
                <a:ea typeface="Manrope Medium"/>
                <a:cs typeface="Manrope Medium"/>
                <a:sym typeface="Manrope Medium"/>
              </a:rPr>
              <a:t>Monitor and evaluate improvement</a:t>
            </a:r>
            <a:endParaRPr sz="2000" i="0" u="none" strike="noStrike" cap="none">
              <a:solidFill>
                <a:schemeClr val="dk1"/>
              </a:solidFill>
              <a:latin typeface="Manrope Medium"/>
              <a:ea typeface="Manrope Medium"/>
              <a:cs typeface="Manrope Medium"/>
              <a:sym typeface="Manrope Medium"/>
            </a:endParaRPr>
          </a:p>
        </p:txBody>
      </p:sp>
      <p:sp>
        <p:nvSpPr>
          <p:cNvPr id="116" name="Google Shape;116;g27f26b20e96_0_6"/>
          <p:cNvSpPr txBox="1"/>
          <p:nvPr/>
        </p:nvSpPr>
        <p:spPr>
          <a:xfrm>
            <a:off x="4660512" y="2341650"/>
            <a:ext cx="27303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a:solidFill>
                  <a:schemeClr val="dk1"/>
                </a:solidFill>
                <a:latin typeface="Manrope Medium"/>
                <a:ea typeface="Manrope Medium"/>
                <a:cs typeface="Manrope Medium"/>
                <a:sym typeface="Manrope Medium"/>
              </a:rPr>
              <a:t>Identify projects for implementation</a:t>
            </a:r>
            <a:endParaRPr sz="2000" i="0" u="none" strike="noStrike" cap="none">
              <a:solidFill>
                <a:schemeClr val="dk1"/>
              </a:solidFill>
              <a:latin typeface="Manrope Medium"/>
              <a:ea typeface="Manrope Medium"/>
              <a:cs typeface="Manrope Medium"/>
              <a:sym typeface="Manrope Medium"/>
            </a:endParaRPr>
          </a:p>
        </p:txBody>
      </p:sp>
      <p:cxnSp>
        <p:nvCxnSpPr>
          <p:cNvPr id="117" name="Google Shape;117;g27f26b20e96_0_6"/>
          <p:cNvCxnSpPr/>
          <p:nvPr/>
        </p:nvCxnSpPr>
        <p:spPr>
          <a:xfrm>
            <a:off x="0" y="1442202"/>
            <a:ext cx="656700" cy="0"/>
          </a:xfrm>
          <a:prstGeom prst="straightConnector1">
            <a:avLst/>
          </a:prstGeom>
          <a:noFill/>
          <a:ln w="57150" cap="flat" cmpd="sng">
            <a:solidFill>
              <a:schemeClr val="accent2"/>
            </a:solidFill>
            <a:prstDash val="solid"/>
            <a:miter lim="800000"/>
            <a:headEnd type="none" w="sm" len="sm"/>
            <a:tailEnd type="none" w="sm" len="sm"/>
          </a:ln>
        </p:spPr>
      </p:cxnSp>
      <p:sp>
        <p:nvSpPr>
          <p:cNvPr id="118" name="Google Shape;118;g27f26b20e96_0_6"/>
          <p:cNvSpPr txBox="1"/>
          <p:nvPr/>
        </p:nvSpPr>
        <p:spPr>
          <a:xfrm>
            <a:off x="1270025" y="2341650"/>
            <a:ext cx="27303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a:solidFill>
                  <a:schemeClr val="dk1"/>
                </a:solidFill>
                <a:latin typeface="Manrope Medium"/>
                <a:ea typeface="Manrope Medium"/>
                <a:cs typeface="Manrope Medium"/>
                <a:sym typeface="Manrope Medium"/>
              </a:rPr>
              <a:t>Access funding and resources</a:t>
            </a:r>
            <a:endParaRPr sz="2300" i="0" u="none" strike="noStrike" cap="none">
              <a:solidFill>
                <a:schemeClr val="dk1"/>
              </a:solidFill>
              <a:latin typeface="Manrope Medium"/>
              <a:ea typeface="Manrope Medium"/>
              <a:cs typeface="Manrope Medium"/>
              <a:sym typeface="Manrope Medium"/>
            </a:endParaRPr>
          </a:p>
        </p:txBody>
      </p:sp>
      <p:sp>
        <p:nvSpPr>
          <p:cNvPr id="119" name="Google Shape;119;g27f26b20e96_0_6"/>
          <p:cNvSpPr txBox="1"/>
          <p:nvPr/>
        </p:nvSpPr>
        <p:spPr>
          <a:xfrm>
            <a:off x="1270025" y="4028000"/>
            <a:ext cx="27303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a:solidFill>
                  <a:schemeClr val="dk1"/>
                </a:solidFill>
                <a:latin typeface="Manrope Medium"/>
                <a:ea typeface="Manrope Medium"/>
                <a:cs typeface="Manrope Medium"/>
                <a:sym typeface="Manrope Medium"/>
              </a:rPr>
              <a:t>Establish goals and objectives</a:t>
            </a:r>
            <a:endParaRPr sz="2000" i="0" u="none" strike="noStrike" cap="none">
              <a:solidFill>
                <a:schemeClr val="dk1"/>
              </a:solidFill>
              <a:latin typeface="Manrope Medium"/>
              <a:ea typeface="Manrope Medium"/>
              <a:cs typeface="Manrope Medium"/>
              <a:sym typeface="Manrope Medium"/>
            </a:endParaRPr>
          </a:p>
        </p:txBody>
      </p:sp>
      <p:sp>
        <p:nvSpPr>
          <p:cNvPr id="120" name="Google Shape;120;g27f26b20e96_0_6"/>
          <p:cNvSpPr txBox="1"/>
          <p:nvPr/>
        </p:nvSpPr>
        <p:spPr>
          <a:xfrm>
            <a:off x="4660500" y="3981800"/>
            <a:ext cx="27303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dk1"/>
                </a:solidFill>
                <a:latin typeface="Manrope Medium"/>
                <a:ea typeface="Manrope Medium"/>
                <a:cs typeface="Manrope Medium"/>
                <a:sym typeface="Manrope Medium"/>
              </a:rPr>
              <a:t>Identify and prioritize areas of concern</a:t>
            </a:r>
            <a:endParaRPr sz="2000">
              <a:solidFill>
                <a:schemeClr val="dk1"/>
              </a:solidFill>
              <a:latin typeface="Manrope Medium"/>
              <a:ea typeface="Manrope Medium"/>
              <a:cs typeface="Manrope Medium"/>
              <a:sym typeface="Manrope Medium"/>
            </a:endParaRPr>
          </a:p>
        </p:txBody>
      </p:sp>
      <p:sp>
        <p:nvSpPr>
          <p:cNvPr id="121" name="Google Shape;121;g27f26b20e96_0_6"/>
          <p:cNvSpPr txBox="1"/>
          <p:nvPr/>
        </p:nvSpPr>
        <p:spPr>
          <a:xfrm>
            <a:off x="1230600" y="5572250"/>
            <a:ext cx="9730800" cy="13659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4200"/>
              <a:buFont typeface="Trebuchet MS"/>
              <a:buNone/>
            </a:pPr>
            <a:r>
              <a:rPr lang="en-US" sz="2800">
                <a:solidFill>
                  <a:schemeClr val="lt1"/>
                </a:solidFill>
                <a:latin typeface="Manrope"/>
                <a:ea typeface="Manrope"/>
                <a:cs typeface="Manrope"/>
                <a:sym typeface="Manrope"/>
              </a:rPr>
              <a:t>Districts are a key link between the landowners and the state and federal partnering agencies</a:t>
            </a:r>
            <a:endParaRPr sz="100">
              <a:latin typeface="Manrope"/>
              <a:ea typeface="Manrope"/>
              <a:cs typeface="Manrope"/>
              <a:sym typeface="Manrop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
          <p:cNvSpPr txBox="1">
            <a:spLocks noGrp="1"/>
          </p:cNvSpPr>
          <p:nvPr>
            <p:ph type="title"/>
          </p:nvPr>
        </p:nvSpPr>
        <p:spPr>
          <a:xfrm>
            <a:off x="354000" y="1662375"/>
            <a:ext cx="5393700" cy="3153300"/>
          </a:xfrm>
          <a:prstGeom prst="rect">
            <a:avLst/>
          </a:prstGeom>
          <a:noFill/>
          <a:ln>
            <a:noFill/>
          </a:ln>
        </p:spPr>
        <p:txBody>
          <a:bodyPr spcFirstLastPara="1" wrap="square" lIns="91425" tIns="45700" rIns="91425" bIns="45700" anchor="b" anchorCtr="0">
            <a:noAutofit/>
          </a:bodyPr>
          <a:lstStyle/>
          <a:p>
            <a:pPr marL="342900" lvl="0" indent="-392938" algn="ctr" rtl="0">
              <a:spcBef>
                <a:spcPts val="0"/>
              </a:spcBef>
              <a:spcAft>
                <a:spcPts val="0"/>
              </a:spcAft>
              <a:buClr>
                <a:schemeClr val="accent3"/>
              </a:buClr>
              <a:buSzPts val="4340"/>
              <a:buFont typeface="Manrope"/>
              <a:buChar char="►"/>
            </a:pPr>
            <a:r>
              <a:rPr lang="en-US" sz="5300" b="1">
                <a:solidFill>
                  <a:schemeClr val="accent3"/>
                </a:solidFill>
                <a:latin typeface="Manrope"/>
                <a:ea typeface="Manrope"/>
                <a:cs typeface="Manrope"/>
                <a:sym typeface="Manrope"/>
              </a:rPr>
              <a:t>The Function of the Conservation District:</a:t>
            </a:r>
            <a:endParaRPr sz="5300" b="1">
              <a:solidFill>
                <a:schemeClr val="accent3"/>
              </a:solidFill>
              <a:latin typeface="Manrope"/>
              <a:ea typeface="Manrope"/>
              <a:cs typeface="Manrope"/>
              <a:sym typeface="Manrope"/>
            </a:endParaRPr>
          </a:p>
        </p:txBody>
      </p:sp>
      <p:sp>
        <p:nvSpPr>
          <p:cNvPr id="127" name="Google Shape;127;p2"/>
          <p:cNvSpPr txBox="1">
            <a:spLocks noGrp="1"/>
          </p:cNvSpPr>
          <p:nvPr>
            <p:ph type="body" idx="2"/>
          </p:nvPr>
        </p:nvSpPr>
        <p:spPr>
          <a:xfrm>
            <a:off x="7384600" y="5593500"/>
            <a:ext cx="4493100" cy="9945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100000"/>
              </a:lnSpc>
              <a:spcBef>
                <a:spcPts val="0"/>
              </a:spcBef>
              <a:spcAft>
                <a:spcPts val="0"/>
              </a:spcAft>
              <a:buSzPts val="1600"/>
              <a:buNone/>
            </a:pPr>
            <a:r>
              <a:rPr lang="en-US" sz="2000">
                <a:solidFill>
                  <a:srgbClr val="3F3F3F"/>
                </a:solidFill>
                <a:latin typeface="Manrope"/>
                <a:ea typeface="Manrope"/>
                <a:cs typeface="Manrope"/>
                <a:sym typeface="Manrope"/>
              </a:rPr>
              <a:t>Adapted from Pete Nowak’s “The Conservation District Official:</a:t>
            </a:r>
            <a:endParaRPr sz="2000">
              <a:solidFill>
                <a:srgbClr val="3F3F3F"/>
              </a:solidFill>
              <a:latin typeface="Manrope"/>
              <a:ea typeface="Manrope"/>
              <a:cs typeface="Manrope"/>
              <a:sym typeface="Manrope"/>
            </a:endParaRPr>
          </a:p>
          <a:p>
            <a:pPr marL="0" lvl="0" indent="0" algn="l" rtl="0">
              <a:lnSpc>
                <a:spcPct val="100000"/>
              </a:lnSpc>
              <a:spcBef>
                <a:spcPts val="1000"/>
              </a:spcBef>
              <a:spcAft>
                <a:spcPts val="0"/>
              </a:spcAft>
              <a:buSzPts val="1600"/>
              <a:buNone/>
            </a:pPr>
            <a:r>
              <a:rPr lang="en-US" sz="2000" i="1">
                <a:solidFill>
                  <a:srgbClr val="3F3F3F"/>
                </a:solidFill>
                <a:latin typeface="Manrope"/>
                <a:ea typeface="Manrope"/>
                <a:cs typeface="Manrope"/>
                <a:sym typeface="Manrope"/>
              </a:rPr>
              <a:t>Villain or Victim?</a:t>
            </a:r>
            <a:endParaRPr sz="2000" i="1">
              <a:solidFill>
                <a:srgbClr val="3F3F3F"/>
              </a:solidFill>
              <a:latin typeface="Manrope"/>
              <a:ea typeface="Manrope"/>
              <a:cs typeface="Manrope"/>
              <a:sym typeface="Manrope"/>
            </a:endParaRPr>
          </a:p>
        </p:txBody>
      </p:sp>
      <p:sp>
        <p:nvSpPr>
          <p:cNvPr id="128" name="Google Shape;128;p2"/>
          <p:cNvSpPr txBox="1">
            <a:spLocks noGrp="1"/>
          </p:cNvSpPr>
          <p:nvPr>
            <p:ph type="subTitle" idx="1"/>
          </p:nvPr>
        </p:nvSpPr>
        <p:spPr>
          <a:xfrm>
            <a:off x="6638475" y="653675"/>
            <a:ext cx="5115900" cy="3886200"/>
          </a:xfrm>
          <a:prstGeom prst="rect">
            <a:avLst/>
          </a:prstGeom>
        </p:spPr>
        <p:txBody>
          <a:bodyPr spcFirstLastPara="1" wrap="square" lIns="121900" tIns="121900" rIns="121900" bIns="121900" anchor="t" anchorCtr="0">
            <a:noAutofit/>
          </a:bodyPr>
          <a:lstStyle/>
          <a:p>
            <a:pPr marL="0" lvl="0" indent="0" algn="ctr" rtl="0">
              <a:lnSpc>
                <a:spcPct val="80000"/>
              </a:lnSpc>
              <a:spcBef>
                <a:spcPts val="0"/>
              </a:spcBef>
              <a:spcAft>
                <a:spcPts val="0"/>
              </a:spcAft>
              <a:buSzPts val="852"/>
              <a:buNone/>
            </a:pPr>
            <a:r>
              <a:rPr lang="en-US" sz="3490">
                <a:solidFill>
                  <a:schemeClr val="accent1"/>
                </a:solidFill>
                <a:latin typeface="Manrope"/>
                <a:ea typeface="Manrope"/>
                <a:cs typeface="Manrope"/>
                <a:sym typeface="Manrope"/>
              </a:rPr>
              <a:t>To take available technical, financial, and educational resources, whatever their source, and focus or coordinate them so they meet the needs of the local land user for conservation of soil, water and related resources</a:t>
            </a:r>
            <a:endParaRPr sz="5040">
              <a:solidFill>
                <a:schemeClr val="accent1"/>
              </a:solidFill>
              <a:latin typeface="Manrope"/>
              <a:ea typeface="Manrope"/>
              <a:cs typeface="Manrope"/>
              <a:sym typeface="Manrope"/>
            </a:endParaRPr>
          </a:p>
          <a:p>
            <a:pPr marL="0" lvl="0" indent="0" algn="ctr" rtl="0">
              <a:lnSpc>
                <a:spcPct val="80000"/>
              </a:lnSpc>
              <a:spcBef>
                <a:spcPts val="0"/>
              </a:spcBef>
              <a:spcAft>
                <a:spcPts val="0"/>
              </a:spcAft>
              <a:buSzPts val="852"/>
              <a:buNone/>
            </a:pPr>
            <a:endParaRPr sz="3490">
              <a:solidFill>
                <a:schemeClr val="accent1"/>
              </a:solidFill>
              <a:latin typeface="Manrope"/>
              <a:ea typeface="Manrope"/>
              <a:cs typeface="Manrope"/>
              <a:sym typeface="Manrop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32"/>
        <p:cNvGrpSpPr/>
        <p:nvPr/>
      </p:nvGrpSpPr>
      <p:grpSpPr>
        <a:xfrm>
          <a:off x="0" y="0"/>
          <a:ext cx="0" cy="0"/>
          <a:chOff x="0" y="0"/>
          <a:chExt cx="0" cy="0"/>
        </a:xfrm>
      </p:grpSpPr>
      <p:pic>
        <p:nvPicPr>
          <p:cNvPr id="133" name="Google Shape;133;g27ed22b1e06_0_27"/>
          <p:cNvPicPr preferRelativeResize="0"/>
          <p:nvPr/>
        </p:nvPicPr>
        <p:blipFill rotWithShape="1">
          <a:blip r:embed="rId3">
            <a:alphaModFix/>
          </a:blip>
          <a:srcRect r="4816" b="15739"/>
          <a:stretch/>
        </p:blipFill>
        <p:spPr>
          <a:xfrm>
            <a:off x="2004200" y="266301"/>
            <a:ext cx="10035374" cy="6325402"/>
          </a:xfrm>
          <a:prstGeom prst="rect">
            <a:avLst/>
          </a:prstGeom>
          <a:noFill/>
          <a:ln>
            <a:noFill/>
          </a:ln>
        </p:spPr>
      </p:pic>
      <p:sp>
        <p:nvSpPr>
          <p:cNvPr id="134" name="Google Shape;134;g27ed22b1e06_0_27"/>
          <p:cNvSpPr txBox="1">
            <a:spLocks noGrp="1"/>
          </p:cNvSpPr>
          <p:nvPr>
            <p:ph type="title"/>
          </p:nvPr>
        </p:nvSpPr>
        <p:spPr>
          <a:xfrm>
            <a:off x="-94600" y="4747575"/>
            <a:ext cx="6994200" cy="1275600"/>
          </a:xfrm>
          <a:prstGeom prst="rect">
            <a:avLst/>
          </a:prstGeom>
          <a:noFill/>
          <a:ln>
            <a:noFill/>
          </a:ln>
        </p:spPr>
        <p:txBody>
          <a:bodyPr spcFirstLastPara="1" wrap="square" lIns="91425" tIns="45700" rIns="91425" bIns="45700" anchor="t" anchorCtr="0">
            <a:noAutofit/>
          </a:bodyPr>
          <a:lstStyle/>
          <a:p>
            <a:pPr marL="342900" lvl="0" indent="-333629" algn="ctr" rtl="0">
              <a:spcBef>
                <a:spcPts val="0"/>
              </a:spcBef>
              <a:spcAft>
                <a:spcPts val="0"/>
              </a:spcAft>
              <a:buClr>
                <a:schemeClr val="lt2"/>
              </a:buClr>
              <a:buSzPts val="3406"/>
              <a:buFont typeface="Manrope"/>
              <a:buChar char="►"/>
            </a:pPr>
            <a:r>
              <a:rPr lang="en-US" sz="4270" b="1">
                <a:solidFill>
                  <a:schemeClr val="lt2"/>
                </a:solidFill>
                <a:latin typeface="Manrope"/>
                <a:ea typeface="Manrope"/>
                <a:cs typeface="Manrope"/>
                <a:sym typeface="Manrope"/>
              </a:rPr>
              <a:t>Davis Conservation District Path</a:t>
            </a:r>
            <a:endParaRPr sz="4270" b="1">
              <a:solidFill>
                <a:schemeClr val="lt2"/>
              </a:solidFill>
              <a:latin typeface="Manrope"/>
              <a:ea typeface="Manrope"/>
              <a:cs typeface="Manrope"/>
              <a:sym typeface="Manrope"/>
            </a:endParaRPr>
          </a:p>
          <a:p>
            <a:pPr marL="0" lvl="0" indent="0" algn="l" rtl="0">
              <a:lnSpc>
                <a:spcPct val="100000"/>
              </a:lnSpc>
              <a:spcBef>
                <a:spcPts val="0"/>
              </a:spcBef>
              <a:spcAft>
                <a:spcPts val="0"/>
              </a:spcAft>
              <a:buSzPts val="1620"/>
              <a:buNone/>
            </a:pPr>
            <a:endParaRPr sz="2380" b="1">
              <a:solidFill>
                <a:schemeClr val="lt2"/>
              </a:solidFill>
              <a:latin typeface="Manrope"/>
              <a:ea typeface="Manrope"/>
              <a:cs typeface="Manrope"/>
              <a:sym typeface="Manrope"/>
            </a:endParaRPr>
          </a:p>
        </p:txBody>
      </p:sp>
      <p:sp>
        <p:nvSpPr>
          <p:cNvPr id="135" name="Google Shape;135;g27ed22b1e06_0_27"/>
          <p:cNvSpPr txBox="1"/>
          <p:nvPr/>
        </p:nvSpPr>
        <p:spPr>
          <a:xfrm>
            <a:off x="8667200" y="2468038"/>
            <a:ext cx="3610500" cy="167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chemeClr val="dk1"/>
              </a:solidFill>
              <a:latin typeface="Manrope"/>
              <a:ea typeface="Manrope"/>
              <a:cs typeface="Manrope"/>
              <a:sym typeface="Manrop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27f430263da_0_34"/>
          <p:cNvSpPr txBox="1">
            <a:spLocks noGrp="1"/>
          </p:cNvSpPr>
          <p:nvPr>
            <p:ph type="title"/>
          </p:nvPr>
        </p:nvSpPr>
        <p:spPr>
          <a:xfrm>
            <a:off x="706325" y="672775"/>
            <a:ext cx="3744000" cy="1007700"/>
          </a:xfrm>
          <a:prstGeom prst="rect">
            <a:avLst/>
          </a:prstGeom>
        </p:spPr>
        <p:txBody>
          <a:bodyPr spcFirstLastPara="1" wrap="square" lIns="121900" tIns="121900" rIns="121900" bIns="121900" anchor="b" anchorCtr="0">
            <a:noAutofit/>
          </a:bodyPr>
          <a:lstStyle/>
          <a:p>
            <a:pPr marL="457200" lvl="0" indent="-558800" algn="l" rtl="0">
              <a:spcBef>
                <a:spcPts val="0"/>
              </a:spcBef>
              <a:spcAft>
                <a:spcPts val="0"/>
              </a:spcAft>
              <a:buClr>
                <a:schemeClr val="lt2"/>
              </a:buClr>
              <a:buSzPts val="5200"/>
              <a:buFont typeface="Manrope"/>
              <a:buChar char="▶"/>
            </a:pPr>
            <a:r>
              <a:rPr lang="en-US" sz="6200" b="1">
                <a:solidFill>
                  <a:schemeClr val="lt2"/>
                </a:solidFill>
                <a:latin typeface="Manrope"/>
                <a:ea typeface="Manrope"/>
                <a:cs typeface="Manrope"/>
                <a:sym typeface="Manrope"/>
              </a:rPr>
              <a:t>Goals</a:t>
            </a:r>
            <a:endParaRPr sz="6200" b="1">
              <a:solidFill>
                <a:schemeClr val="lt2"/>
              </a:solidFill>
              <a:latin typeface="Manrope"/>
              <a:ea typeface="Manrope"/>
              <a:cs typeface="Manrope"/>
              <a:sym typeface="Manrope"/>
            </a:endParaRPr>
          </a:p>
        </p:txBody>
      </p:sp>
      <p:pic>
        <p:nvPicPr>
          <p:cNvPr id="141" name="Google Shape;141;g27f430263da_0_34"/>
          <p:cNvPicPr preferRelativeResize="0"/>
          <p:nvPr/>
        </p:nvPicPr>
        <p:blipFill>
          <a:blip r:embed="rId3">
            <a:alphaModFix/>
          </a:blip>
          <a:stretch>
            <a:fillRect/>
          </a:stretch>
        </p:blipFill>
        <p:spPr>
          <a:xfrm>
            <a:off x="7107271" y="0"/>
            <a:ext cx="5084076" cy="3452979"/>
          </a:xfrm>
          <a:prstGeom prst="rect">
            <a:avLst/>
          </a:prstGeom>
          <a:noFill/>
          <a:ln>
            <a:noFill/>
          </a:ln>
        </p:spPr>
      </p:pic>
      <p:pic>
        <p:nvPicPr>
          <p:cNvPr id="142" name="Google Shape;142;g27f430263da_0_34"/>
          <p:cNvPicPr preferRelativeResize="0"/>
          <p:nvPr/>
        </p:nvPicPr>
        <p:blipFill>
          <a:blip r:embed="rId4">
            <a:alphaModFix/>
          </a:blip>
          <a:stretch>
            <a:fillRect/>
          </a:stretch>
        </p:blipFill>
        <p:spPr>
          <a:xfrm>
            <a:off x="7106620" y="3405019"/>
            <a:ext cx="5085389" cy="3452982"/>
          </a:xfrm>
          <a:prstGeom prst="rect">
            <a:avLst/>
          </a:prstGeom>
          <a:noFill/>
          <a:ln>
            <a:noFill/>
          </a:ln>
        </p:spPr>
      </p:pic>
      <p:sp>
        <p:nvSpPr>
          <p:cNvPr id="143" name="Google Shape;143;g27f430263da_0_34"/>
          <p:cNvSpPr txBox="1"/>
          <p:nvPr/>
        </p:nvSpPr>
        <p:spPr>
          <a:xfrm>
            <a:off x="889500" y="2331525"/>
            <a:ext cx="5232600" cy="3301500"/>
          </a:xfrm>
          <a:prstGeom prst="rect">
            <a:avLst/>
          </a:prstGeom>
          <a:noFill/>
          <a:ln>
            <a:noFill/>
          </a:ln>
        </p:spPr>
        <p:txBody>
          <a:bodyPr spcFirstLastPara="1" wrap="square" lIns="91425" tIns="91425" rIns="91425" bIns="91425" anchor="t" anchorCtr="0">
            <a:spAutoFit/>
          </a:bodyPr>
          <a:lstStyle/>
          <a:p>
            <a:pPr marL="457200" lvl="0" indent="-419100" algn="l" rtl="0">
              <a:lnSpc>
                <a:spcPct val="115000"/>
              </a:lnSpc>
              <a:spcBef>
                <a:spcPts val="0"/>
              </a:spcBef>
              <a:spcAft>
                <a:spcPts val="0"/>
              </a:spcAft>
              <a:buClr>
                <a:schemeClr val="dk1"/>
              </a:buClr>
              <a:buSzPts val="3000"/>
              <a:buFont typeface="Manrope"/>
              <a:buChar char="➔"/>
            </a:pPr>
            <a:r>
              <a:rPr lang="en-US" sz="3000">
                <a:solidFill>
                  <a:schemeClr val="dk1"/>
                </a:solidFill>
                <a:latin typeface="Manrope"/>
                <a:ea typeface="Manrope"/>
                <a:cs typeface="Manrope"/>
                <a:sym typeface="Manrope"/>
              </a:rPr>
              <a:t>Trash</a:t>
            </a:r>
            <a:endParaRPr sz="3000">
              <a:solidFill>
                <a:schemeClr val="dk1"/>
              </a:solidFill>
              <a:latin typeface="Manrope"/>
              <a:ea typeface="Manrope"/>
              <a:cs typeface="Manrope"/>
              <a:sym typeface="Manrope"/>
            </a:endParaRPr>
          </a:p>
          <a:p>
            <a:pPr marL="457200" lvl="0" indent="-419100" algn="l" rtl="0">
              <a:lnSpc>
                <a:spcPct val="115000"/>
              </a:lnSpc>
              <a:spcBef>
                <a:spcPts val="0"/>
              </a:spcBef>
              <a:spcAft>
                <a:spcPts val="0"/>
              </a:spcAft>
              <a:buClr>
                <a:schemeClr val="dk1"/>
              </a:buClr>
              <a:buSzPts val="3000"/>
              <a:buFont typeface="Manrope"/>
              <a:buChar char="➔"/>
            </a:pPr>
            <a:r>
              <a:rPr lang="en-US" sz="3000">
                <a:solidFill>
                  <a:schemeClr val="dk1"/>
                </a:solidFill>
                <a:latin typeface="Manrope"/>
                <a:ea typeface="Manrope"/>
                <a:cs typeface="Manrope"/>
                <a:sym typeface="Manrope"/>
              </a:rPr>
              <a:t>Sediment / Erosion</a:t>
            </a:r>
            <a:endParaRPr sz="3000">
              <a:solidFill>
                <a:schemeClr val="dk1"/>
              </a:solidFill>
              <a:latin typeface="Manrope"/>
              <a:ea typeface="Manrope"/>
              <a:cs typeface="Manrope"/>
              <a:sym typeface="Manrope"/>
            </a:endParaRPr>
          </a:p>
          <a:p>
            <a:pPr marL="457200" lvl="0" indent="-419100" algn="l" rtl="0">
              <a:lnSpc>
                <a:spcPct val="115000"/>
              </a:lnSpc>
              <a:spcBef>
                <a:spcPts val="0"/>
              </a:spcBef>
              <a:spcAft>
                <a:spcPts val="0"/>
              </a:spcAft>
              <a:buClr>
                <a:schemeClr val="dk1"/>
              </a:buClr>
              <a:buSzPts val="3000"/>
              <a:buFont typeface="Manrope"/>
              <a:buChar char="➔"/>
            </a:pPr>
            <a:r>
              <a:rPr lang="en-US" sz="3000">
                <a:solidFill>
                  <a:schemeClr val="dk1"/>
                </a:solidFill>
                <a:latin typeface="Manrope"/>
                <a:ea typeface="Manrope"/>
                <a:cs typeface="Manrope"/>
                <a:sym typeface="Manrope"/>
              </a:rPr>
              <a:t>Preserve Open Space</a:t>
            </a:r>
            <a:endParaRPr sz="3000">
              <a:solidFill>
                <a:schemeClr val="dk1"/>
              </a:solidFill>
              <a:latin typeface="Manrope"/>
              <a:ea typeface="Manrope"/>
              <a:cs typeface="Manrope"/>
              <a:sym typeface="Manrope"/>
            </a:endParaRPr>
          </a:p>
          <a:p>
            <a:pPr marL="457200" lvl="0" indent="-419100" algn="l" rtl="0">
              <a:lnSpc>
                <a:spcPct val="115000"/>
              </a:lnSpc>
              <a:spcBef>
                <a:spcPts val="0"/>
              </a:spcBef>
              <a:spcAft>
                <a:spcPts val="0"/>
              </a:spcAft>
              <a:buClr>
                <a:schemeClr val="dk1"/>
              </a:buClr>
              <a:buSzPts val="3000"/>
              <a:buFont typeface="Manrope"/>
              <a:buChar char="➔"/>
            </a:pPr>
            <a:r>
              <a:rPr lang="en-US" sz="3000">
                <a:solidFill>
                  <a:schemeClr val="dk1"/>
                </a:solidFill>
                <a:latin typeface="Manrope"/>
                <a:ea typeface="Manrope"/>
                <a:cs typeface="Manrope"/>
                <a:sym typeface="Manrope"/>
              </a:rPr>
              <a:t>Adequate Water Supply for Great Salt Lake</a:t>
            </a:r>
            <a:endParaRPr sz="3000">
              <a:solidFill>
                <a:schemeClr val="dk1"/>
              </a:solidFill>
              <a:latin typeface="Manrope"/>
              <a:ea typeface="Manrope"/>
              <a:cs typeface="Manrope"/>
              <a:sym typeface="Manrope"/>
            </a:endParaRPr>
          </a:p>
          <a:p>
            <a:pPr marL="457200" lvl="0" indent="-419100" algn="l" rtl="0">
              <a:lnSpc>
                <a:spcPct val="115000"/>
              </a:lnSpc>
              <a:spcBef>
                <a:spcPts val="0"/>
              </a:spcBef>
              <a:spcAft>
                <a:spcPts val="0"/>
              </a:spcAft>
              <a:buClr>
                <a:schemeClr val="dk1"/>
              </a:buClr>
              <a:buSzPts val="3000"/>
              <a:buFont typeface="Manrope"/>
              <a:buChar char="➔"/>
            </a:pPr>
            <a:r>
              <a:rPr lang="en-US" sz="3000">
                <a:solidFill>
                  <a:schemeClr val="dk1"/>
                </a:solidFill>
                <a:latin typeface="Manrope"/>
                <a:ea typeface="Manrope"/>
                <a:cs typeface="Manrope"/>
                <a:sym typeface="Manrope"/>
              </a:rPr>
              <a:t>Remove Invasive Weeds</a:t>
            </a:r>
            <a:endParaRPr sz="3000">
              <a:solidFill>
                <a:schemeClr val="dk1"/>
              </a:solidFill>
              <a:latin typeface="Manrope"/>
              <a:ea typeface="Manrope"/>
              <a:cs typeface="Manrope"/>
              <a:sym typeface="Manrop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47"/>
        <p:cNvGrpSpPr/>
        <p:nvPr/>
      </p:nvGrpSpPr>
      <p:grpSpPr>
        <a:xfrm>
          <a:off x="0" y="0"/>
          <a:ext cx="0" cy="0"/>
          <a:chOff x="0" y="0"/>
          <a:chExt cx="0" cy="0"/>
        </a:xfrm>
      </p:grpSpPr>
      <p:sp>
        <p:nvSpPr>
          <p:cNvPr id="148" name="Google Shape;148;g27ed22b1e06_0_22"/>
          <p:cNvSpPr txBox="1">
            <a:spLocks noGrp="1"/>
          </p:cNvSpPr>
          <p:nvPr>
            <p:ph type="title"/>
          </p:nvPr>
        </p:nvSpPr>
        <p:spPr>
          <a:xfrm>
            <a:off x="-912250" y="344550"/>
            <a:ext cx="10524000" cy="799200"/>
          </a:xfrm>
          <a:prstGeom prst="rect">
            <a:avLst/>
          </a:prstGeom>
          <a:noFill/>
          <a:ln>
            <a:noFill/>
          </a:ln>
        </p:spPr>
        <p:txBody>
          <a:bodyPr spcFirstLastPara="1" wrap="square" lIns="91425" tIns="45700" rIns="91425" bIns="45700" anchor="t" anchorCtr="0">
            <a:noAutofit/>
          </a:bodyPr>
          <a:lstStyle/>
          <a:p>
            <a:pPr marL="457200" lvl="0" indent="-438150" algn="ctr" rtl="0">
              <a:lnSpc>
                <a:spcPct val="100000"/>
              </a:lnSpc>
              <a:spcBef>
                <a:spcPts val="0"/>
              </a:spcBef>
              <a:spcAft>
                <a:spcPts val="0"/>
              </a:spcAft>
              <a:buSzPts val="3300"/>
              <a:buFont typeface="Manrope"/>
              <a:buChar char="▶"/>
            </a:pPr>
            <a:r>
              <a:rPr lang="en-US" sz="4300" b="1">
                <a:latin typeface="Manrope"/>
                <a:ea typeface="Manrope"/>
                <a:cs typeface="Manrope"/>
                <a:sym typeface="Manrope"/>
              </a:rPr>
              <a:t>Success Project Fish Creek</a:t>
            </a:r>
            <a:endParaRPr sz="4300" b="1">
              <a:latin typeface="Manrope"/>
              <a:ea typeface="Manrope"/>
              <a:cs typeface="Manrope"/>
              <a:sym typeface="Manrope"/>
            </a:endParaRPr>
          </a:p>
        </p:txBody>
      </p:sp>
      <p:pic>
        <p:nvPicPr>
          <p:cNvPr id="149" name="Google Shape;149;g27ed22b1e06_0_22"/>
          <p:cNvPicPr preferRelativeResize="0"/>
          <p:nvPr/>
        </p:nvPicPr>
        <p:blipFill rotWithShape="1">
          <a:blip r:embed="rId3">
            <a:alphaModFix/>
          </a:blip>
          <a:srcRect/>
          <a:stretch/>
        </p:blipFill>
        <p:spPr>
          <a:xfrm>
            <a:off x="454300" y="1601887"/>
            <a:ext cx="5046551" cy="3785899"/>
          </a:xfrm>
          <a:prstGeom prst="rect">
            <a:avLst/>
          </a:prstGeom>
          <a:noFill/>
          <a:ln>
            <a:noFill/>
          </a:ln>
        </p:spPr>
      </p:pic>
      <p:pic>
        <p:nvPicPr>
          <p:cNvPr id="150" name="Google Shape;150;g27ed22b1e06_0_22"/>
          <p:cNvPicPr preferRelativeResize="0"/>
          <p:nvPr/>
        </p:nvPicPr>
        <p:blipFill rotWithShape="1">
          <a:blip r:embed="rId4">
            <a:alphaModFix/>
          </a:blip>
          <a:srcRect/>
          <a:stretch/>
        </p:blipFill>
        <p:spPr>
          <a:xfrm>
            <a:off x="5987050" y="1579239"/>
            <a:ext cx="5748173" cy="3831176"/>
          </a:xfrm>
          <a:prstGeom prst="rect">
            <a:avLst/>
          </a:prstGeom>
          <a:noFill/>
          <a:ln>
            <a:noFill/>
          </a:ln>
        </p:spPr>
      </p:pic>
      <p:graphicFrame>
        <p:nvGraphicFramePr>
          <p:cNvPr id="151" name="Google Shape;151;g27ed22b1e06_0_22"/>
          <p:cNvGraphicFramePr/>
          <p:nvPr/>
        </p:nvGraphicFramePr>
        <p:xfrm>
          <a:off x="433600" y="5655613"/>
          <a:ext cx="3000000" cy="3000000"/>
        </p:xfrm>
        <a:graphic>
          <a:graphicData uri="http://schemas.openxmlformats.org/drawingml/2006/table">
            <a:tbl>
              <a:tblPr>
                <a:noFill/>
                <a:tableStyleId>{3A8135DE-7230-4F77-8A2F-7A9C35534DE5}</a:tableStyleId>
              </a:tblPr>
              <a:tblGrid>
                <a:gridCol w="5422075">
                  <a:extLst>
                    <a:ext uri="{9D8B030D-6E8A-4147-A177-3AD203B41FA5}">
                      <a16:colId xmlns:a16="http://schemas.microsoft.com/office/drawing/2014/main" val="20000"/>
                    </a:ext>
                  </a:extLst>
                </a:gridCol>
                <a:gridCol w="5902725">
                  <a:extLst>
                    <a:ext uri="{9D8B030D-6E8A-4147-A177-3AD203B41FA5}">
                      <a16:colId xmlns:a16="http://schemas.microsoft.com/office/drawing/2014/main" val="20001"/>
                    </a:ext>
                  </a:extLst>
                </a:gridCol>
              </a:tblGrid>
              <a:tr h="799200">
                <a:tc>
                  <a:txBody>
                    <a:bodyPr/>
                    <a:lstStyle/>
                    <a:p>
                      <a:pPr marL="457200" lvl="0" indent="-355600" algn="l" rtl="0">
                        <a:spcBef>
                          <a:spcPts val="0"/>
                        </a:spcBef>
                        <a:spcAft>
                          <a:spcPts val="0"/>
                        </a:spcAft>
                        <a:buClr>
                          <a:schemeClr val="dk1"/>
                        </a:buClr>
                        <a:buSzPts val="2000"/>
                        <a:buFont typeface="Manrope"/>
                        <a:buChar char="●"/>
                      </a:pPr>
                      <a:r>
                        <a:rPr lang="en-US" sz="2000">
                          <a:solidFill>
                            <a:schemeClr val="dk1"/>
                          </a:solidFill>
                          <a:latin typeface="Manrope"/>
                          <a:ea typeface="Manrope"/>
                          <a:cs typeface="Manrope"/>
                          <a:sym typeface="Manrope"/>
                        </a:rPr>
                        <a:t>Installed 70 BDAs on areas with Erosion</a:t>
                      </a:r>
                      <a:endParaRPr sz="2000">
                        <a:solidFill>
                          <a:schemeClr val="dk1"/>
                        </a:solidFill>
                        <a:latin typeface="Manrope"/>
                        <a:ea typeface="Manrope"/>
                        <a:cs typeface="Manrope"/>
                        <a:sym typeface="Manrope"/>
                      </a:endParaRPr>
                    </a:p>
                    <a:p>
                      <a:pPr marL="457200" lvl="0" indent="-355600" algn="l" rtl="0">
                        <a:spcBef>
                          <a:spcPts val="0"/>
                        </a:spcBef>
                        <a:spcAft>
                          <a:spcPts val="0"/>
                        </a:spcAft>
                        <a:buClr>
                          <a:schemeClr val="dk1"/>
                        </a:buClr>
                        <a:buSzPts val="2000"/>
                        <a:buFont typeface="Manrope"/>
                        <a:buChar char="●"/>
                      </a:pPr>
                      <a:r>
                        <a:rPr lang="en-US" sz="2000">
                          <a:solidFill>
                            <a:schemeClr val="dk1"/>
                          </a:solidFill>
                          <a:latin typeface="Manrope"/>
                          <a:ea typeface="Manrope"/>
                          <a:cs typeface="Manrope"/>
                          <a:sym typeface="Manrope"/>
                        </a:rPr>
                        <a:t>Released Beavers</a:t>
                      </a:r>
                      <a:endParaRPr sz="2000">
                        <a:solidFill>
                          <a:schemeClr val="dk1"/>
                        </a:solidFill>
                        <a:latin typeface="Manrope"/>
                        <a:ea typeface="Manrope"/>
                        <a:cs typeface="Manrope"/>
                        <a:sym typeface="Manrope"/>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55600" algn="l" rtl="0">
                        <a:spcBef>
                          <a:spcPts val="0"/>
                        </a:spcBef>
                        <a:spcAft>
                          <a:spcPts val="0"/>
                        </a:spcAft>
                        <a:buClr>
                          <a:schemeClr val="dk1"/>
                        </a:buClr>
                        <a:buSzPts val="2000"/>
                        <a:buFont typeface="Manrope"/>
                        <a:buChar char="●"/>
                      </a:pPr>
                      <a:r>
                        <a:rPr lang="en-US" sz="2000">
                          <a:solidFill>
                            <a:schemeClr val="dk1"/>
                          </a:solidFill>
                          <a:latin typeface="Manrope"/>
                          <a:ea typeface="Manrope"/>
                          <a:cs typeface="Manrope"/>
                          <a:sym typeface="Manrope"/>
                        </a:rPr>
                        <a:t>Developed Partnerships</a:t>
                      </a:r>
                      <a:endParaRPr sz="2000">
                        <a:solidFill>
                          <a:schemeClr val="dk1"/>
                        </a:solidFill>
                        <a:latin typeface="Manrope"/>
                        <a:ea typeface="Manrope"/>
                        <a:cs typeface="Manrope"/>
                        <a:sym typeface="Manrope"/>
                      </a:endParaRPr>
                    </a:p>
                    <a:p>
                      <a:pPr marL="457200" lvl="0" indent="-355600" algn="l" rtl="0">
                        <a:spcBef>
                          <a:spcPts val="0"/>
                        </a:spcBef>
                        <a:spcAft>
                          <a:spcPts val="0"/>
                        </a:spcAft>
                        <a:buClr>
                          <a:schemeClr val="dk1"/>
                        </a:buClr>
                        <a:buSzPts val="2000"/>
                        <a:buFont typeface="Manrope"/>
                        <a:buChar char="●"/>
                      </a:pPr>
                      <a:r>
                        <a:rPr lang="en-US" sz="2000">
                          <a:solidFill>
                            <a:schemeClr val="dk1"/>
                          </a:solidFill>
                          <a:latin typeface="Manrope"/>
                          <a:ea typeface="Manrope"/>
                          <a:cs typeface="Manrope"/>
                          <a:sym typeface="Manrope"/>
                        </a:rPr>
                        <a:t>Held workshop (150 attendees)</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7ed22b1e06_0_37"/>
          <p:cNvSpPr txBox="1">
            <a:spLocks noGrp="1"/>
          </p:cNvSpPr>
          <p:nvPr>
            <p:ph type="title"/>
          </p:nvPr>
        </p:nvSpPr>
        <p:spPr>
          <a:xfrm>
            <a:off x="-207075" y="411875"/>
            <a:ext cx="10986900" cy="645000"/>
          </a:xfrm>
          <a:prstGeom prst="rect">
            <a:avLst/>
          </a:prstGeom>
          <a:noFill/>
          <a:ln>
            <a:noFill/>
          </a:ln>
        </p:spPr>
        <p:txBody>
          <a:bodyPr spcFirstLastPara="1" wrap="square" lIns="91425" tIns="45700" rIns="91425" bIns="45700" anchor="t" anchorCtr="0">
            <a:noAutofit/>
          </a:bodyPr>
          <a:lstStyle/>
          <a:p>
            <a:pPr marL="457200" lvl="0" indent="-412750" algn="ctr" rtl="0">
              <a:lnSpc>
                <a:spcPct val="100000"/>
              </a:lnSpc>
              <a:spcBef>
                <a:spcPts val="0"/>
              </a:spcBef>
              <a:spcAft>
                <a:spcPts val="0"/>
              </a:spcAft>
              <a:buClr>
                <a:schemeClr val="lt2"/>
              </a:buClr>
              <a:buSzPts val="2900"/>
              <a:buFont typeface="Manrope"/>
              <a:buChar char="▶"/>
            </a:pPr>
            <a:r>
              <a:rPr lang="en-US" sz="3400" b="1">
                <a:solidFill>
                  <a:schemeClr val="lt2"/>
                </a:solidFill>
                <a:latin typeface="Manrope"/>
                <a:ea typeface="Manrope"/>
                <a:cs typeface="Manrope"/>
                <a:sym typeface="Manrope"/>
              </a:rPr>
              <a:t>Watershed Plans Help Conservation Districts </a:t>
            </a:r>
            <a:endParaRPr sz="3400" b="1">
              <a:solidFill>
                <a:schemeClr val="lt2"/>
              </a:solidFill>
              <a:latin typeface="Manrope"/>
              <a:ea typeface="Manrope"/>
              <a:cs typeface="Manrope"/>
              <a:sym typeface="Manrope"/>
            </a:endParaRPr>
          </a:p>
        </p:txBody>
      </p:sp>
      <p:sp>
        <p:nvSpPr>
          <p:cNvPr id="157" name="Google Shape;157;g27ed22b1e06_0_37"/>
          <p:cNvSpPr txBox="1"/>
          <p:nvPr/>
        </p:nvSpPr>
        <p:spPr>
          <a:xfrm>
            <a:off x="745425" y="1415775"/>
            <a:ext cx="3614700" cy="42297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chemeClr val="dk1"/>
              </a:buClr>
              <a:buSzPts val="2000"/>
              <a:buFont typeface="Manrope"/>
              <a:buChar char="➔"/>
            </a:pPr>
            <a:r>
              <a:rPr lang="en-US" sz="2000">
                <a:solidFill>
                  <a:schemeClr val="dk1"/>
                </a:solidFill>
                <a:latin typeface="Manrope"/>
                <a:ea typeface="Manrope"/>
                <a:cs typeface="Manrope"/>
                <a:sym typeface="Manrope"/>
              </a:rPr>
              <a:t>G</a:t>
            </a:r>
            <a:r>
              <a:rPr lang="en-US" sz="2000" i="0" u="none" strike="noStrike" cap="none">
                <a:solidFill>
                  <a:schemeClr val="dk1"/>
                </a:solidFill>
                <a:latin typeface="Manrope"/>
                <a:ea typeface="Manrope"/>
                <a:cs typeface="Manrope"/>
                <a:sym typeface="Manrope"/>
              </a:rPr>
              <a:t>rants</a:t>
            </a:r>
            <a:endParaRPr sz="2000" i="0" u="none" strike="noStrike" cap="none">
              <a:solidFill>
                <a:schemeClr val="dk1"/>
              </a:solidFill>
              <a:latin typeface="Manrope"/>
              <a:ea typeface="Manrope"/>
              <a:cs typeface="Manrope"/>
              <a:sym typeface="Manrope"/>
            </a:endParaRPr>
          </a:p>
          <a:p>
            <a:pPr marL="914400" marR="0" lvl="1" indent="-355600" algn="l" rtl="0">
              <a:lnSpc>
                <a:spcPct val="100000"/>
              </a:lnSpc>
              <a:spcBef>
                <a:spcPts val="0"/>
              </a:spcBef>
              <a:spcAft>
                <a:spcPts val="0"/>
              </a:spcAft>
              <a:buClr>
                <a:schemeClr val="dk1"/>
              </a:buClr>
              <a:buSzPts val="2000"/>
              <a:buFont typeface="Manrope"/>
              <a:buChar char="◆"/>
            </a:pPr>
            <a:r>
              <a:rPr lang="en-US" sz="2000" i="0" u="none" strike="noStrike" cap="none">
                <a:solidFill>
                  <a:schemeClr val="dk1"/>
                </a:solidFill>
                <a:latin typeface="Manrope"/>
                <a:ea typeface="Manrope"/>
                <a:cs typeface="Manrope"/>
                <a:sym typeface="Manrope"/>
              </a:rPr>
              <a:t>319</a:t>
            </a:r>
            <a:endParaRPr sz="2000" i="0" u="none" strike="noStrike" cap="none">
              <a:solidFill>
                <a:schemeClr val="dk1"/>
              </a:solidFill>
              <a:latin typeface="Manrope"/>
              <a:ea typeface="Manrope"/>
              <a:cs typeface="Manrope"/>
              <a:sym typeface="Manrope"/>
            </a:endParaRPr>
          </a:p>
          <a:p>
            <a:pPr marL="914400" marR="0" lvl="1" indent="-355600" algn="l" rtl="0">
              <a:lnSpc>
                <a:spcPct val="100000"/>
              </a:lnSpc>
              <a:spcBef>
                <a:spcPts val="0"/>
              </a:spcBef>
              <a:spcAft>
                <a:spcPts val="0"/>
              </a:spcAft>
              <a:buClr>
                <a:schemeClr val="dk1"/>
              </a:buClr>
              <a:buSzPts val="2000"/>
              <a:buFont typeface="Manrope"/>
              <a:buChar char="◆"/>
            </a:pPr>
            <a:r>
              <a:rPr lang="en-US" sz="2000" i="0" u="none" strike="noStrike" cap="none">
                <a:solidFill>
                  <a:schemeClr val="dk1"/>
                </a:solidFill>
                <a:latin typeface="Manrope"/>
                <a:ea typeface="Manrope"/>
                <a:cs typeface="Manrope"/>
                <a:sym typeface="Manrope"/>
              </a:rPr>
              <a:t>Nonpoint source</a:t>
            </a:r>
            <a:endParaRPr sz="2000" i="0" u="none" strike="noStrike" cap="none">
              <a:solidFill>
                <a:schemeClr val="dk1"/>
              </a:solidFill>
              <a:latin typeface="Manrope"/>
              <a:ea typeface="Manrope"/>
              <a:cs typeface="Manrope"/>
              <a:sym typeface="Manrope"/>
            </a:endParaRPr>
          </a:p>
          <a:p>
            <a:pPr marL="914400" marR="0" lvl="0" indent="0" algn="l" rtl="0">
              <a:lnSpc>
                <a:spcPct val="100000"/>
              </a:lnSpc>
              <a:spcBef>
                <a:spcPts val="0"/>
              </a:spcBef>
              <a:spcAft>
                <a:spcPts val="0"/>
              </a:spcAft>
              <a:buNone/>
            </a:pPr>
            <a:endParaRPr sz="1500">
              <a:solidFill>
                <a:schemeClr val="dk1"/>
              </a:solidFill>
              <a:latin typeface="Manrope"/>
              <a:ea typeface="Manrope"/>
              <a:cs typeface="Manrope"/>
              <a:sym typeface="Manrope"/>
            </a:endParaRPr>
          </a:p>
          <a:p>
            <a:pPr marL="457200" marR="0" lvl="0" indent="-355600" algn="l" rtl="0">
              <a:lnSpc>
                <a:spcPct val="100000"/>
              </a:lnSpc>
              <a:spcBef>
                <a:spcPts val="0"/>
              </a:spcBef>
              <a:spcAft>
                <a:spcPts val="0"/>
              </a:spcAft>
              <a:buClr>
                <a:schemeClr val="dk1"/>
              </a:buClr>
              <a:buSzPts val="2000"/>
              <a:buFont typeface="Manrope"/>
              <a:buChar char="➔"/>
            </a:pPr>
            <a:r>
              <a:rPr lang="en-US" sz="2000" i="0" u="none" strike="noStrike" cap="none">
                <a:solidFill>
                  <a:schemeClr val="dk1"/>
                </a:solidFill>
                <a:latin typeface="Manrope"/>
                <a:ea typeface="Manrope"/>
                <a:cs typeface="Manrope"/>
                <a:sym typeface="Manrope"/>
              </a:rPr>
              <a:t>Developed Partnerships</a:t>
            </a:r>
            <a:endParaRPr sz="2000" i="0" u="none" strike="noStrike" cap="none">
              <a:solidFill>
                <a:schemeClr val="dk1"/>
              </a:solidFill>
              <a:latin typeface="Manrope"/>
              <a:ea typeface="Manrope"/>
              <a:cs typeface="Manrope"/>
              <a:sym typeface="Manrope"/>
            </a:endParaRPr>
          </a:p>
          <a:p>
            <a:pPr marL="914400" marR="0" lvl="1" indent="-355600" algn="l" rtl="0">
              <a:lnSpc>
                <a:spcPct val="100000"/>
              </a:lnSpc>
              <a:spcBef>
                <a:spcPts val="0"/>
              </a:spcBef>
              <a:spcAft>
                <a:spcPts val="0"/>
              </a:spcAft>
              <a:buClr>
                <a:schemeClr val="dk1"/>
              </a:buClr>
              <a:buSzPts val="2000"/>
              <a:buFont typeface="Manrope"/>
              <a:buChar char="◆"/>
            </a:pPr>
            <a:r>
              <a:rPr lang="en-US" sz="2000" i="0" u="none" strike="noStrike" cap="none">
                <a:solidFill>
                  <a:schemeClr val="dk1"/>
                </a:solidFill>
                <a:latin typeface="Manrope"/>
                <a:ea typeface="Manrope"/>
                <a:cs typeface="Manrope"/>
                <a:sym typeface="Manrope"/>
              </a:rPr>
              <a:t>Health Departments</a:t>
            </a:r>
            <a:endParaRPr sz="2000" i="0" u="none" strike="noStrike" cap="none">
              <a:solidFill>
                <a:schemeClr val="dk1"/>
              </a:solidFill>
              <a:latin typeface="Manrope"/>
              <a:ea typeface="Manrope"/>
              <a:cs typeface="Manrope"/>
              <a:sym typeface="Manrope"/>
            </a:endParaRPr>
          </a:p>
          <a:p>
            <a:pPr marL="914400" marR="0" lvl="1" indent="-355600" algn="l" rtl="0">
              <a:lnSpc>
                <a:spcPct val="100000"/>
              </a:lnSpc>
              <a:spcBef>
                <a:spcPts val="0"/>
              </a:spcBef>
              <a:spcAft>
                <a:spcPts val="0"/>
              </a:spcAft>
              <a:buClr>
                <a:schemeClr val="dk1"/>
              </a:buClr>
              <a:buSzPts val="2000"/>
              <a:buFont typeface="Manrope"/>
              <a:buChar char="◆"/>
            </a:pPr>
            <a:r>
              <a:rPr lang="en-US" sz="2000" i="0" u="none" strike="noStrike" cap="none">
                <a:solidFill>
                  <a:schemeClr val="dk1"/>
                </a:solidFill>
                <a:latin typeface="Manrope"/>
                <a:ea typeface="Manrope"/>
                <a:cs typeface="Manrope"/>
                <a:sym typeface="Manrope"/>
              </a:rPr>
              <a:t>Stormwater coalition</a:t>
            </a:r>
            <a:endParaRPr sz="2000" i="0" u="none" strike="noStrike" cap="none">
              <a:solidFill>
                <a:schemeClr val="dk1"/>
              </a:solidFill>
              <a:latin typeface="Manrope"/>
              <a:ea typeface="Manrope"/>
              <a:cs typeface="Manrope"/>
              <a:sym typeface="Manrope"/>
            </a:endParaRPr>
          </a:p>
          <a:p>
            <a:pPr marL="914400" marR="0" lvl="1" indent="-355600" algn="l" rtl="0">
              <a:lnSpc>
                <a:spcPct val="100000"/>
              </a:lnSpc>
              <a:spcBef>
                <a:spcPts val="0"/>
              </a:spcBef>
              <a:spcAft>
                <a:spcPts val="0"/>
              </a:spcAft>
              <a:buClr>
                <a:schemeClr val="dk1"/>
              </a:buClr>
              <a:buSzPts val="2000"/>
              <a:buFont typeface="Manrope"/>
              <a:buChar char="◆"/>
            </a:pPr>
            <a:r>
              <a:rPr lang="en-US" sz="2000" i="0" u="none" strike="noStrike" cap="none">
                <a:solidFill>
                  <a:schemeClr val="dk1"/>
                </a:solidFill>
                <a:latin typeface="Manrope"/>
                <a:ea typeface="Manrope"/>
                <a:cs typeface="Manrope"/>
                <a:sym typeface="Manrope"/>
              </a:rPr>
              <a:t>State and Federal Agencies</a:t>
            </a:r>
            <a:endParaRPr sz="2000" i="0" u="none" strike="noStrike" cap="none">
              <a:solidFill>
                <a:schemeClr val="dk1"/>
              </a:solidFill>
              <a:latin typeface="Manrope"/>
              <a:ea typeface="Manrope"/>
              <a:cs typeface="Manrope"/>
              <a:sym typeface="Manrope"/>
            </a:endParaRPr>
          </a:p>
          <a:p>
            <a:pPr marL="914400" marR="0" lvl="1" indent="-355600" algn="l" rtl="0">
              <a:lnSpc>
                <a:spcPct val="100000"/>
              </a:lnSpc>
              <a:spcBef>
                <a:spcPts val="0"/>
              </a:spcBef>
              <a:spcAft>
                <a:spcPts val="0"/>
              </a:spcAft>
              <a:buClr>
                <a:schemeClr val="dk1"/>
              </a:buClr>
              <a:buSzPts val="2000"/>
              <a:buFont typeface="Manrope"/>
              <a:buChar char="◆"/>
            </a:pPr>
            <a:r>
              <a:rPr lang="en-US" sz="2000">
                <a:solidFill>
                  <a:schemeClr val="dk1"/>
                </a:solidFill>
                <a:latin typeface="Manrope"/>
                <a:ea typeface="Manrope"/>
                <a:cs typeface="Manrope"/>
                <a:sym typeface="Manrope"/>
              </a:rPr>
              <a:t>More</a:t>
            </a:r>
            <a:endParaRPr sz="2000">
              <a:solidFill>
                <a:schemeClr val="dk1"/>
              </a:solidFill>
              <a:latin typeface="Manrope"/>
              <a:ea typeface="Manrope"/>
              <a:cs typeface="Manrope"/>
              <a:sym typeface="Manrope"/>
            </a:endParaRPr>
          </a:p>
          <a:p>
            <a:pPr marL="914400" marR="0" lvl="0" indent="0" algn="l" rtl="0">
              <a:lnSpc>
                <a:spcPct val="100000"/>
              </a:lnSpc>
              <a:spcBef>
                <a:spcPts val="0"/>
              </a:spcBef>
              <a:spcAft>
                <a:spcPts val="0"/>
              </a:spcAft>
              <a:buNone/>
            </a:pPr>
            <a:endParaRPr sz="1500">
              <a:solidFill>
                <a:schemeClr val="dk1"/>
              </a:solidFill>
              <a:latin typeface="Manrope"/>
              <a:ea typeface="Manrope"/>
              <a:cs typeface="Manrope"/>
              <a:sym typeface="Manrope"/>
            </a:endParaRPr>
          </a:p>
          <a:p>
            <a:pPr marL="457200" marR="0" lvl="0" indent="-355600" algn="l" rtl="0">
              <a:lnSpc>
                <a:spcPct val="100000"/>
              </a:lnSpc>
              <a:spcBef>
                <a:spcPts val="0"/>
              </a:spcBef>
              <a:spcAft>
                <a:spcPts val="0"/>
              </a:spcAft>
              <a:buClr>
                <a:schemeClr val="dk1"/>
              </a:buClr>
              <a:buSzPts val="2000"/>
              <a:buFont typeface="Manrope"/>
              <a:buChar char="➔"/>
            </a:pPr>
            <a:r>
              <a:rPr lang="en-US" sz="2000" i="0" u="none" strike="noStrike" cap="none">
                <a:solidFill>
                  <a:schemeClr val="dk1"/>
                </a:solidFill>
                <a:latin typeface="Manrope"/>
                <a:ea typeface="Manrope"/>
                <a:cs typeface="Manrope"/>
                <a:sym typeface="Manrope"/>
              </a:rPr>
              <a:t>Buil</a:t>
            </a:r>
            <a:r>
              <a:rPr lang="en-US" sz="2000">
                <a:solidFill>
                  <a:schemeClr val="dk1"/>
                </a:solidFill>
                <a:latin typeface="Manrope"/>
                <a:ea typeface="Manrope"/>
                <a:cs typeface="Manrope"/>
                <a:sym typeface="Manrope"/>
              </a:rPr>
              <a:t>t</a:t>
            </a:r>
            <a:r>
              <a:rPr lang="en-US" sz="2000" i="0" u="none" strike="noStrike" cap="none">
                <a:solidFill>
                  <a:schemeClr val="dk1"/>
                </a:solidFill>
                <a:latin typeface="Manrope"/>
                <a:ea typeface="Manrope"/>
                <a:cs typeface="Manrope"/>
                <a:sym typeface="Manrope"/>
              </a:rPr>
              <a:t> Excitement</a:t>
            </a:r>
            <a:endParaRPr sz="2000">
              <a:solidFill>
                <a:schemeClr val="dk1"/>
              </a:solidFill>
              <a:latin typeface="Manrope"/>
              <a:ea typeface="Manrope"/>
              <a:cs typeface="Manrope"/>
              <a:sym typeface="Manrope"/>
            </a:endParaRPr>
          </a:p>
          <a:p>
            <a:pPr marL="457200" marR="0" lvl="0" indent="0" algn="l" rtl="0">
              <a:lnSpc>
                <a:spcPct val="100000"/>
              </a:lnSpc>
              <a:spcBef>
                <a:spcPts val="0"/>
              </a:spcBef>
              <a:spcAft>
                <a:spcPts val="0"/>
              </a:spcAft>
              <a:buNone/>
            </a:pPr>
            <a:endParaRPr sz="1500">
              <a:solidFill>
                <a:schemeClr val="dk1"/>
              </a:solidFill>
              <a:latin typeface="Manrope"/>
              <a:ea typeface="Manrope"/>
              <a:cs typeface="Manrope"/>
              <a:sym typeface="Manrope"/>
            </a:endParaRPr>
          </a:p>
          <a:p>
            <a:pPr marL="457200" marR="0" lvl="0" indent="-355600" algn="l" rtl="0">
              <a:lnSpc>
                <a:spcPct val="100000"/>
              </a:lnSpc>
              <a:spcBef>
                <a:spcPts val="0"/>
              </a:spcBef>
              <a:spcAft>
                <a:spcPts val="0"/>
              </a:spcAft>
              <a:buClr>
                <a:schemeClr val="dk1"/>
              </a:buClr>
              <a:buSzPts val="2000"/>
              <a:buFont typeface="Manrope"/>
              <a:buChar char="➔"/>
            </a:pPr>
            <a:r>
              <a:rPr lang="en-US" sz="2000">
                <a:solidFill>
                  <a:schemeClr val="dk1"/>
                </a:solidFill>
                <a:latin typeface="Manrope"/>
                <a:ea typeface="Manrope"/>
                <a:cs typeface="Manrope"/>
                <a:sym typeface="Manrope"/>
              </a:rPr>
              <a:t>New Projects</a:t>
            </a:r>
            <a:endParaRPr sz="2000">
              <a:solidFill>
                <a:schemeClr val="dk1"/>
              </a:solidFill>
              <a:latin typeface="Manrope"/>
              <a:ea typeface="Manrope"/>
              <a:cs typeface="Manrope"/>
              <a:sym typeface="Manrope"/>
            </a:endParaRPr>
          </a:p>
          <a:p>
            <a:pPr marL="914400" marR="0" lvl="1" indent="-355600" algn="l" rtl="0">
              <a:lnSpc>
                <a:spcPct val="100000"/>
              </a:lnSpc>
              <a:spcBef>
                <a:spcPts val="0"/>
              </a:spcBef>
              <a:spcAft>
                <a:spcPts val="0"/>
              </a:spcAft>
              <a:buClr>
                <a:schemeClr val="dk1"/>
              </a:buClr>
              <a:buSzPts val="2000"/>
              <a:buFont typeface="Manrope"/>
              <a:buChar char="◆"/>
            </a:pPr>
            <a:r>
              <a:rPr lang="en-US" sz="2000">
                <a:solidFill>
                  <a:schemeClr val="dk1"/>
                </a:solidFill>
                <a:latin typeface="Manrope"/>
                <a:ea typeface="Manrope"/>
                <a:cs typeface="Manrope"/>
                <a:sym typeface="Manrope"/>
              </a:rPr>
              <a:t>Virtual Collars</a:t>
            </a:r>
            <a:endParaRPr sz="2000">
              <a:solidFill>
                <a:schemeClr val="dk1"/>
              </a:solidFill>
              <a:latin typeface="Manrope"/>
              <a:ea typeface="Manrope"/>
              <a:cs typeface="Manrope"/>
              <a:sym typeface="Manrope"/>
            </a:endParaRPr>
          </a:p>
          <a:p>
            <a:pPr marL="914400" marR="0" lvl="1" indent="-355600" algn="l" rtl="0">
              <a:lnSpc>
                <a:spcPct val="100000"/>
              </a:lnSpc>
              <a:spcBef>
                <a:spcPts val="0"/>
              </a:spcBef>
              <a:spcAft>
                <a:spcPts val="0"/>
              </a:spcAft>
              <a:buClr>
                <a:schemeClr val="dk1"/>
              </a:buClr>
              <a:buSzPts val="2000"/>
              <a:buFont typeface="Manrope"/>
              <a:buChar char="◆"/>
            </a:pPr>
            <a:r>
              <a:rPr lang="en-US" sz="2000">
                <a:solidFill>
                  <a:schemeClr val="dk1"/>
                </a:solidFill>
                <a:latin typeface="Manrope"/>
                <a:ea typeface="Manrope"/>
                <a:cs typeface="Manrope"/>
                <a:sym typeface="Manrope"/>
              </a:rPr>
              <a:t>New landowners</a:t>
            </a:r>
            <a:endParaRPr sz="1800" i="0" u="none" strike="noStrike" cap="none">
              <a:solidFill>
                <a:schemeClr val="dk1"/>
              </a:solidFill>
              <a:latin typeface="Manrope"/>
              <a:ea typeface="Manrope"/>
              <a:cs typeface="Manrope"/>
              <a:sym typeface="Manrope"/>
            </a:endParaRPr>
          </a:p>
        </p:txBody>
      </p:sp>
      <p:pic>
        <p:nvPicPr>
          <p:cNvPr id="158" name="Google Shape;158;g27ed22b1e06_0_37"/>
          <p:cNvPicPr preferRelativeResize="0"/>
          <p:nvPr/>
        </p:nvPicPr>
        <p:blipFill rotWithShape="1">
          <a:blip r:embed="rId3">
            <a:alphaModFix/>
          </a:blip>
          <a:srcRect/>
          <a:stretch/>
        </p:blipFill>
        <p:spPr>
          <a:xfrm>
            <a:off x="5062850" y="1590400"/>
            <a:ext cx="6433624" cy="4826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27ed22b1e06_0_64"/>
          <p:cNvSpPr txBox="1">
            <a:spLocks noGrp="1"/>
          </p:cNvSpPr>
          <p:nvPr>
            <p:ph type="title"/>
          </p:nvPr>
        </p:nvSpPr>
        <p:spPr>
          <a:xfrm>
            <a:off x="806098" y="4722900"/>
            <a:ext cx="10579800" cy="1605000"/>
          </a:xfrm>
          <a:prstGeom prst="rect">
            <a:avLst/>
          </a:prstGeom>
          <a:noFill/>
          <a:ln>
            <a:noFill/>
          </a:ln>
        </p:spPr>
        <p:txBody>
          <a:bodyPr spcFirstLastPara="1" wrap="square" lIns="91425" tIns="45700" rIns="91425" bIns="45700" anchor="t" anchorCtr="0">
            <a:noAutofit/>
          </a:bodyPr>
          <a:lstStyle/>
          <a:p>
            <a:pPr marL="457200" lvl="0" indent="0" algn="ctr" rtl="0">
              <a:lnSpc>
                <a:spcPct val="100000"/>
              </a:lnSpc>
              <a:spcBef>
                <a:spcPts val="0"/>
              </a:spcBef>
              <a:spcAft>
                <a:spcPts val="0"/>
              </a:spcAft>
              <a:buNone/>
            </a:pPr>
            <a:r>
              <a:rPr lang="en-US" sz="3000">
                <a:latin typeface="Manrope"/>
                <a:ea typeface="Manrope"/>
                <a:cs typeface="Manrope"/>
                <a:sym typeface="Manrope"/>
              </a:rPr>
              <a:t>Pot Creek connects two blue ribbon fisheries.  Because of high nutrients in the water, they experienced high number of winter fish kills. </a:t>
            </a:r>
            <a:endParaRPr sz="3000">
              <a:latin typeface="Manrope"/>
              <a:ea typeface="Manrope"/>
              <a:cs typeface="Manrope"/>
              <a:sym typeface="Manrope"/>
            </a:endParaRPr>
          </a:p>
        </p:txBody>
      </p:sp>
      <p:pic>
        <p:nvPicPr>
          <p:cNvPr id="164" name="Google Shape;164;g27ed22b1e06_0_64"/>
          <p:cNvPicPr preferRelativeResize="0">
            <a:picLocks noGrp="1"/>
          </p:cNvPicPr>
          <p:nvPr>
            <p:ph type="body" idx="1"/>
          </p:nvPr>
        </p:nvPicPr>
        <p:blipFill rotWithShape="1">
          <a:blip r:embed="rId3">
            <a:alphaModFix/>
          </a:blip>
          <a:srcRect/>
          <a:stretch/>
        </p:blipFill>
        <p:spPr>
          <a:xfrm>
            <a:off x="1223038" y="1021258"/>
            <a:ext cx="4183200" cy="3137400"/>
          </a:xfrm>
          <a:prstGeom prst="rect">
            <a:avLst/>
          </a:prstGeom>
          <a:noFill/>
          <a:ln>
            <a:noFill/>
          </a:ln>
        </p:spPr>
      </p:pic>
      <p:pic>
        <p:nvPicPr>
          <p:cNvPr id="165" name="Google Shape;165;g27ed22b1e06_0_64"/>
          <p:cNvPicPr preferRelativeResize="0">
            <a:picLocks noGrp="1"/>
          </p:cNvPicPr>
          <p:nvPr>
            <p:ph type="body" idx="2"/>
          </p:nvPr>
        </p:nvPicPr>
        <p:blipFill rotWithShape="1">
          <a:blip r:embed="rId4">
            <a:alphaModFix/>
          </a:blip>
          <a:srcRect/>
          <a:stretch/>
        </p:blipFill>
        <p:spPr>
          <a:xfrm>
            <a:off x="6784250" y="1020638"/>
            <a:ext cx="4184700" cy="3138600"/>
          </a:xfrm>
          <a:prstGeom prst="rect">
            <a:avLst/>
          </a:prstGeom>
          <a:noFill/>
          <a:ln>
            <a:noFill/>
          </a:ln>
        </p:spPr>
      </p:pic>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380</Words>
  <Application>Microsoft Office PowerPoint</Application>
  <PresentationFormat>Widescreen</PresentationFormat>
  <Paragraphs>74</Paragraphs>
  <Slides>15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Trebuchet MS</vt:lpstr>
      <vt:lpstr>Average</vt:lpstr>
      <vt:lpstr>Arial</vt:lpstr>
      <vt:lpstr>Manrope Medium</vt:lpstr>
      <vt:lpstr>Calibri</vt:lpstr>
      <vt:lpstr>Manrope ExtraBold</vt:lpstr>
      <vt:lpstr>Manrope</vt:lpstr>
      <vt:lpstr>Oswald</vt:lpstr>
      <vt:lpstr>Slate</vt:lpstr>
      <vt:lpstr>Engaging Conservation Districts  In Watershed Planning</vt:lpstr>
      <vt:lpstr>Watershed Planning Process </vt:lpstr>
      <vt:lpstr>PowerPoint Presentation</vt:lpstr>
      <vt:lpstr>The Function of the Conservation District:</vt:lpstr>
      <vt:lpstr>Davis Conservation District Path </vt:lpstr>
      <vt:lpstr>Goals</vt:lpstr>
      <vt:lpstr>Success Project Fish Creek</vt:lpstr>
      <vt:lpstr>Watershed Plans Help Conservation Districts </vt:lpstr>
      <vt:lpstr>Pot Creek connects two blue ribbon fisheries.  Because of high nutrients in the water, they experienced high number of winter fish kills. </vt:lpstr>
      <vt:lpstr>Matt Warner/Pot Creek Watershed  </vt:lpstr>
      <vt:lpstr>Uintah Conservation District hosted tours and workshops to inform landowners of the watershed issues</vt:lpstr>
      <vt:lpstr>Matt Warner/Pot Creek Watershed Projects </vt:lpstr>
      <vt:lpstr>PowerPoint Presentation</vt:lpstr>
      <vt:lpstr>Pot Creek Watershed Projects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Conservation Districts  In Watershed Planning</dc:title>
  <dc:creator>Gillman, Darrell - FPAC-NRCS, UT</dc:creator>
  <cp:lastModifiedBy>Ray Ledgerwood</cp:lastModifiedBy>
  <cp:revision>1</cp:revision>
  <dcterms:created xsi:type="dcterms:W3CDTF">2023-09-08T19:39:15Z</dcterms:created>
  <dcterms:modified xsi:type="dcterms:W3CDTF">2023-09-20T05:31:39Z</dcterms:modified>
</cp:coreProperties>
</file>