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7" r:id="rId3"/>
    <p:sldId id="266" r:id="rId4"/>
    <p:sldId id="257" r:id="rId5"/>
    <p:sldId id="258" r:id="rId6"/>
    <p:sldId id="259" r:id="rId7"/>
    <p:sldId id="261" r:id="rId8"/>
    <p:sldId id="262" r:id="rId9"/>
    <p:sldId id="265" r:id="rId10"/>
    <p:sldId id="260" r:id="rId11"/>
    <p:sldId id="271" r:id="rId12"/>
    <p:sldId id="264" r:id="rId13"/>
    <p:sldId id="269" r:id="rId14"/>
    <p:sldId id="278" r:id="rId15"/>
    <p:sldId id="272" r:id="rId16"/>
    <p:sldId id="270" r:id="rId17"/>
    <p:sldId id="273" r:id="rId18"/>
    <p:sldId id="274" r:id="rId19"/>
    <p:sldId id="275" r:id="rId20"/>
    <p:sldId id="276" r:id="rId21"/>
    <p:sldId id="277" r:id="rId2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B38A4A-74C6-4B3D-BF89-E3A88E76C64A}">
          <p14:sldIdLst>
            <p14:sldId id="256"/>
            <p14:sldId id="267"/>
            <p14:sldId id="266"/>
            <p14:sldId id="257"/>
            <p14:sldId id="258"/>
            <p14:sldId id="259"/>
            <p14:sldId id="261"/>
            <p14:sldId id="262"/>
            <p14:sldId id="265"/>
            <p14:sldId id="260"/>
          </p14:sldIdLst>
        </p14:section>
        <p14:section name="Flood Control Easement Notification Area Map- A How-to Guide" id="{3C2C81D3-77E6-48D6-9FF3-4BC035E501AB}">
          <p14:sldIdLst>
            <p14:sldId id="271"/>
            <p14:sldId id="264"/>
            <p14:sldId id="269"/>
            <p14:sldId id="278"/>
            <p14:sldId id="272"/>
            <p14:sldId id="270"/>
            <p14:sldId id="273"/>
            <p14:sldId id="274"/>
            <p14:sldId id="275"/>
            <p14:sldId id="276"/>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460" autoAdjust="0"/>
  </p:normalViewPr>
  <p:slideViewPr>
    <p:cSldViewPr snapToGrid="0">
      <p:cViewPr varScale="1">
        <p:scale>
          <a:sx n="42" d="100"/>
          <a:sy n="42" d="100"/>
        </p:scale>
        <p:origin x="51" y="7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hyperlink" Target="https://www.tsswcb.texas.gov/" TargetMode="External"/><Relationship Id="rId5" Type="http://schemas.openxmlformats.org/officeDocument/2006/relationships/image" Target="../media/image26.svg"/><Relationship Id="rId4" Type="http://schemas.openxmlformats.org/officeDocument/2006/relationships/image" Target="../media/image25.png"/></Relationships>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hyperlink" Target="https://www.tsswcb.texas.gov/" TargetMode="External"/><Relationship Id="rId2" Type="http://schemas.openxmlformats.org/officeDocument/2006/relationships/image" Target="../media/image24.svg"/><Relationship Id="rId1" Type="http://schemas.openxmlformats.org/officeDocument/2006/relationships/image" Target="../media/image23.png"/><Relationship Id="rId5" Type="http://schemas.openxmlformats.org/officeDocument/2006/relationships/image" Target="../media/image26.svg"/><Relationship Id="rId4"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FA67E5-AD00-4CF6-A077-CAD7C5D0ADC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743CB47-04E0-48E7-83CA-A757F60F4CF2}">
      <dgm:prSet/>
      <dgm:spPr/>
      <dgm:t>
        <a:bodyPr/>
        <a:lstStyle/>
        <a:p>
          <a:pPr>
            <a:lnSpc>
              <a:spcPct val="100000"/>
            </a:lnSpc>
          </a:pPr>
          <a:r>
            <a:rPr lang="en-US"/>
            <a:t>Go to </a:t>
          </a:r>
          <a:r>
            <a:rPr lang="en-US">
              <a:hlinkClick xmlns:r="http://schemas.openxmlformats.org/officeDocument/2006/relationships" r:id="rId1"/>
            </a:rPr>
            <a:t>https://www.tsswcb.texas.gov/</a:t>
          </a:r>
          <a:r>
            <a:rPr lang="en-US"/>
            <a:t> </a:t>
          </a:r>
        </a:p>
      </dgm:t>
    </dgm:pt>
    <dgm:pt modelId="{3C0DF33F-0228-40EB-A46D-7456EDC7B2DE}" type="parTrans" cxnId="{78656FAA-2C7C-4F24-B6CF-5747DE4CB882}">
      <dgm:prSet/>
      <dgm:spPr/>
      <dgm:t>
        <a:bodyPr/>
        <a:lstStyle/>
        <a:p>
          <a:endParaRPr lang="en-US"/>
        </a:p>
      </dgm:t>
    </dgm:pt>
    <dgm:pt modelId="{B85247DD-1BFE-4546-993E-2E02D0DEF682}" type="sibTrans" cxnId="{78656FAA-2C7C-4F24-B6CF-5747DE4CB882}">
      <dgm:prSet/>
      <dgm:spPr/>
      <dgm:t>
        <a:bodyPr/>
        <a:lstStyle/>
        <a:p>
          <a:endParaRPr lang="en-US"/>
        </a:p>
      </dgm:t>
    </dgm:pt>
    <dgm:pt modelId="{A487918C-E0A1-44EF-8715-0A3551F668E4}">
      <dgm:prSet/>
      <dgm:spPr/>
      <dgm:t>
        <a:bodyPr/>
        <a:lstStyle/>
        <a:p>
          <a:pPr>
            <a:lnSpc>
              <a:spcPct val="100000"/>
            </a:lnSpc>
          </a:pPr>
          <a:r>
            <a:rPr lang="en-US" dirty="0"/>
            <a:t>Find your way to the “Flood Control Program” page.</a:t>
          </a:r>
        </a:p>
      </dgm:t>
    </dgm:pt>
    <dgm:pt modelId="{5FBB44EB-3E7B-415E-89FC-573D296FCDEF}" type="parTrans" cxnId="{DE53DF75-11FA-4336-A61F-31865BB77614}">
      <dgm:prSet/>
      <dgm:spPr/>
      <dgm:t>
        <a:bodyPr/>
        <a:lstStyle/>
        <a:p>
          <a:endParaRPr lang="en-US"/>
        </a:p>
      </dgm:t>
    </dgm:pt>
    <dgm:pt modelId="{01EC4E4D-5093-47AB-AC35-2BFDB9D48A44}" type="sibTrans" cxnId="{DE53DF75-11FA-4336-A61F-31865BB77614}">
      <dgm:prSet/>
      <dgm:spPr/>
      <dgm:t>
        <a:bodyPr/>
        <a:lstStyle/>
        <a:p>
          <a:endParaRPr lang="en-US"/>
        </a:p>
      </dgm:t>
    </dgm:pt>
    <dgm:pt modelId="{B39C721C-451B-4010-A983-FB5E0F044E83}" type="pres">
      <dgm:prSet presAssocID="{1DFA67E5-AD00-4CF6-A077-CAD7C5D0ADCA}" presName="root" presStyleCnt="0">
        <dgm:presLayoutVars>
          <dgm:dir/>
          <dgm:resizeHandles val="exact"/>
        </dgm:presLayoutVars>
      </dgm:prSet>
      <dgm:spPr/>
    </dgm:pt>
    <dgm:pt modelId="{341EBE8A-450E-4AEC-A3F4-AEB92D939ECD}" type="pres">
      <dgm:prSet presAssocID="{8743CB47-04E0-48E7-83CA-A757F60F4CF2}" presName="compNode" presStyleCnt="0"/>
      <dgm:spPr/>
    </dgm:pt>
    <dgm:pt modelId="{F62EF692-50AC-4D56-8BD3-C854DA3684A9}" type="pres">
      <dgm:prSet presAssocID="{8743CB47-04E0-48E7-83CA-A757F60F4CF2}" presName="bgRect" presStyleLbl="bgShp" presStyleIdx="0" presStyleCnt="2"/>
      <dgm:spPr/>
    </dgm:pt>
    <dgm:pt modelId="{5825B4ED-53CA-430E-814F-10EF96B1497F}" type="pres">
      <dgm:prSet presAssocID="{8743CB47-04E0-48E7-83CA-A757F60F4CF2}"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Map with pin"/>
        </a:ext>
      </dgm:extLst>
    </dgm:pt>
    <dgm:pt modelId="{4113F1A0-C58E-44FD-9A8B-C5522785379A}" type="pres">
      <dgm:prSet presAssocID="{8743CB47-04E0-48E7-83CA-A757F60F4CF2}" presName="spaceRect" presStyleCnt="0"/>
      <dgm:spPr/>
    </dgm:pt>
    <dgm:pt modelId="{3FA1438F-1FF7-4362-8A87-CB703CD9F579}" type="pres">
      <dgm:prSet presAssocID="{8743CB47-04E0-48E7-83CA-A757F60F4CF2}" presName="parTx" presStyleLbl="revTx" presStyleIdx="0" presStyleCnt="2">
        <dgm:presLayoutVars>
          <dgm:chMax val="0"/>
          <dgm:chPref val="0"/>
        </dgm:presLayoutVars>
      </dgm:prSet>
      <dgm:spPr/>
    </dgm:pt>
    <dgm:pt modelId="{2CE6F89B-8130-4E52-A099-52405BEE15D3}" type="pres">
      <dgm:prSet presAssocID="{B85247DD-1BFE-4546-993E-2E02D0DEF682}" presName="sibTrans" presStyleCnt="0"/>
      <dgm:spPr/>
    </dgm:pt>
    <dgm:pt modelId="{53A1233F-A72F-414A-BC05-FA9DA2723176}" type="pres">
      <dgm:prSet presAssocID="{A487918C-E0A1-44EF-8715-0A3551F668E4}" presName="compNode" presStyleCnt="0"/>
      <dgm:spPr/>
    </dgm:pt>
    <dgm:pt modelId="{F447B099-4EEA-4DB9-AEDA-53F72EE09108}" type="pres">
      <dgm:prSet presAssocID="{A487918C-E0A1-44EF-8715-0A3551F668E4}" presName="bgRect" presStyleLbl="bgShp" presStyleIdx="1" presStyleCnt="2"/>
      <dgm:spPr/>
    </dgm:pt>
    <dgm:pt modelId="{4D140943-7086-48FA-B507-80FBB245C2FA}" type="pres">
      <dgm:prSet presAssocID="{A487918C-E0A1-44EF-8715-0A3551F668E4}"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Rain"/>
        </a:ext>
      </dgm:extLst>
    </dgm:pt>
    <dgm:pt modelId="{D26582EE-9F87-4B96-B39C-E81B7A241EB4}" type="pres">
      <dgm:prSet presAssocID="{A487918C-E0A1-44EF-8715-0A3551F668E4}" presName="spaceRect" presStyleCnt="0"/>
      <dgm:spPr/>
    </dgm:pt>
    <dgm:pt modelId="{2C498F3A-07B0-428F-93E1-DD348371C737}" type="pres">
      <dgm:prSet presAssocID="{A487918C-E0A1-44EF-8715-0A3551F668E4}" presName="parTx" presStyleLbl="revTx" presStyleIdx="1" presStyleCnt="2">
        <dgm:presLayoutVars>
          <dgm:chMax val="0"/>
          <dgm:chPref val="0"/>
        </dgm:presLayoutVars>
      </dgm:prSet>
      <dgm:spPr/>
    </dgm:pt>
  </dgm:ptLst>
  <dgm:cxnLst>
    <dgm:cxn modelId="{F22AD803-A1A2-4B73-9818-712735B1871C}" type="presOf" srcId="{8743CB47-04E0-48E7-83CA-A757F60F4CF2}" destId="{3FA1438F-1FF7-4362-8A87-CB703CD9F579}" srcOrd="0" destOrd="0" presId="urn:microsoft.com/office/officeart/2018/2/layout/IconVerticalSolidList"/>
    <dgm:cxn modelId="{DE53DF75-11FA-4336-A61F-31865BB77614}" srcId="{1DFA67E5-AD00-4CF6-A077-CAD7C5D0ADCA}" destId="{A487918C-E0A1-44EF-8715-0A3551F668E4}" srcOrd="1" destOrd="0" parTransId="{5FBB44EB-3E7B-415E-89FC-573D296FCDEF}" sibTransId="{01EC4E4D-5093-47AB-AC35-2BFDB9D48A44}"/>
    <dgm:cxn modelId="{78656FAA-2C7C-4F24-B6CF-5747DE4CB882}" srcId="{1DFA67E5-AD00-4CF6-A077-CAD7C5D0ADCA}" destId="{8743CB47-04E0-48E7-83CA-A757F60F4CF2}" srcOrd="0" destOrd="0" parTransId="{3C0DF33F-0228-40EB-A46D-7456EDC7B2DE}" sibTransId="{B85247DD-1BFE-4546-993E-2E02D0DEF682}"/>
    <dgm:cxn modelId="{B7742AC4-9387-41C8-A727-F3AA10D5DF67}" type="presOf" srcId="{1DFA67E5-AD00-4CF6-A077-CAD7C5D0ADCA}" destId="{B39C721C-451B-4010-A983-FB5E0F044E83}" srcOrd="0" destOrd="0" presId="urn:microsoft.com/office/officeart/2018/2/layout/IconVerticalSolidList"/>
    <dgm:cxn modelId="{321B4DC7-3685-4606-A57E-2296E59ED8AA}" type="presOf" srcId="{A487918C-E0A1-44EF-8715-0A3551F668E4}" destId="{2C498F3A-07B0-428F-93E1-DD348371C737}" srcOrd="0" destOrd="0" presId="urn:microsoft.com/office/officeart/2018/2/layout/IconVerticalSolidList"/>
    <dgm:cxn modelId="{52D9D88F-3782-465E-A781-178D3283BF26}" type="presParOf" srcId="{B39C721C-451B-4010-A983-FB5E0F044E83}" destId="{341EBE8A-450E-4AEC-A3F4-AEB92D939ECD}" srcOrd="0" destOrd="0" presId="urn:microsoft.com/office/officeart/2018/2/layout/IconVerticalSolidList"/>
    <dgm:cxn modelId="{746B7956-B10C-4825-A22F-452395942B52}" type="presParOf" srcId="{341EBE8A-450E-4AEC-A3F4-AEB92D939ECD}" destId="{F62EF692-50AC-4D56-8BD3-C854DA3684A9}" srcOrd="0" destOrd="0" presId="urn:microsoft.com/office/officeart/2018/2/layout/IconVerticalSolidList"/>
    <dgm:cxn modelId="{5E4E5AC4-B5CB-4270-B352-104504522212}" type="presParOf" srcId="{341EBE8A-450E-4AEC-A3F4-AEB92D939ECD}" destId="{5825B4ED-53CA-430E-814F-10EF96B1497F}" srcOrd="1" destOrd="0" presId="urn:microsoft.com/office/officeart/2018/2/layout/IconVerticalSolidList"/>
    <dgm:cxn modelId="{1DAA74BC-B76A-4A1E-B2EE-FD148E1C6FF2}" type="presParOf" srcId="{341EBE8A-450E-4AEC-A3F4-AEB92D939ECD}" destId="{4113F1A0-C58E-44FD-9A8B-C5522785379A}" srcOrd="2" destOrd="0" presId="urn:microsoft.com/office/officeart/2018/2/layout/IconVerticalSolidList"/>
    <dgm:cxn modelId="{D7472A6D-38CD-4830-A162-E16B1C2AE028}" type="presParOf" srcId="{341EBE8A-450E-4AEC-A3F4-AEB92D939ECD}" destId="{3FA1438F-1FF7-4362-8A87-CB703CD9F579}" srcOrd="3" destOrd="0" presId="urn:microsoft.com/office/officeart/2018/2/layout/IconVerticalSolidList"/>
    <dgm:cxn modelId="{BFC240CC-5840-47FF-BD7A-8C88836E2513}" type="presParOf" srcId="{B39C721C-451B-4010-A983-FB5E0F044E83}" destId="{2CE6F89B-8130-4E52-A099-52405BEE15D3}" srcOrd="1" destOrd="0" presId="urn:microsoft.com/office/officeart/2018/2/layout/IconVerticalSolidList"/>
    <dgm:cxn modelId="{6C4702FA-66AA-4AA9-ABEB-59EF9F3B9FA2}" type="presParOf" srcId="{B39C721C-451B-4010-A983-FB5E0F044E83}" destId="{53A1233F-A72F-414A-BC05-FA9DA2723176}" srcOrd="2" destOrd="0" presId="urn:microsoft.com/office/officeart/2018/2/layout/IconVerticalSolidList"/>
    <dgm:cxn modelId="{9DCBA8A2-E8AD-4288-9ECC-C277A8B71D07}" type="presParOf" srcId="{53A1233F-A72F-414A-BC05-FA9DA2723176}" destId="{F447B099-4EEA-4DB9-AEDA-53F72EE09108}" srcOrd="0" destOrd="0" presId="urn:microsoft.com/office/officeart/2018/2/layout/IconVerticalSolidList"/>
    <dgm:cxn modelId="{90A3FE14-9247-4E5F-961D-9B84D3F7476B}" type="presParOf" srcId="{53A1233F-A72F-414A-BC05-FA9DA2723176}" destId="{4D140943-7086-48FA-B507-80FBB245C2FA}" srcOrd="1" destOrd="0" presId="urn:microsoft.com/office/officeart/2018/2/layout/IconVerticalSolidList"/>
    <dgm:cxn modelId="{A2745050-CE56-4E54-8ACA-19059D165EFB}" type="presParOf" srcId="{53A1233F-A72F-414A-BC05-FA9DA2723176}" destId="{D26582EE-9F87-4B96-B39C-E81B7A241EB4}" srcOrd="2" destOrd="0" presId="urn:microsoft.com/office/officeart/2018/2/layout/IconVerticalSolidList"/>
    <dgm:cxn modelId="{5A1D1957-E879-4101-87EA-8D12FBAA6707}" type="presParOf" srcId="{53A1233F-A72F-414A-BC05-FA9DA2723176}" destId="{2C498F3A-07B0-428F-93E1-DD348371C73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3B7036-C655-4511-BA45-A80739A2CE8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A80BC77-18A9-44AD-A83A-903BE2083000}">
      <dgm:prSet/>
      <dgm:spPr/>
      <dgm:t>
        <a:bodyPr/>
        <a:lstStyle/>
        <a:p>
          <a:pPr>
            <a:lnSpc>
              <a:spcPct val="100000"/>
            </a:lnSpc>
          </a:pPr>
          <a:r>
            <a:rPr lang="en-US" dirty="0"/>
            <a:t>For this demonstration I am saying that I live at </a:t>
          </a:r>
          <a:r>
            <a:rPr lang="en-US" dirty="0" err="1"/>
            <a:t>Foxchase</a:t>
          </a:r>
          <a:r>
            <a:rPr lang="en-US" dirty="0"/>
            <a:t> Park</a:t>
          </a:r>
        </a:p>
      </dgm:t>
    </dgm:pt>
    <dgm:pt modelId="{ED7C6B21-8690-4D78-8559-BB6A6ED4156D}" type="parTrans" cxnId="{64962BC5-872A-48B1-A197-4A418F58A03F}">
      <dgm:prSet/>
      <dgm:spPr/>
      <dgm:t>
        <a:bodyPr/>
        <a:lstStyle/>
        <a:p>
          <a:endParaRPr lang="en-US"/>
        </a:p>
      </dgm:t>
    </dgm:pt>
    <dgm:pt modelId="{FBFAB5D3-3F13-4862-BA63-073E5223EC5C}" type="sibTrans" cxnId="{64962BC5-872A-48B1-A197-4A418F58A03F}">
      <dgm:prSet/>
      <dgm:spPr/>
      <dgm:t>
        <a:bodyPr/>
        <a:lstStyle/>
        <a:p>
          <a:endParaRPr lang="en-US"/>
        </a:p>
      </dgm:t>
    </dgm:pt>
    <dgm:pt modelId="{9A91AFA3-8679-49FB-BA14-D30F22633872}">
      <dgm:prSet/>
      <dgm:spPr/>
      <dgm:t>
        <a:bodyPr/>
        <a:lstStyle/>
        <a:p>
          <a:pPr>
            <a:lnSpc>
              <a:spcPct val="100000"/>
            </a:lnSpc>
          </a:pPr>
          <a:r>
            <a:rPr lang="en-US" dirty="0"/>
            <a:t>Address : </a:t>
          </a:r>
          <a:r>
            <a:rPr lang="en-US" dirty="0">
              <a:solidFill>
                <a:schemeClr val="accent1">
                  <a:lumMod val="60000"/>
                  <a:lumOff val="40000"/>
                </a:schemeClr>
              </a:solidFill>
            </a:rPr>
            <a:t>Park at Foxchase, 4475 Tubbs Road, Rockwall, TX, 75032, USA</a:t>
          </a:r>
        </a:p>
      </dgm:t>
    </dgm:pt>
    <dgm:pt modelId="{0DF42210-48F8-483A-91B7-EDF263A249B7}" type="parTrans" cxnId="{4181103A-8007-4D20-AA93-C54BA07D4F42}">
      <dgm:prSet/>
      <dgm:spPr/>
      <dgm:t>
        <a:bodyPr/>
        <a:lstStyle/>
        <a:p>
          <a:endParaRPr lang="en-US"/>
        </a:p>
      </dgm:t>
    </dgm:pt>
    <dgm:pt modelId="{FE7FDC55-F2E6-4C9F-942A-BE22720B6373}" type="sibTrans" cxnId="{4181103A-8007-4D20-AA93-C54BA07D4F42}">
      <dgm:prSet/>
      <dgm:spPr/>
      <dgm:t>
        <a:bodyPr/>
        <a:lstStyle/>
        <a:p>
          <a:endParaRPr lang="en-US"/>
        </a:p>
      </dgm:t>
    </dgm:pt>
    <dgm:pt modelId="{C8D1B48B-5622-4635-B808-87E224CAB4F2}">
      <dgm:prSet/>
      <dgm:spPr/>
      <dgm:t>
        <a:bodyPr/>
        <a:lstStyle/>
        <a:p>
          <a:pPr>
            <a:lnSpc>
              <a:spcPct val="100000"/>
            </a:lnSpc>
          </a:pPr>
          <a:r>
            <a:rPr lang="en-US" dirty="0"/>
            <a:t>I see that I am living within a </a:t>
          </a:r>
          <a:r>
            <a:rPr lang="en-US" dirty="0">
              <a:solidFill>
                <a:schemeClr val="accent1">
                  <a:lumMod val="60000"/>
                  <a:lumOff val="40000"/>
                </a:schemeClr>
              </a:solidFill>
            </a:rPr>
            <a:t>blue</a:t>
          </a:r>
          <a:r>
            <a:rPr lang="en-US" dirty="0"/>
            <a:t> “Dam” polygon.</a:t>
          </a:r>
        </a:p>
      </dgm:t>
    </dgm:pt>
    <dgm:pt modelId="{FE5D4600-FAED-4635-9262-229B7C6021ED}" type="parTrans" cxnId="{D33FE40A-839F-491D-8864-6C7640F9A7A2}">
      <dgm:prSet/>
      <dgm:spPr/>
      <dgm:t>
        <a:bodyPr/>
        <a:lstStyle/>
        <a:p>
          <a:endParaRPr lang="en-US"/>
        </a:p>
      </dgm:t>
    </dgm:pt>
    <dgm:pt modelId="{EDEAE445-D746-4530-84CD-60192FDD65E5}" type="sibTrans" cxnId="{D33FE40A-839F-491D-8864-6C7640F9A7A2}">
      <dgm:prSet/>
      <dgm:spPr/>
      <dgm:t>
        <a:bodyPr/>
        <a:lstStyle/>
        <a:p>
          <a:endParaRPr lang="en-US"/>
        </a:p>
      </dgm:t>
    </dgm:pt>
    <dgm:pt modelId="{8749A445-39F6-4D6E-9544-419EB848DB0F}">
      <dgm:prSet/>
      <dgm:spPr/>
      <dgm:t>
        <a:bodyPr/>
        <a:lstStyle/>
        <a:p>
          <a:pPr>
            <a:lnSpc>
              <a:spcPct val="100000"/>
            </a:lnSpc>
          </a:pPr>
          <a:r>
            <a:rPr lang="en-US" dirty="0"/>
            <a:t>What should I do?</a:t>
          </a:r>
        </a:p>
      </dgm:t>
    </dgm:pt>
    <dgm:pt modelId="{93714948-F126-42A1-972A-D68A683B4681}" type="parTrans" cxnId="{E789961F-1D5A-46B1-BB35-59CE86F78E33}">
      <dgm:prSet/>
      <dgm:spPr/>
      <dgm:t>
        <a:bodyPr/>
        <a:lstStyle/>
        <a:p>
          <a:endParaRPr lang="en-US"/>
        </a:p>
      </dgm:t>
    </dgm:pt>
    <dgm:pt modelId="{49EEF96B-73B4-4D62-A08A-2AC149279D4E}" type="sibTrans" cxnId="{E789961F-1D5A-46B1-BB35-59CE86F78E33}">
      <dgm:prSet/>
      <dgm:spPr/>
      <dgm:t>
        <a:bodyPr/>
        <a:lstStyle/>
        <a:p>
          <a:endParaRPr lang="en-US"/>
        </a:p>
      </dgm:t>
    </dgm:pt>
    <dgm:pt modelId="{5069102D-7BCC-4A1B-8600-58F1DCE3DCDB}" type="pres">
      <dgm:prSet presAssocID="{6E3B7036-C655-4511-BA45-A80739A2CE87}" presName="root" presStyleCnt="0">
        <dgm:presLayoutVars>
          <dgm:dir/>
          <dgm:resizeHandles val="exact"/>
        </dgm:presLayoutVars>
      </dgm:prSet>
      <dgm:spPr/>
    </dgm:pt>
    <dgm:pt modelId="{2B699E06-065F-4E68-B5C5-93253DE899BB}" type="pres">
      <dgm:prSet presAssocID="{FA80BC77-18A9-44AD-A83A-903BE2083000}" presName="compNode" presStyleCnt="0"/>
      <dgm:spPr/>
    </dgm:pt>
    <dgm:pt modelId="{1DBFE41A-4FB4-4C9C-B743-22DFDA7A58BB}" type="pres">
      <dgm:prSet presAssocID="{FA80BC77-18A9-44AD-A83A-903BE2083000}" presName="bgRect" presStyleLbl="bgShp" presStyleIdx="0" presStyleCnt="4"/>
      <dgm:spPr/>
    </dgm:pt>
    <dgm:pt modelId="{A963D4FD-28FF-4CE2-A36A-54EDDE518040}" type="pres">
      <dgm:prSet presAssocID="{FA80BC77-18A9-44AD-A83A-903BE208300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2257EE29-E6A0-4410-94F8-EBE23D0E0642}" type="pres">
      <dgm:prSet presAssocID="{FA80BC77-18A9-44AD-A83A-903BE2083000}" presName="spaceRect" presStyleCnt="0"/>
      <dgm:spPr/>
    </dgm:pt>
    <dgm:pt modelId="{1AB6DC6C-BEC3-4BC8-A10A-7E0406967BED}" type="pres">
      <dgm:prSet presAssocID="{FA80BC77-18A9-44AD-A83A-903BE2083000}" presName="parTx" presStyleLbl="revTx" presStyleIdx="0" presStyleCnt="4">
        <dgm:presLayoutVars>
          <dgm:chMax val="0"/>
          <dgm:chPref val="0"/>
        </dgm:presLayoutVars>
      </dgm:prSet>
      <dgm:spPr/>
    </dgm:pt>
    <dgm:pt modelId="{C78BC2F5-A3B6-4FCA-921C-02CCDE39FEE5}" type="pres">
      <dgm:prSet presAssocID="{FBFAB5D3-3F13-4862-BA63-073E5223EC5C}" presName="sibTrans" presStyleCnt="0"/>
      <dgm:spPr/>
    </dgm:pt>
    <dgm:pt modelId="{35A5964D-9938-43C9-94D6-57D30DBEE014}" type="pres">
      <dgm:prSet presAssocID="{9A91AFA3-8679-49FB-BA14-D30F22633872}" presName="compNode" presStyleCnt="0"/>
      <dgm:spPr/>
    </dgm:pt>
    <dgm:pt modelId="{8563E1F4-08FC-4537-94F1-43FD9920F4D7}" type="pres">
      <dgm:prSet presAssocID="{9A91AFA3-8679-49FB-BA14-D30F22633872}" presName="bgRect" presStyleLbl="bgShp" presStyleIdx="1" presStyleCnt="4"/>
      <dgm:spPr/>
    </dgm:pt>
    <dgm:pt modelId="{6EFEA605-EEC7-4FB3-B324-F144C8921CCF}" type="pres">
      <dgm:prSet presAssocID="{9A91AFA3-8679-49FB-BA14-D30F2263387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ark scene"/>
        </a:ext>
      </dgm:extLst>
    </dgm:pt>
    <dgm:pt modelId="{19C6C50C-87AA-46FF-A267-B9F802B6247C}" type="pres">
      <dgm:prSet presAssocID="{9A91AFA3-8679-49FB-BA14-D30F22633872}" presName="spaceRect" presStyleCnt="0"/>
      <dgm:spPr/>
    </dgm:pt>
    <dgm:pt modelId="{C5E08DC3-45E8-4310-8821-4465D63334BF}" type="pres">
      <dgm:prSet presAssocID="{9A91AFA3-8679-49FB-BA14-D30F22633872}" presName="parTx" presStyleLbl="revTx" presStyleIdx="1" presStyleCnt="4">
        <dgm:presLayoutVars>
          <dgm:chMax val="0"/>
          <dgm:chPref val="0"/>
        </dgm:presLayoutVars>
      </dgm:prSet>
      <dgm:spPr/>
    </dgm:pt>
    <dgm:pt modelId="{0DE0C30D-2A23-4EF6-BB0C-4F53E29809FB}" type="pres">
      <dgm:prSet presAssocID="{FE7FDC55-F2E6-4C9F-942A-BE22720B6373}" presName="sibTrans" presStyleCnt="0"/>
      <dgm:spPr/>
    </dgm:pt>
    <dgm:pt modelId="{FF04A649-2CE4-4D7B-842E-DA5F184E77AC}" type="pres">
      <dgm:prSet presAssocID="{C8D1B48B-5622-4635-B808-87E224CAB4F2}" presName="compNode" presStyleCnt="0"/>
      <dgm:spPr/>
    </dgm:pt>
    <dgm:pt modelId="{9395E938-6956-42C9-AA34-71CE0EA78610}" type="pres">
      <dgm:prSet presAssocID="{C8D1B48B-5622-4635-B808-87E224CAB4F2}" presName="bgRect" presStyleLbl="bgShp" presStyleIdx="2" presStyleCnt="4"/>
      <dgm:spPr/>
    </dgm:pt>
    <dgm:pt modelId="{44DE394F-0189-4C4E-9FFD-F0C306CE93FB}" type="pres">
      <dgm:prSet presAssocID="{C8D1B48B-5622-4635-B808-87E224CAB4F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idge scene"/>
        </a:ext>
      </dgm:extLst>
    </dgm:pt>
    <dgm:pt modelId="{666FCEB3-6814-40C0-86B1-C3746917563A}" type="pres">
      <dgm:prSet presAssocID="{C8D1B48B-5622-4635-B808-87E224CAB4F2}" presName="spaceRect" presStyleCnt="0"/>
      <dgm:spPr/>
    </dgm:pt>
    <dgm:pt modelId="{D7678606-67FB-4285-92D7-D54E55FE7D3E}" type="pres">
      <dgm:prSet presAssocID="{C8D1B48B-5622-4635-B808-87E224CAB4F2}" presName="parTx" presStyleLbl="revTx" presStyleIdx="2" presStyleCnt="4">
        <dgm:presLayoutVars>
          <dgm:chMax val="0"/>
          <dgm:chPref val="0"/>
        </dgm:presLayoutVars>
      </dgm:prSet>
      <dgm:spPr/>
    </dgm:pt>
    <dgm:pt modelId="{9995C03B-CA50-4AF8-BEC8-A051B0C343FD}" type="pres">
      <dgm:prSet presAssocID="{EDEAE445-D746-4530-84CD-60192FDD65E5}" presName="sibTrans" presStyleCnt="0"/>
      <dgm:spPr/>
    </dgm:pt>
    <dgm:pt modelId="{0103E86C-A453-493F-B04B-E4F3D3FEB0A1}" type="pres">
      <dgm:prSet presAssocID="{8749A445-39F6-4D6E-9544-419EB848DB0F}" presName="compNode" presStyleCnt="0"/>
      <dgm:spPr/>
    </dgm:pt>
    <dgm:pt modelId="{50F6E629-F41E-4782-AE2A-25C37BD37D93}" type="pres">
      <dgm:prSet presAssocID="{8749A445-39F6-4D6E-9544-419EB848DB0F}" presName="bgRect" presStyleLbl="bgShp" presStyleIdx="3" presStyleCnt="4" custLinFactY="-23929" custLinFactNeighborY="-100000"/>
      <dgm:spPr/>
    </dgm:pt>
    <dgm:pt modelId="{C42D2639-1C34-424E-8319-D726550795FE}" type="pres">
      <dgm:prSet presAssocID="{8749A445-39F6-4D6E-9544-419EB848DB0F}" presName="iconRect" presStyleLbl="node1" presStyleIdx="3" presStyleCnt="4" custLinFactY="-100000" custLinFactNeighborY="-13681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Questions"/>
        </a:ext>
      </dgm:extLst>
    </dgm:pt>
    <dgm:pt modelId="{7328E993-88DC-4CA9-8F7F-AD8C833878EB}" type="pres">
      <dgm:prSet presAssocID="{8749A445-39F6-4D6E-9544-419EB848DB0F}" presName="spaceRect" presStyleCnt="0"/>
      <dgm:spPr/>
    </dgm:pt>
    <dgm:pt modelId="{36F10569-C9EB-45A3-B764-A32B4DB24ADB}" type="pres">
      <dgm:prSet presAssocID="{8749A445-39F6-4D6E-9544-419EB848DB0F}" presName="parTx" presStyleLbl="revTx" presStyleIdx="3" presStyleCnt="4" custLinFactY="-23914" custLinFactNeighborY="-100000">
        <dgm:presLayoutVars>
          <dgm:chMax val="0"/>
          <dgm:chPref val="0"/>
        </dgm:presLayoutVars>
      </dgm:prSet>
      <dgm:spPr/>
    </dgm:pt>
  </dgm:ptLst>
  <dgm:cxnLst>
    <dgm:cxn modelId="{D33FE40A-839F-491D-8864-6C7640F9A7A2}" srcId="{6E3B7036-C655-4511-BA45-A80739A2CE87}" destId="{C8D1B48B-5622-4635-B808-87E224CAB4F2}" srcOrd="2" destOrd="0" parTransId="{FE5D4600-FAED-4635-9262-229B7C6021ED}" sibTransId="{EDEAE445-D746-4530-84CD-60192FDD65E5}"/>
    <dgm:cxn modelId="{2A50C319-CB38-4A8E-9929-DDF2C5C57F4C}" type="presOf" srcId="{C8D1B48B-5622-4635-B808-87E224CAB4F2}" destId="{D7678606-67FB-4285-92D7-D54E55FE7D3E}" srcOrd="0" destOrd="0" presId="urn:microsoft.com/office/officeart/2018/2/layout/IconVerticalSolidList"/>
    <dgm:cxn modelId="{E789961F-1D5A-46B1-BB35-59CE86F78E33}" srcId="{6E3B7036-C655-4511-BA45-A80739A2CE87}" destId="{8749A445-39F6-4D6E-9544-419EB848DB0F}" srcOrd="3" destOrd="0" parTransId="{93714948-F126-42A1-972A-D68A683B4681}" sibTransId="{49EEF96B-73B4-4D62-A08A-2AC149279D4E}"/>
    <dgm:cxn modelId="{4181103A-8007-4D20-AA93-C54BA07D4F42}" srcId="{6E3B7036-C655-4511-BA45-A80739A2CE87}" destId="{9A91AFA3-8679-49FB-BA14-D30F22633872}" srcOrd="1" destOrd="0" parTransId="{0DF42210-48F8-483A-91B7-EDF263A249B7}" sibTransId="{FE7FDC55-F2E6-4C9F-942A-BE22720B6373}"/>
    <dgm:cxn modelId="{915AAB81-9F62-4C90-B3FC-12489003857B}" type="presOf" srcId="{FA80BC77-18A9-44AD-A83A-903BE2083000}" destId="{1AB6DC6C-BEC3-4BC8-A10A-7E0406967BED}" srcOrd="0" destOrd="0" presId="urn:microsoft.com/office/officeart/2018/2/layout/IconVerticalSolidList"/>
    <dgm:cxn modelId="{A5A0E585-9981-419C-BEBF-ABA8707F5BB7}" type="presOf" srcId="{8749A445-39F6-4D6E-9544-419EB848DB0F}" destId="{36F10569-C9EB-45A3-B764-A32B4DB24ADB}" srcOrd="0" destOrd="0" presId="urn:microsoft.com/office/officeart/2018/2/layout/IconVerticalSolidList"/>
    <dgm:cxn modelId="{08B6F1A1-75A2-4E77-BC11-C90B3FAB5BA7}" type="presOf" srcId="{6E3B7036-C655-4511-BA45-A80739A2CE87}" destId="{5069102D-7BCC-4A1B-8600-58F1DCE3DCDB}" srcOrd="0" destOrd="0" presId="urn:microsoft.com/office/officeart/2018/2/layout/IconVerticalSolidList"/>
    <dgm:cxn modelId="{236ED7BF-F9CA-4436-9AC1-474B94E20B17}" type="presOf" srcId="{9A91AFA3-8679-49FB-BA14-D30F22633872}" destId="{C5E08DC3-45E8-4310-8821-4465D63334BF}" srcOrd="0" destOrd="0" presId="urn:microsoft.com/office/officeart/2018/2/layout/IconVerticalSolidList"/>
    <dgm:cxn modelId="{64962BC5-872A-48B1-A197-4A418F58A03F}" srcId="{6E3B7036-C655-4511-BA45-A80739A2CE87}" destId="{FA80BC77-18A9-44AD-A83A-903BE2083000}" srcOrd="0" destOrd="0" parTransId="{ED7C6B21-8690-4D78-8559-BB6A6ED4156D}" sibTransId="{FBFAB5D3-3F13-4862-BA63-073E5223EC5C}"/>
    <dgm:cxn modelId="{F566A793-3B57-4DC5-A6A1-DDEE7DE63FB9}" type="presParOf" srcId="{5069102D-7BCC-4A1B-8600-58F1DCE3DCDB}" destId="{2B699E06-065F-4E68-B5C5-93253DE899BB}" srcOrd="0" destOrd="0" presId="urn:microsoft.com/office/officeart/2018/2/layout/IconVerticalSolidList"/>
    <dgm:cxn modelId="{8846801B-D2A6-4B07-B542-C369B27625DB}" type="presParOf" srcId="{2B699E06-065F-4E68-B5C5-93253DE899BB}" destId="{1DBFE41A-4FB4-4C9C-B743-22DFDA7A58BB}" srcOrd="0" destOrd="0" presId="urn:microsoft.com/office/officeart/2018/2/layout/IconVerticalSolidList"/>
    <dgm:cxn modelId="{0A4DA149-D26D-4CE1-80EA-702DA5F69091}" type="presParOf" srcId="{2B699E06-065F-4E68-B5C5-93253DE899BB}" destId="{A963D4FD-28FF-4CE2-A36A-54EDDE518040}" srcOrd="1" destOrd="0" presId="urn:microsoft.com/office/officeart/2018/2/layout/IconVerticalSolidList"/>
    <dgm:cxn modelId="{3A2F2A40-1A5E-4D7A-A8F1-04780BCC7961}" type="presParOf" srcId="{2B699E06-065F-4E68-B5C5-93253DE899BB}" destId="{2257EE29-E6A0-4410-94F8-EBE23D0E0642}" srcOrd="2" destOrd="0" presId="urn:microsoft.com/office/officeart/2018/2/layout/IconVerticalSolidList"/>
    <dgm:cxn modelId="{C34AE8FA-40F7-45D9-BC1C-9DBBA498C5FB}" type="presParOf" srcId="{2B699E06-065F-4E68-B5C5-93253DE899BB}" destId="{1AB6DC6C-BEC3-4BC8-A10A-7E0406967BED}" srcOrd="3" destOrd="0" presId="urn:microsoft.com/office/officeart/2018/2/layout/IconVerticalSolidList"/>
    <dgm:cxn modelId="{D47E5BE6-C3C7-4A3D-BD33-593C5C4307B5}" type="presParOf" srcId="{5069102D-7BCC-4A1B-8600-58F1DCE3DCDB}" destId="{C78BC2F5-A3B6-4FCA-921C-02CCDE39FEE5}" srcOrd="1" destOrd="0" presId="urn:microsoft.com/office/officeart/2018/2/layout/IconVerticalSolidList"/>
    <dgm:cxn modelId="{9592F609-C05D-4905-A2C9-FE397C114EA1}" type="presParOf" srcId="{5069102D-7BCC-4A1B-8600-58F1DCE3DCDB}" destId="{35A5964D-9938-43C9-94D6-57D30DBEE014}" srcOrd="2" destOrd="0" presId="urn:microsoft.com/office/officeart/2018/2/layout/IconVerticalSolidList"/>
    <dgm:cxn modelId="{11A4632C-A3D9-4EBC-88C7-F1612564711D}" type="presParOf" srcId="{35A5964D-9938-43C9-94D6-57D30DBEE014}" destId="{8563E1F4-08FC-4537-94F1-43FD9920F4D7}" srcOrd="0" destOrd="0" presId="urn:microsoft.com/office/officeart/2018/2/layout/IconVerticalSolidList"/>
    <dgm:cxn modelId="{4F510409-EFC3-4C6F-A4F6-4F3463560B0D}" type="presParOf" srcId="{35A5964D-9938-43C9-94D6-57D30DBEE014}" destId="{6EFEA605-EEC7-4FB3-B324-F144C8921CCF}" srcOrd="1" destOrd="0" presId="urn:microsoft.com/office/officeart/2018/2/layout/IconVerticalSolidList"/>
    <dgm:cxn modelId="{A9D94E01-229C-4F34-AD10-446535166C16}" type="presParOf" srcId="{35A5964D-9938-43C9-94D6-57D30DBEE014}" destId="{19C6C50C-87AA-46FF-A267-B9F802B6247C}" srcOrd="2" destOrd="0" presId="urn:microsoft.com/office/officeart/2018/2/layout/IconVerticalSolidList"/>
    <dgm:cxn modelId="{CF01DD5E-4576-4E3F-9B27-FF2022C77FEC}" type="presParOf" srcId="{35A5964D-9938-43C9-94D6-57D30DBEE014}" destId="{C5E08DC3-45E8-4310-8821-4465D63334BF}" srcOrd="3" destOrd="0" presId="urn:microsoft.com/office/officeart/2018/2/layout/IconVerticalSolidList"/>
    <dgm:cxn modelId="{670C5C49-ACE0-4ECF-9DB4-3D5FECBC5F38}" type="presParOf" srcId="{5069102D-7BCC-4A1B-8600-58F1DCE3DCDB}" destId="{0DE0C30D-2A23-4EF6-BB0C-4F53E29809FB}" srcOrd="3" destOrd="0" presId="urn:microsoft.com/office/officeart/2018/2/layout/IconVerticalSolidList"/>
    <dgm:cxn modelId="{6B5F2327-2A28-4FA9-BEFD-AFA5F746E68A}" type="presParOf" srcId="{5069102D-7BCC-4A1B-8600-58F1DCE3DCDB}" destId="{FF04A649-2CE4-4D7B-842E-DA5F184E77AC}" srcOrd="4" destOrd="0" presId="urn:microsoft.com/office/officeart/2018/2/layout/IconVerticalSolidList"/>
    <dgm:cxn modelId="{64CB1337-4DA2-4EC7-85F3-AB8745BBFB13}" type="presParOf" srcId="{FF04A649-2CE4-4D7B-842E-DA5F184E77AC}" destId="{9395E938-6956-42C9-AA34-71CE0EA78610}" srcOrd="0" destOrd="0" presId="urn:microsoft.com/office/officeart/2018/2/layout/IconVerticalSolidList"/>
    <dgm:cxn modelId="{D0F442D1-1DF7-426F-94BC-25893ECDEC15}" type="presParOf" srcId="{FF04A649-2CE4-4D7B-842E-DA5F184E77AC}" destId="{44DE394F-0189-4C4E-9FFD-F0C306CE93FB}" srcOrd="1" destOrd="0" presId="urn:microsoft.com/office/officeart/2018/2/layout/IconVerticalSolidList"/>
    <dgm:cxn modelId="{3D4AA9EF-D452-4FAB-8CD3-21EF66470BCD}" type="presParOf" srcId="{FF04A649-2CE4-4D7B-842E-DA5F184E77AC}" destId="{666FCEB3-6814-40C0-86B1-C3746917563A}" srcOrd="2" destOrd="0" presId="urn:microsoft.com/office/officeart/2018/2/layout/IconVerticalSolidList"/>
    <dgm:cxn modelId="{CD5DAB5E-B876-4201-A001-BE5C0044BC6E}" type="presParOf" srcId="{FF04A649-2CE4-4D7B-842E-DA5F184E77AC}" destId="{D7678606-67FB-4285-92D7-D54E55FE7D3E}" srcOrd="3" destOrd="0" presId="urn:microsoft.com/office/officeart/2018/2/layout/IconVerticalSolidList"/>
    <dgm:cxn modelId="{FC673B14-93C4-4120-8A10-5027FB3C5682}" type="presParOf" srcId="{5069102D-7BCC-4A1B-8600-58F1DCE3DCDB}" destId="{9995C03B-CA50-4AF8-BEC8-A051B0C343FD}" srcOrd="5" destOrd="0" presId="urn:microsoft.com/office/officeart/2018/2/layout/IconVerticalSolidList"/>
    <dgm:cxn modelId="{730F1652-4CB0-481B-836F-704D4FFA0F63}" type="presParOf" srcId="{5069102D-7BCC-4A1B-8600-58F1DCE3DCDB}" destId="{0103E86C-A453-493F-B04B-E4F3D3FEB0A1}" srcOrd="6" destOrd="0" presId="urn:microsoft.com/office/officeart/2018/2/layout/IconVerticalSolidList"/>
    <dgm:cxn modelId="{B955944C-F789-42E0-BC5E-848A50D37489}" type="presParOf" srcId="{0103E86C-A453-493F-B04B-E4F3D3FEB0A1}" destId="{50F6E629-F41E-4782-AE2A-25C37BD37D93}" srcOrd="0" destOrd="0" presId="urn:microsoft.com/office/officeart/2018/2/layout/IconVerticalSolidList"/>
    <dgm:cxn modelId="{C2995D72-DDFE-4FAD-AD6E-8E0884EFAEDB}" type="presParOf" srcId="{0103E86C-A453-493F-B04B-E4F3D3FEB0A1}" destId="{C42D2639-1C34-424E-8319-D726550795FE}" srcOrd="1" destOrd="0" presId="urn:microsoft.com/office/officeart/2018/2/layout/IconVerticalSolidList"/>
    <dgm:cxn modelId="{3F2E3B93-E1EE-490B-9EED-561BADB4E939}" type="presParOf" srcId="{0103E86C-A453-493F-B04B-E4F3D3FEB0A1}" destId="{7328E993-88DC-4CA9-8F7F-AD8C833878EB}" srcOrd="2" destOrd="0" presId="urn:microsoft.com/office/officeart/2018/2/layout/IconVerticalSolidList"/>
    <dgm:cxn modelId="{994D489F-2242-4A09-962B-BFBF92C50573}" type="presParOf" srcId="{0103E86C-A453-493F-B04B-E4F3D3FEB0A1}" destId="{36F10569-C9EB-45A3-B764-A32B4DB24AD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219754-31ED-4092-9512-7D4E1DF4CA0C}" type="doc">
      <dgm:prSet loTypeId="urn:microsoft.com/office/officeart/2005/8/layout/process2" loCatId="process" qsTypeId="urn:microsoft.com/office/officeart/2005/8/quickstyle/simple1" qsCatId="simple" csTypeId="urn:microsoft.com/office/officeart/2005/8/colors/accent1_2" csCatId="accent1"/>
      <dgm:spPr/>
      <dgm:t>
        <a:bodyPr/>
        <a:lstStyle/>
        <a:p>
          <a:endParaRPr lang="en-US"/>
        </a:p>
      </dgm:t>
    </dgm:pt>
    <dgm:pt modelId="{90834C56-C870-44F4-BF7F-D0F2C887F89D}">
      <dgm:prSet/>
      <dgm:spPr/>
      <dgm:t>
        <a:bodyPr/>
        <a:lstStyle/>
        <a:p>
          <a:r>
            <a:rPr lang="en-US"/>
            <a:t>I click the blue polygon.</a:t>
          </a:r>
        </a:p>
      </dgm:t>
    </dgm:pt>
    <dgm:pt modelId="{3971CD00-C982-4BC9-BF52-009C263B9909}" type="parTrans" cxnId="{A70FB4F5-2CD9-4262-8471-9F8AEEA8B98C}">
      <dgm:prSet/>
      <dgm:spPr/>
      <dgm:t>
        <a:bodyPr/>
        <a:lstStyle/>
        <a:p>
          <a:endParaRPr lang="en-US"/>
        </a:p>
      </dgm:t>
    </dgm:pt>
    <dgm:pt modelId="{263E74C2-4461-46C6-8482-0C3B6301F223}" type="sibTrans" cxnId="{A70FB4F5-2CD9-4262-8471-9F8AEEA8B98C}">
      <dgm:prSet/>
      <dgm:spPr/>
      <dgm:t>
        <a:bodyPr/>
        <a:lstStyle/>
        <a:p>
          <a:endParaRPr lang="en-US"/>
        </a:p>
      </dgm:t>
    </dgm:pt>
    <dgm:pt modelId="{DA55C01A-E3D7-40F5-923C-46C34B08DB03}">
      <dgm:prSet/>
      <dgm:spPr/>
      <dgm:t>
        <a:bodyPr/>
        <a:lstStyle/>
        <a:p>
          <a:r>
            <a:rPr lang="en-US"/>
            <a:t>The data that pops up tells me that this dam is “Upper East Fork Laterals WS NRCS Site 5A”.</a:t>
          </a:r>
        </a:p>
      </dgm:t>
    </dgm:pt>
    <dgm:pt modelId="{8C77BE8C-2AC9-4B45-88BF-ED596164AD34}" type="parTrans" cxnId="{1661FAAB-A940-4740-A6B7-98244F9CBFF9}">
      <dgm:prSet/>
      <dgm:spPr/>
      <dgm:t>
        <a:bodyPr/>
        <a:lstStyle/>
        <a:p>
          <a:endParaRPr lang="en-US"/>
        </a:p>
      </dgm:t>
    </dgm:pt>
    <dgm:pt modelId="{C8AE6608-BD30-419C-897E-46304D482C00}" type="sibTrans" cxnId="{1661FAAB-A940-4740-A6B7-98244F9CBFF9}">
      <dgm:prSet/>
      <dgm:spPr/>
      <dgm:t>
        <a:bodyPr/>
        <a:lstStyle/>
        <a:p>
          <a:endParaRPr lang="en-US"/>
        </a:p>
      </dgm:t>
    </dgm:pt>
    <dgm:pt modelId="{C5519A55-543B-4E68-81DB-7590C8D0050C}">
      <dgm:prSet/>
      <dgm:spPr/>
      <dgm:t>
        <a:bodyPr/>
        <a:lstStyle/>
        <a:p>
          <a:r>
            <a:rPr lang="en-US"/>
            <a:t>I click the “View” button to take me to the weblink to get point of contact information about the dam.</a:t>
          </a:r>
        </a:p>
      </dgm:t>
    </dgm:pt>
    <dgm:pt modelId="{AD7A0FC1-008B-4C3F-BABA-67B8506AD09D}" type="parTrans" cxnId="{B17960B4-B6F9-45D4-BAA0-20BE63C270C3}">
      <dgm:prSet/>
      <dgm:spPr/>
      <dgm:t>
        <a:bodyPr/>
        <a:lstStyle/>
        <a:p>
          <a:endParaRPr lang="en-US"/>
        </a:p>
      </dgm:t>
    </dgm:pt>
    <dgm:pt modelId="{1DA875F7-5796-4C6D-AD3F-99F36920E071}" type="sibTrans" cxnId="{B17960B4-B6F9-45D4-BAA0-20BE63C270C3}">
      <dgm:prSet/>
      <dgm:spPr/>
      <dgm:t>
        <a:bodyPr/>
        <a:lstStyle/>
        <a:p>
          <a:endParaRPr lang="en-US"/>
        </a:p>
      </dgm:t>
    </dgm:pt>
    <dgm:pt modelId="{6806C20F-31C0-453D-9382-E15468AC868B}" type="pres">
      <dgm:prSet presAssocID="{68219754-31ED-4092-9512-7D4E1DF4CA0C}" presName="linearFlow" presStyleCnt="0">
        <dgm:presLayoutVars>
          <dgm:resizeHandles val="exact"/>
        </dgm:presLayoutVars>
      </dgm:prSet>
      <dgm:spPr/>
    </dgm:pt>
    <dgm:pt modelId="{6EB1109D-CE7B-44D0-BA7B-904EF9CA529B}" type="pres">
      <dgm:prSet presAssocID="{90834C56-C870-44F4-BF7F-D0F2C887F89D}" presName="node" presStyleLbl="node1" presStyleIdx="0" presStyleCnt="3">
        <dgm:presLayoutVars>
          <dgm:bulletEnabled val="1"/>
        </dgm:presLayoutVars>
      </dgm:prSet>
      <dgm:spPr/>
    </dgm:pt>
    <dgm:pt modelId="{4DD87F29-35F5-4509-9CA2-441B5C088D07}" type="pres">
      <dgm:prSet presAssocID="{263E74C2-4461-46C6-8482-0C3B6301F223}" presName="sibTrans" presStyleLbl="sibTrans2D1" presStyleIdx="0" presStyleCnt="2"/>
      <dgm:spPr/>
    </dgm:pt>
    <dgm:pt modelId="{40D86A05-8C4B-49CB-B4C3-EA54F4C4122D}" type="pres">
      <dgm:prSet presAssocID="{263E74C2-4461-46C6-8482-0C3B6301F223}" presName="connectorText" presStyleLbl="sibTrans2D1" presStyleIdx="0" presStyleCnt="2"/>
      <dgm:spPr/>
    </dgm:pt>
    <dgm:pt modelId="{B289BFBF-40C0-406F-B433-57B7054E761D}" type="pres">
      <dgm:prSet presAssocID="{DA55C01A-E3D7-40F5-923C-46C34B08DB03}" presName="node" presStyleLbl="node1" presStyleIdx="1" presStyleCnt="3">
        <dgm:presLayoutVars>
          <dgm:bulletEnabled val="1"/>
        </dgm:presLayoutVars>
      </dgm:prSet>
      <dgm:spPr/>
    </dgm:pt>
    <dgm:pt modelId="{76786CDE-827C-4E4F-8460-8DF6806CB840}" type="pres">
      <dgm:prSet presAssocID="{C8AE6608-BD30-419C-897E-46304D482C00}" presName="sibTrans" presStyleLbl="sibTrans2D1" presStyleIdx="1" presStyleCnt="2"/>
      <dgm:spPr/>
    </dgm:pt>
    <dgm:pt modelId="{F63FE9CC-154A-4C20-A85F-82049DF07779}" type="pres">
      <dgm:prSet presAssocID="{C8AE6608-BD30-419C-897E-46304D482C00}" presName="connectorText" presStyleLbl="sibTrans2D1" presStyleIdx="1" presStyleCnt="2"/>
      <dgm:spPr/>
    </dgm:pt>
    <dgm:pt modelId="{0094735B-CA38-4598-AC97-EA45E85AF5B8}" type="pres">
      <dgm:prSet presAssocID="{C5519A55-543B-4E68-81DB-7590C8D0050C}" presName="node" presStyleLbl="node1" presStyleIdx="2" presStyleCnt="3">
        <dgm:presLayoutVars>
          <dgm:bulletEnabled val="1"/>
        </dgm:presLayoutVars>
      </dgm:prSet>
      <dgm:spPr/>
    </dgm:pt>
  </dgm:ptLst>
  <dgm:cxnLst>
    <dgm:cxn modelId="{F480BA01-2B2A-4643-89A4-D0EABE07C22C}" type="presOf" srcId="{90834C56-C870-44F4-BF7F-D0F2C887F89D}" destId="{6EB1109D-CE7B-44D0-BA7B-904EF9CA529B}" srcOrd="0" destOrd="0" presId="urn:microsoft.com/office/officeart/2005/8/layout/process2"/>
    <dgm:cxn modelId="{BF39DD71-4570-4D7D-B063-AC77EB11BDEA}" type="presOf" srcId="{68219754-31ED-4092-9512-7D4E1DF4CA0C}" destId="{6806C20F-31C0-453D-9382-E15468AC868B}" srcOrd="0" destOrd="0" presId="urn:microsoft.com/office/officeart/2005/8/layout/process2"/>
    <dgm:cxn modelId="{AD331B92-31FA-47AA-895E-EFBDA174E41E}" type="presOf" srcId="{263E74C2-4461-46C6-8482-0C3B6301F223}" destId="{4DD87F29-35F5-4509-9CA2-441B5C088D07}" srcOrd="0" destOrd="0" presId="urn:microsoft.com/office/officeart/2005/8/layout/process2"/>
    <dgm:cxn modelId="{403B5FA2-51DF-46AC-98A8-67A4D693EF0F}" type="presOf" srcId="{DA55C01A-E3D7-40F5-923C-46C34B08DB03}" destId="{B289BFBF-40C0-406F-B433-57B7054E761D}" srcOrd="0" destOrd="0" presId="urn:microsoft.com/office/officeart/2005/8/layout/process2"/>
    <dgm:cxn modelId="{F0AA37A4-878C-4DE2-B803-FE538B08172A}" type="presOf" srcId="{263E74C2-4461-46C6-8482-0C3B6301F223}" destId="{40D86A05-8C4B-49CB-B4C3-EA54F4C4122D}" srcOrd="1" destOrd="0" presId="urn:microsoft.com/office/officeart/2005/8/layout/process2"/>
    <dgm:cxn modelId="{167FE0AA-4B41-439C-A462-540FDFCD3BCC}" type="presOf" srcId="{C5519A55-543B-4E68-81DB-7590C8D0050C}" destId="{0094735B-CA38-4598-AC97-EA45E85AF5B8}" srcOrd="0" destOrd="0" presId="urn:microsoft.com/office/officeart/2005/8/layout/process2"/>
    <dgm:cxn modelId="{1661FAAB-A940-4740-A6B7-98244F9CBFF9}" srcId="{68219754-31ED-4092-9512-7D4E1DF4CA0C}" destId="{DA55C01A-E3D7-40F5-923C-46C34B08DB03}" srcOrd="1" destOrd="0" parTransId="{8C77BE8C-2AC9-4B45-88BF-ED596164AD34}" sibTransId="{C8AE6608-BD30-419C-897E-46304D482C00}"/>
    <dgm:cxn modelId="{B17960B4-B6F9-45D4-BAA0-20BE63C270C3}" srcId="{68219754-31ED-4092-9512-7D4E1DF4CA0C}" destId="{C5519A55-543B-4E68-81DB-7590C8D0050C}" srcOrd="2" destOrd="0" parTransId="{AD7A0FC1-008B-4C3F-BABA-67B8506AD09D}" sibTransId="{1DA875F7-5796-4C6D-AD3F-99F36920E071}"/>
    <dgm:cxn modelId="{FDD929CD-B6DA-4B25-80DA-EC29A69C176C}" type="presOf" srcId="{C8AE6608-BD30-419C-897E-46304D482C00}" destId="{76786CDE-827C-4E4F-8460-8DF6806CB840}" srcOrd="0" destOrd="0" presId="urn:microsoft.com/office/officeart/2005/8/layout/process2"/>
    <dgm:cxn modelId="{A70FB4F5-2CD9-4262-8471-9F8AEEA8B98C}" srcId="{68219754-31ED-4092-9512-7D4E1DF4CA0C}" destId="{90834C56-C870-44F4-BF7F-D0F2C887F89D}" srcOrd="0" destOrd="0" parTransId="{3971CD00-C982-4BC9-BF52-009C263B9909}" sibTransId="{263E74C2-4461-46C6-8482-0C3B6301F223}"/>
    <dgm:cxn modelId="{02BDE7F5-64CE-466F-876F-C05C89523932}" type="presOf" srcId="{C8AE6608-BD30-419C-897E-46304D482C00}" destId="{F63FE9CC-154A-4C20-A85F-82049DF07779}" srcOrd="1" destOrd="0" presId="urn:microsoft.com/office/officeart/2005/8/layout/process2"/>
    <dgm:cxn modelId="{53CA093C-082F-4EDD-82F3-043FA2E3EA38}" type="presParOf" srcId="{6806C20F-31C0-453D-9382-E15468AC868B}" destId="{6EB1109D-CE7B-44D0-BA7B-904EF9CA529B}" srcOrd="0" destOrd="0" presId="urn:microsoft.com/office/officeart/2005/8/layout/process2"/>
    <dgm:cxn modelId="{AC06A875-A794-4429-B4F7-5C76F11D6AA4}" type="presParOf" srcId="{6806C20F-31C0-453D-9382-E15468AC868B}" destId="{4DD87F29-35F5-4509-9CA2-441B5C088D07}" srcOrd="1" destOrd="0" presId="urn:microsoft.com/office/officeart/2005/8/layout/process2"/>
    <dgm:cxn modelId="{D4EBC505-310F-4844-9CDD-8A7FE19A3CE1}" type="presParOf" srcId="{4DD87F29-35F5-4509-9CA2-441B5C088D07}" destId="{40D86A05-8C4B-49CB-B4C3-EA54F4C4122D}" srcOrd="0" destOrd="0" presId="urn:microsoft.com/office/officeart/2005/8/layout/process2"/>
    <dgm:cxn modelId="{D059BAD7-FC59-4A8C-9BB5-DD87F4CBBEA6}" type="presParOf" srcId="{6806C20F-31C0-453D-9382-E15468AC868B}" destId="{B289BFBF-40C0-406F-B433-57B7054E761D}" srcOrd="2" destOrd="0" presId="urn:microsoft.com/office/officeart/2005/8/layout/process2"/>
    <dgm:cxn modelId="{76BFAF02-790A-4815-AEE5-E20D13DB88A2}" type="presParOf" srcId="{6806C20F-31C0-453D-9382-E15468AC868B}" destId="{76786CDE-827C-4E4F-8460-8DF6806CB840}" srcOrd="3" destOrd="0" presId="urn:microsoft.com/office/officeart/2005/8/layout/process2"/>
    <dgm:cxn modelId="{45DDC004-1180-4520-9435-93CA9EA80E8C}" type="presParOf" srcId="{76786CDE-827C-4E4F-8460-8DF6806CB840}" destId="{F63FE9CC-154A-4C20-A85F-82049DF07779}" srcOrd="0" destOrd="0" presId="urn:microsoft.com/office/officeart/2005/8/layout/process2"/>
    <dgm:cxn modelId="{0106254B-8363-46CB-9FF6-A58A59480BE5}" type="presParOf" srcId="{6806C20F-31C0-453D-9382-E15468AC868B}" destId="{0094735B-CA38-4598-AC97-EA45E85AF5B8}"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7633DD-C138-4945-8316-158F50FBDDCF}"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3F6B3418-4DBE-4ADD-BEA9-7BEB049AD66C}">
      <dgm:prSet/>
      <dgm:spPr/>
      <dgm:t>
        <a:bodyPr/>
        <a:lstStyle/>
        <a:p>
          <a:r>
            <a:rPr lang="en-US" dirty="0"/>
            <a:t>Clicking “View” takes me to a weblink that gives me the SWCD’s address, phone number, and email.</a:t>
          </a:r>
        </a:p>
      </dgm:t>
    </dgm:pt>
    <dgm:pt modelId="{A6B60BDF-23B5-4A84-A9AA-D0ECFA021DD8}" type="parTrans" cxnId="{23CAC145-368D-4F3F-8579-8E8CB32A7088}">
      <dgm:prSet/>
      <dgm:spPr/>
      <dgm:t>
        <a:bodyPr/>
        <a:lstStyle/>
        <a:p>
          <a:endParaRPr lang="en-US"/>
        </a:p>
      </dgm:t>
    </dgm:pt>
    <dgm:pt modelId="{9B756A67-EAAD-452F-82C1-E05B5EEE62F0}" type="sibTrans" cxnId="{23CAC145-368D-4F3F-8579-8E8CB32A7088}">
      <dgm:prSet/>
      <dgm:spPr/>
      <dgm:t>
        <a:bodyPr/>
        <a:lstStyle/>
        <a:p>
          <a:endParaRPr lang="en-US"/>
        </a:p>
      </dgm:t>
    </dgm:pt>
    <dgm:pt modelId="{14AB52DE-EBC5-48FF-807B-9A984525D191}">
      <dgm:prSet/>
      <dgm:spPr/>
      <dgm:t>
        <a:bodyPr/>
        <a:lstStyle/>
        <a:p>
          <a:r>
            <a:rPr lang="en-US"/>
            <a:t>It tells me when the SWCD’s monthly meeting date and time is.</a:t>
          </a:r>
        </a:p>
      </dgm:t>
    </dgm:pt>
    <dgm:pt modelId="{DCD2A976-F703-40C2-97F3-32518E794A3A}" type="parTrans" cxnId="{F8672E77-6F26-4E83-83DC-43C8B1383476}">
      <dgm:prSet/>
      <dgm:spPr/>
      <dgm:t>
        <a:bodyPr/>
        <a:lstStyle/>
        <a:p>
          <a:endParaRPr lang="en-US"/>
        </a:p>
      </dgm:t>
    </dgm:pt>
    <dgm:pt modelId="{2A149616-A18D-4DF2-A5FC-78F8A610DD57}" type="sibTrans" cxnId="{F8672E77-6F26-4E83-83DC-43C8B1383476}">
      <dgm:prSet/>
      <dgm:spPr/>
      <dgm:t>
        <a:bodyPr/>
        <a:lstStyle/>
        <a:p>
          <a:endParaRPr lang="en-US"/>
        </a:p>
      </dgm:t>
    </dgm:pt>
    <dgm:pt modelId="{1F8D42FC-197F-4213-B5D2-21A321D32F1A}">
      <dgm:prSet/>
      <dgm:spPr/>
      <dgm:t>
        <a:bodyPr/>
        <a:lstStyle/>
        <a:p>
          <a:r>
            <a:rPr lang="en-US" dirty="0"/>
            <a:t>It gives me a Texas State Soil and Water Conservation Board (TSSWCB) Field Representative should I have any issues contacting the SWCD.</a:t>
          </a:r>
        </a:p>
      </dgm:t>
    </dgm:pt>
    <dgm:pt modelId="{9F9DA182-234F-48E5-BDB0-3F1D0230287D}" type="parTrans" cxnId="{8E597E78-62A8-4D59-828E-82E3A94A7163}">
      <dgm:prSet/>
      <dgm:spPr/>
      <dgm:t>
        <a:bodyPr/>
        <a:lstStyle/>
        <a:p>
          <a:endParaRPr lang="en-US"/>
        </a:p>
      </dgm:t>
    </dgm:pt>
    <dgm:pt modelId="{C050B68F-A652-4F02-A817-8D766F910A12}" type="sibTrans" cxnId="{8E597E78-62A8-4D59-828E-82E3A94A7163}">
      <dgm:prSet/>
      <dgm:spPr/>
      <dgm:t>
        <a:bodyPr/>
        <a:lstStyle/>
        <a:p>
          <a:endParaRPr lang="en-US"/>
        </a:p>
      </dgm:t>
    </dgm:pt>
    <dgm:pt modelId="{BA6B05CD-7310-4FCB-88D4-A5E101D7DFA0}" type="pres">
      <dgm:prSet presAssocID="{987633DD-C138-4945-8316-158F50FBDDCF}" presName="linearFlow" presStyleCnt="0">
        <dgm:presLayoutVars>
          <dgm:resizeHandles val="exact"/>
        </dgm:presLayoutVars>
      </dgm:prSet>
      <dgm:spPr/>
    </dgm:pt>
    <dgm:pt modelId="{7CCF1D48-768C-4C6B-B8C3-F5612B9CFBCA}" type="pres">
      <dgm:prSet presAssocID="{3F6B3418-4DBE-4ADD-BEA9-7BEB049AD66C}" presName="node" presStyleLbl="node1" presStyleIdx="0" presStyleCnt="3">
        <dgm:presLayoutVars>
          <dgm:bulletEnabled val="1"/>
        </dgm:presLayoutVars>
      </dgm:prSet>
      <dgm:spPr/>
    </dgm:pt>
    <dgm:pt modelId="{7FD6267B-3CFE-4BBB-BFC9-C5DF751B2371}" type="pres">
      <dgm:prSet presAssocID="{9B756A67-EAAD-452F-82C1-E05B5EEE62F0}" presName="sibTrans" presStyleLbl="sibTrans2D1" presStyleIdx="0" presStyleCnt="2"/>
      <dgm:spPr/>
    </dgm:pt>
    <dgm:pt modelId="{26E47A63-5A84-4B1C-8BCE-CA6E3EDABFE9}" type="pres">
      <dgm:prSet presAssocID="{9B756A67-EAAD-452F-82C1-E05B5EEE62F0}" presName="connectorText" presStyleLbl="sibTrans2D1" presStyleIdx="0" presStyleCnt="2"/>
      <dgm:spPr/>
    </dgm:pt>
    <dgm:pt modelId="{39C4BA39-6EF7-403C-9C05-D83925B33BF0}" type="pres">
      <dgm:prSet presAssocID="{14AB52DE-EBC5-48FF-807B-9A984525D191}" presName="node" presStyleLbl="node1" presStyleIdx="1" presStyleCnt="3">
        <dgm:presLayoutVars>
          <dgm:bulletEnabled val="1"/>
        </dgm:presLayoutVars>
      </dgm:prSet>
      <dgm:spPr/>
    </dgm:pt>
    <dgm:pt modelId="{D6E88612-3417-43FF-A7A2-1C217999486B}" type="pres">
      <dgm:prSet presAssocID="{2A149616-A18D-4DF2-A5FC-78F8A610DD57}" presName="sibTrans" presStyleLbl="sibTrans2D1" presStyleIdx="1" presStyleCnt="2"/>
      <dgm:spPr/>
    </dgm:pt>
    <dgm:pt modelId="{8D2D6BFC-1BEC-4BCA-8A17-478D68286B86}" type="pres">
      <dgm:prSet presAssocID="{2A149616-A18D-4DF2-A5FC-78F8A610DD57}" presName="connectorText" presStyleLbl="sibTrans2D1" presStyleIdx="1" presStyleCnt="2"/>
      <dgm:spPr/>
    </dgm:pt>
    <dgm:pt modelId="{8750CE34-9C0A-424C-B5A4-BCC8B83253E2}" type="pres">
      <dgm:prSet presAssocID="{1F8D42FC-197F-4213-B5D2-21A321D32F1A}" presName="node" presStyleLbl="node1" presStyleIdx="2" presStyleCnt="3">
        <dgm:presLayoutVars>
          <dgm:bulletEnabled val="1"/>
        </dgm:presLayoutVars>
      </dgm:prSet>
      <dgm:spPr/>
    </dgm:pt>
  </dgm:ptLst>
  <dgm:cxnLst>
    <dgm:cxn modelId="{7B4D8E10-9450-4056-81E6-AA35E6AD8E2A}" type="presOf" srcId="{9B756A67-EAAD-452F-82C1-E05B5EEE62F0}" destId="{26E47A63-5A84-4B1C-8BCE-CA6E3EDABFE9}" srcOrd="1" destOrd="0" presId="urn:microsoft.com/office/officeart/2005/8/layout/process2"/>
    <dgm:cxn modelId="{7D89BD25-2D1C-4689-8D21-5D5F9F540F10}" type="presOf" srcId="{9B756A67-EAAD-452F-82C1-E05B5EEE62F0}" destId="{7FD6267B-3CFE-4BBB-BFC9-C5DF751B2371}" srcOrd="0" destOrd="0" presId="urn:microsoft.com/office/officeart/2005/8/layout/process2"/>
    <dgm:cxn modelId="{E3AB8041-5CA0-48F7-A234-EDF0FF87A6F9}" type="presOf" srcId="{1F8D42FC-197F-4213-B5D2-21A321D32F1A}" destId="{8750CE34-9C0A-424C-B5A4-BCC8B83253E2}" srcOrd="0" destOrd="0" presId="urn:microsoft.com/office/officeart/2005/8/layout/process2"/>
    <dgm:cxn modelId="{23CAC145-368D-4F3F-8579-8E8CB32A7088}" srcId="{987633DD-C138-4945-8316-158F50FBDDCF}" destId="{3F6B3418-4DBE-4ADD-BEA9-7BEB049AD66C}" srcOrd="0" destOrd="0" parTransId="{A6B60BDF-23B5-4A84-A9AA-D0ECFA021DD8}" sibTransId="{9B756A67-EAAD-452F-82C1-E05B5EEE62F0}"/>
    <dgm:cxn modelId="{F8672E77-6F26-4E83-83DC-43C8B1383476}" srcId="{987633DD-C138-4945-8316-158F50FBDDCF}" destId="{14AB52DE-EBC5-48FF-807B-9A984525D191}" srcOrd="1" destOrd="0" parTransId="{DCD2A976-F703-40C2-97F3-32518E794A3A}" sibTransId="{2A149616-A18D-4DF2-A5FC-78F8A610DD57}"/>
    <dgm:cxn modelId="{8E597E78-62A8-4D59-828E-82E3A94A7163}" srcId="{987633DD-C138-4945-8316-158F50FBDDCF}" destId="{1F8D42FC-197F-4213-B5D2-21A321D32F1A}" srcOrd="2" destOrd="0" parTransId="{9F9DA182-234F-48E5-BDB0-3F1D0230287D}" sibTransId="{C050B68F-A652-4F02-A817-8D766F910A12}"/>
    <dgm:cxn modelId="{5B0F6C83-8458-41D3-B257-14E43D151A22}" type="presOf" srcId="{987633DD-C138-4945-8316-158F50FBDDCF}" destId="{BA6B05CD-7310-4FCB-88D4-A5E101D7DFA0}" srcOrd="0" destOrd="0" presId="urn:microsoft.com/office/officeart/2005/8/layout/process2"/>
    <dgm:cxn modelId="{325B798B-6342-4BBF-9B11-A4B2DD9A3A4D}" type="presOf" srcId="{3F6B3418-4DBE-4ADD-BEA9-7BEB049AD66C}" destId="{7CCF1D48-768C-4C6B-B8C3-F5612B9CFBCA}" srcOrd="0" destOrd="0" presId="urn:microsoft.com/office/officeart/2005/8/layout/process2"/>
    <dgm:cxn modelId="{08BE8CB2-B315-4F0E-8CB1-90DDEBF273C9}" type="presOf" srcId="{2A149616-A18D-4DF2-A5FC-78F8A610DD57}" destId="{D6E88612-3417-43FF-A7A2-1C217999486B}" srcOrd="0" destOrd="0" presId="urn:microsoft.com/office/officeart/2005/8/layout/process2"/>
    <dgm:cxn modelId="{F305BBB8-CF79-4F19-8C5B-1A672C23EAE3}" type="presOf" srcId="{2A149616-A18D-4DF2-A5FC-78F8A610DD57}" destId="{8D2D6BFC-1BEC-4BCA-8A17-478D68286B86}" srcOrd="1" destOrd="0" presId="urn:microsoft.com/office/officeart/2005/8/layout/process2"/>
    <dgm:cxn modelId="{9EB7C9F0-75B0-4F7E-BEE5-082A32E0DBC1}" type="presOf" srcId="{14AB52DE-EBC5-48FF-807B-9A984525D191}" destId="{39C4BA39-6EF7-403C-9C05-D83925B33BF0}" srcOrd="0" destOrd="0" presId="urn:microsoft.com/office/officeart/2005/8/layout/process2"/>
    <dgm:cxn modelId="{DBECB059-A873-4A9F-825E-37EC2BD81931}" type="presParOf" srcId="{BA6B05CD-7310-4FCB-88D4-A5E101D7DFA0}" destId="{7CCF1D48-768C-4C6B-B8C3-F5612B9CFBCA}" srcOrd="0" destOrd="0" presId="urn:microsoft.com/office/officeart/2005/8/layout/process2"/>
    <dgm:cxn modelId="{CD1E0DB2-33AB-4A13-A227-275278CA8826}" type="presParOf" srcId="{BA6B05CD-7310-4FCB-88D4-A5E101D7DFA0}" destId="{7FD6267B-3CFE-4BBB-BFC9-C5DF751B2371}" srcOrd="1" destOrd="0" presId="urn:microsoft.com/office/officeart/2005/8/layout/process2"/>
    <dgm:cxn modelId="{91722632-FFE3-4301-9299-8C20865D1BC8}" type="presParOf" srcId="{7FD6267B-3CFE-4BBB-BFC9-C5DF751B2371}" destId="{26E47A63-5A84-4B1C-8BCE-CA6E3EDABFE9}" srcOrd="0" destOrd="0" presId="urn:microsoft.com/office/officeart/2005/8/layout/process2"/>
    <dgm:cxn modelId="{D105B6AF-6263-42E5-B449-963C82345CC9}" type="presParOf" srcId="{BA6B05CD-7310-4FCB-88D4-A5E101D7DFA0}" destId="{39C4BA39-6EF7-403C-9C05-D83925B33BF0}" srcOrd="2" destOrd="0" presId="urn:microsoft.com/office/officeart/2005/8/layout/process2"/>
    <dgm:cxn modelId="{1F7EA802-1409-4258-8477-2618615F6FE1}" type="presParOf" srcId="{BA6B05CD-7310-4FCB-88D4-A5E101D7DFA0}" destId="{D6E88612-3417-43FF-A7A2-1C217999486B}" srcOrd="3" destOrd="0" presId="urn:microsoft.com/office/officeart/2005/8/layout/process2"/>
    <dgm:cxn modelId="{13765908-0544-4D96-B632-5F0CD2DFBE0B}" type="presParOf" srcId="{D6E88612-3417-43FF-A7A2-1C217999486B}" destId="{8D2D6BFC-1BEC-4BCA-8A17-478D68286B86}" srcOrd="0" destOrd="0" presId="urn:microsoft.com/office/officeart/2005/8/layout/process2"/>
    <dgm:cxn modelId="{46675258-9FE1-4437-AADC-5F81DD3BF1C7}" type="presParOf" srcId="{BA6B05CD-7310-4FCB-88D4-A5E101D7DFA0}" destId="{8750CE34-9C0A-424C-B5A4-BCC8B83253E2}"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EF692-50AC-4D56-8BD3-C854DA3684A9}">
      <dsp:nvSpPr>
        <dsp:cNvPr id="0" name=""/>
        <dsp:cNvSpPr/>
      </dsp:nvSpPr>
      <dsp:spPr>
        <a:xfrm>
          <a:off x="0" y="572417"/>
          <a:ext cx="4959603" cy="1056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25B4ED-53CA-430E-814F-10EF96B1497F}">
      <dsp:nvSpPr>
        <dsp:cNvPr id="0" name=""/>
        <dsp:cNvSpPr/>
      </dsp:nvSpPr>
      <dsp:spPr>
        <a:xfrm>
          <a:off x="319673" y="810190"/>
          <a:ext cx="581223" cy="5812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1438F-1FF7-4362-8A87-CB703CD9F579}">
      <dsp:nvSpPr>
        <dsp:cNvPr id="0" name=""/>
        <dsp:cNvSpPr/>
      </dsp:nvSpPr>
      <dsp:spPr>
        <a:xfrm>
          <a:off x="1220570" y="572417"/>
          <a:ext cx="3739032" cy="1056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842" tIns="111842" rIns="111842" bIns="111842" numCol="1" spcCol="1270" anchor="ctr" anchorCtr="0">
          <a:noAutofit/>
        </a:bodyPr>
        <a:lstStyle/>
        <a:p>
          <a:pPr marL="0" lvl="0" indent="0" algn="l" defTabSz="933450">
            <a:lnSpc>
              <a:spcPct val="100000"/>
            </a:lnSpc>
            <a:spcBef>
              <a:spcPct val="0"/>
            </a:spcBef>
            <a:spcAft>
              <a:spcPct val="35000"/>
            </a:spcAft>
            <a:buNone/>
          </a:pPr>
          <a:r>
            <a:rPr lang="en-US" sz="2100" kern="1200"/>
            <a:t>Go to </a:t>
          </a:r>
          <a:r>
            <a:rPr lang="en-US" sz="2100" kern="1200">
              <a:hlinkClick xmlns:r="http://schemas.openxmlformats.org/officeDocument/2006/relationships" r:id="rId3"/>
            </a:rPr>
            <a:t>https://www.tsswcb.texas.gov/</a:t>
          </a:r>
          <a:r>
            <a:rPr lang="en-US" sz="2100" kern="1200"/>
            <a:t> </a:t>
          </a:r>
        </a:p>
      </dsp:txBody>
      <dsp:txXfrm>
        <a:off x="1220570" y="572417"/>
        <a:ext cx="3739032" cy="1056770"/>
      </dsp:txXfrm>
    </dsp:sp>
    <dsp:sp modelId="{F447B099-4EEA-4DB9-AEDA-53F72EE09108}">
      <dsp:nvSpPr>
        <dsp:cNvPr id="0" name=""/>
        <dsp:cNvSpPr/>
      </dsp:nvSpPr>
      <dsp:spPr>
        <a:xfrm>
          <a:off x="0" y="1893380"/>
          <a:ext cx="4959603" cy="1056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40943-7086-48FA-B507-80FBB245C2FA}">
      <dsp:nvSpPr>
        <dsp:cNvPr id="0" name=""/>
        <dsp:cNvSpPr/>
      </dsp:nvSpPr>
      <dsp:spPr>
        <a:xfrm>
          <a:off x="319673" y="2131154"/>
          <a:ext cx="581223" cy="581223"/>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498F3A-07B0-428F-93E1-DD348371C737}">
      <dsp:nvSpPr>
        <dsp:cNvPr id="0" name=""/>
        <dsp:cNvSpPr/>
      </dsp:nvSpPr>
      <dsp:spPr>
        <a:xfrm>
          <a:off x="1220570" y="1893380"/>
          <a:ext cx="3739032" cy="1056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842" tIns="111842" rIns="111842" bIns="111842" numCol="1" spcCol="1270" anchor="ctr" anchorCtr="0">
          <a:noAutofit/>
        </a:bodyPr>
        <a:lstStyle/>
        <a:p>
          <a:pPr marL="0" lvl="0" indent="0" algn="l" defTabSz="933450">
            <a:lnSpc>
              <a:spcPct val="100000"/>
            </a:lnSpc>
            <a:spcBef>
              <a:spcPct val="0"/>
            </a:spcBef>
            <a:spcAft>
              <a:spcPct val="35000"/>
            </a:spcAft>
            <a:buNone/>
          </a:pPr>
          <a:r>
            <a:rPr lang="en-US" sz="2100" kern="1200" dirty="0"/>
            <a:t>Find your way to the “Flood Control Program” page.</a:t>
          </a:r>
        </a:p>
      </dsp:txBody>
      <dsp:txXfrm>
        <a:off x="1220570" y="1893380"/>
        <a:ext cx="3739032" cy="10567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FE41A-4FB4-4C9C-B743-22DFDA7A58BB}">
      <dsp:nvSpPr>
        <dsp:cNvPr id="0" name=""/>
        <dsp:cNvSpPr/>
      </dsp:nvSpPr>
      <dsp:spPr>
        <a:xfrm>
          <a:off x="0" y="1805"/>
          <a:ext cx="11168605"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63D4FD-28FF-4CE2-A36A-54EDDE518040}">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6DC6C-BEC3-4BC8-A10A-7E0406967BED}">
      <dsp:nvSpPr>
        <dsp:cNvPr id="0" name=""/>
        <dsp:cNvSpPr/>
      </dsp:nvSpPr>
      <dsp:spPr>
        <a:xfrm>
          <a:off x="1057183" y="1805"/>
          <a:ext cx="1011142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For this demonstration I am saying that I live at </a:t>
          </a:r>
          <a:r>
            <a:rPr lang="en-US" sz="2200" kern="1200" dirty="0" err="1"/>
            <a:t>Foxchase</a:t>
          </a:r>
          <a:r>
            <a:rPr lang="en-US" sz="2200" kern="1200" dirty="0"/>
            <a:t> Park</a:t>
          </a:r>
        </a:p>
      </dsp:txBody>
      <dsp:txXfrm>
        <a:off x="1057183" y="1805"/>
        <a:ext cx="10111421" cy="915310"/>
      </dsp:txXfrm>
    </dsp:sp>
    <dsp:sp modelId="{8563E1F4-08FC-4537-94F1-43FD9920F4D7}">
      <dsp:nvSpPr>
        <dsp:cNvPr id="0" name=""/>
        <dsp:cNvSpPr/>
      </dsp:nvSpPr>
      <dsp:spPr>
        <a:xfrm>
          <a:off x="0" y="1145944"/>
          <a:ext cx="11168605"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FEA605-EEC7-4FB3-B324-F144C8921CCF}">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E08DC3-45E8-4310-8821-4465D63334BF}">
      <dsp:nvSpPr>
        <dsp:cNvPr id="0" name=""/>
        <dsp:cNvSpPr/>
      </dsp:nvSpPr>
      <dsp:spPr>
        <a:xfrm>
          <a:off x="1057183" y="1145944"/>
          <a:ext cx="1011142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Address : </a:t>
          </a:r>
          <a:r>
            <a:rPr lang="en-US" sz="2200" kern="1200" dirty="0">
              <a:solidFill>
                <a:schemeClr val="accent1">
                  <a:lumMod val="60000"/>
                  <a:lumOff val="40000"/>
                </a:schemeClr>
              </a:solidFill>
            </a:rPr>
            <a:t>Park at Foxchase, 4475 Tubbs Road, Rockwall, TX, 75032, USA</a:t>
          </a:r>
        </a:p>
      </dsp:txBody>
      <dsp:txXfrm>
        <a:off x="1057183" y="1145944"/>
        <a:ext cx="10111421" cy="915310"/>
      </dsp:txXfrm>
    </dsp:sp>
    <dsp:sp modelId="{9395E938-6956-42C9-AA34-71CE0EA78610}">
      <dsp:nvSpPr>
        <dsp:cNvPr id="0" name=""/>
        <dsp:cNvSpPr/>
      </dsp:nvSpPr>
      <dsp:spPr>
        <a:xfrm>
          <a:off x="0" y="2290082"/>
          <a:ext cx="11168605"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DE394F-0189-4C4E-9FFD-F0C306CE93FB}">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678606-67FB-4285-92D7-D54E55FE7D3E}">
      <dsp:nvSpPr>
        <dsp:cNvPr id="0" name=""/>
        <dsp:cNvSpPr/>
      </dsp:nvSpPr>
      <dsp:spPr>
        <a:xfrm>
          <a:off x="1057183" y="2290082"/>
          <a:ext cx="1011142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I see that I am living within a </a:t>
          </a:r>
          <a:r>
            <a:rPr lang="en-US" sz="2200" kern="1200" dirty="0">
              <a:solidFill>
                <a:schemeClr val="accent1">
                  <a:lumMod val="60000"/>
                  <a:lumOff val="40000"/>
                </a:schemeClr>
              </a:solidFill>
            </a:rPr>
            <a:t>blue</a:t>
          </a:r>
          <a:r>
            <a:rPr lang="en-US" sz="2200" kern="1200" dirty="0"/>
            <a:t> “Dam” polygon.</a:t>
          </a:r>
        </a:p>
      </dsp:txBody>
      <dsp:txXfrm>
        <a:off x="1057183" y="2290082"/>
        <a:ext cx="10111421" cy="915310"/>
      </dsp:txXfrm>
    </dsp:sp>
    <dsp:sp modelId="{50F6E629-F41E-4782-AE2A-25C37BD37D93}">
      <dsp:nvSpPr>
        <dsp:cNvPr id="0" name=""/>
        <dsp:cNvSpPr/>
      </dsp:nvSpPr>
      <dsp:spPr>
        <a:xfrm>
          <a:off x="0" y="2299885"/>
          <a:ext cx="11168605"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2D2639-1C34-424E-8319-D726550795FE}">
      <dsp:nvSpPr>
        <dsp:cNvPr id="0" name=""/>
        <dsp:cNvSpPr/>
      </dsp:nvSpPr>
      <dsp:spPr>
        <a:xfrm>
          <a:off x="276881" y="2447974"/>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F10569-C9EB-45A3-B764-A32B4DB24ADB}">
      <dsp:nvSpPr>
        <dsp:cNvPr id="0" name=""/>
        <dsp:cNvSpPr/>
      </dsp:nvSpPr>
      <dsp:spPr>
        <a:xfrm>
          <a:off x="1057183" y="2300023"/>
          <a:ext cx="1011142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What should I do?</a:t>
          </a:r>
        </a:p>
      </dsp:txBody>
      <dsp:txXfrm>
        <a:off x="1057183" y="2300023"/>
        <a:ext cx="10111421"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1109D-CE7B-44D0-BA7B-904EF9CA529B}">
      <dsp:nvSpPr>
        <dsp:cNvPr id="0" name=""/>
        <dsp:cNvSpPr/>
      </dsp:nvSpPr>
      <dsp:spPr>
        <a:xfrm>
          <a:off x="1499728" y="0"/>
          <a:ext cx="3528663" cy="10878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 click the blue polygon.</a:t>
          </a:r>
        </a:p>
      </dsp:txBody>
      <dsp:txXfrm>
        <a:off x="1531590" y="31862"/>
        <a:ext cx="3464939" cy="1024110"/>
      </dsp:txXfrm>
    </dsp:sp>
    <dsp:sp modelId="{4DD87F29-35F5-4509-9CA2-441B5C088D07}">
      <dsp:nvSpPr>
        <dsp:cNvPr id="0" name=""/>
        <dsp:cNvSpPr/>
      </dsp:nvSpPr>
      <dsp:spPr>
        <a:xfrm rot="5400000">
          <a:off x="3060091" y="1115030"/>
          <a:ext cx="407937" cy="4895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117203" y="1155824"/>
        <a:ext cx="293715" cy="285556"/>
      </dsp:txXfrm>
    </dsp:sp>
    <dsp:sp modelId="{B289BFBF-40C0-406F-B433-57B7054E761D}">
      <dsp:nvSpPr>
        <dsp:cNvPr id="0" name=""/>
        <dsp:cNvSpPr/>
      </dsp:nvSpPr>
      <dsp:spPr>
        <a:xfrm>
          <a:off x="1499728" y="1631751"/>
          <a:ext cx="3528663" cy="10878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data that pops up tells me that this dam is “Upper East Fork Laterals WS NRCS Site 5A”.</a:t>
          </a:r>
        </a:p>
      </dsp:txBody>
      <dsp:txXfrm>
        <a:off x="1531590" y="1663613"/>
        <a:ext cx="3464939" cy="1024110"/>
      </dsp:txXfrm>
    </dsp:sp>
    <dsp:sp modelId="{76786CDE-827C-4E4F-8460-8DF6806CB840}">
      <dsp:nvSpPr>
        <dsp:cNvPr id="0" name=""/>
        <dsp:cNvSpPr/>
      </dsp:nvSpPr>
      <dsp:spPr>
        <a:xfrm rot="5400000">
          <a:off x="3060091" y="2746782"/>
          <a:ext cx="407937" cy="4895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117203" y="2787576"/>
        <a:ext cx="293715" cy="285556"/>
      </dsp:txXfrm>
    </dsp:sp>
    <dsp:sp modelId="{0094735B-CA38-4598-AC97-EA45E85AF5B8}">
      <dsp:nvSpPr>
        <dsp:cNvPr id="0" name=""/>
        <dsp:cNvSpPr/>
      </dsp:nvSpPr>
      <dsp:spPr>
        <a:xfrm>
          <a:off x="1499728" y="3263503"/>
          <a:ext cx="3528663" cy="10878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 click the “View” button to take me to the weblink to get point of contact information about the dam.</a:t>
          </a:r>
        </a:p>
      </dsp:txBody>
      <dsp:txXfrm>
        <a:off x="1531590" y="3295365"/>
        <a:ext cx="3464939" cy="10241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F1D48-768C-4C6B-B8C3-F5612B9CFBCA}">
      <dsp:nvSpPr>
        <dsp:cNvPr id="0" name=""/>
        <dsp:cNvSpPr/>
      </dsp:nvSpPr>
      <dsp:spPr>
        <a:xfrm>
          <a:off x="342294" y="0"/>
          <a:ext cx="3257554" cy="10878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Clicking “View” takes me to a weblink that gives me the SWCD’s address, phone number, and email.</a:t>
          </a:r>
        </a:p>
      </dsp:txBody>
      <dsp:txXfrm>
        <a:off x="374156" y="31862"/>
        <a:ext cx="3193830" cy="1024110"/>
      </dsp:txXfrm>
    </dsp:sp>
    <dsp:sp modelId="{7FD6267B-3CFE-4BBB-BFC9-C5DF751B2371}">
      <dsp:nvSpPr>
        <dsp:cNvPr id="0" name=""/>
        <dsp:cNvSpPr/>
      </dsp:nvSpPr>
      <dsp:spPr>
        <a:xfrm rot="5400000">
          <a:off x="1767103" y="1115030"/>
          <a:ext cx="407937" cy="4895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824215" y="1155824"/>
        <a:ext cx="293715" cy="285556"/>
      </dsp:txXfrm>
    </dsp:sp>
    <dsp:sp modelId="{39C4BA39-6EF7-403C-9C05-D83925B33BF0}">
      <dsp:nvSpPr>
        <dsp:cNvPr id="0" name=""/>
        <dsp:cNvSpPr/>
      </dsp:nvSpPr>
      <dsp:spPr>
        <a:xfrm>
          <a:off x="342294" y="1631751"/>
          <a:ext cx="3257554" cy="10878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It tells me when the SWCD’s monthly meeting date and time is.</a:t>
          </a:r>
        </a:p>
      </dsp:txBody>
      <dsp:txXfrm>
        <a:off x="374156" y="1663613"/>
        <a:ext cx="3193830" cy="1024110"/>
      </dsp:txXfrm>
    </dsp:sp>
    <dsp:sp modelId="{D6E88612-3417-43FF-A7A2-1C217999486B}">
      <dsp:nvSpPr>
        <dsp:cNvPr id="0" name=""/>
        <dsp:cNvSpPr/>
      </dsp:nvSpPr>
      <dsp:spPr>
        <a:xfrm rot="5400000">
          <a:off x="1767103" y="2746782"/>
          <a:ext cx="407937" cy="4895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824215" y="2787576"/>
        <a:ext cx="293715" cy="285556"/>
      </dsp:txXfrm>
    </dsp:sp>
    <dsp:sp modelId="{8750CE34-9C0A-424C-B5A4-BCC8B83253E2}">
      <dsp:nvSpPr>
        <dsp:cNvPr id="0" name=""/>
        <dsp:cNvSpPr/>
      </dsp:nvSpPr>
      <dsp:spPr>
        <a:xfrm>
          <a:off x="342294" y="3263503"/>
          <a:ext cx="3257554" cy="10878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It gives me a Texas State Soil and Water Conservation Board (TSSWCB) Field Representative should I have any issues contacting the SWCD.</a:t>
          </a:r>
        </a:p>
      </dsp:txBody>
      <dsp:txXfrm>
        <a:off x="374156" y="3295365"/>
        <a:ext cx="3193830" cy="10241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53:01.1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0,'13826'0'0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53:06.2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0,'6302'0'0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53:50.5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0,'7427'0'0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53:52.7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0,'3955'0'0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8T18:53:54.9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1,'4020'0,"-3993"0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8T18:54:25.3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67,'219'2,"238"-5,-209-29,-173 19,145-7,5378 22,-5570-2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8T18:54:28.4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36,'4'-3,"-1"0,1 1,-1 0,1 0,0 0,0 0,0 0,0 1,0 0,0 0,7-1,54-3,-46 4,674-5,-385 9,3699-3,-3979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0B0F118-B0A7-4843-A871-DEA01B6ACB78}" type="datetimeFigureOut">
              <a:rPr lang="en-US" smtClean="0"/>
              <a:t>10/14/2025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AC943AC-23E8-4413-977B-6794AA61F359}" type="slidenum">
              <a:rPr lang="en-US" smtClean="0"/>
              <a:t>‹#›</a:t>
            </a:fld>
            <a:endParaRPr lang="en-US"/>
          </a:p>
        </p:txBody>
      </p:sp>
    </p:spTree>
    <p:extLst>
      <p:ext uri="{BB962C8B-B14F-4D97-AF65-F5344CB8AC3E}">
        <p14:creationId xmlns:p14="http://schemas.microsoft.com/office/powerpoint/2010/main" val="3836221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C943AC-23E8-4413-977B-6794AA61F359}" type="slidenum">
              <a:rPr lang="en-US" smtClean="0"/>
              <a:t>1</a:t>
            </a:fld>
            <a:endParaRPr lang="en-US"/>
          </a:p>
        </p:txBody>
      </p:sp>
    </p:spTree>
    <p:extLst>
      <p:ext uri="{BB962C8B-B14F-4D97-AF65-F5344CB8AC3E}">
        <p14:creationId xmlns:p14="http://schemas.microsoft.com/office/powerpoint/2010/main" val="4182427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agency that deals with Flood Control structures and hazards every day, we decided that we needed to do something more. There has to be a way that we can share information publicly so that the general public can easily understand the information presented. Not only that, but we could create a product that has just enough information to connect the public to the people who should have the answers to their questions.</a:t>
            </a:r>
          </a:p>
          <a:p>
            <a:endParaRPr lang="en-US" dirty="0"/>
          </a:p>
          <a:p>
            <a:r>
              <a:rPr lang="en-US" dirty="0"/>
              <a:t>That’s when Steve Bednarz determined that we needed a map. We weren’t sure exactly how we were going to create it, but the Flood Control Staff got the ball rolling.</a:t>
            </a:r>
          </a:p>
        </p:txBody>
      </p:sp>
      <p:sp>
        <p:nvSpPr>
          <p:cNvPr id="4" name="Slide Number Placeholder 3"/>
          <p:cNvSpPr>
            <a:spLocks noGrp="1"/>
          </p:cNvSpPr>
          <p:nvPr>
            <p:ph type="sldNum" sz="quarter" idx="5"/>
          </p:nvPr>
        </p:nvSpPr>
        <p:spPr/>
        <p:txBody>
          <a:bodyPr/>
          <a:lstStyle/>
          <a:p>
            <a:fld id="{4AC943AC-23E8-4413-977B-6794AA61F359}" type="slidenum">
              <a:rPr lang="en-US" smtClean="0"/>
              <a:t>10</a:t>
            </a:fld>
            <a:endParaRPr lang="en-US"/>
          </a:p>
        </p:txBody>
      </p:sp>
    </p:spTree>
    <p:extLst>
      <p:ext uri="{BB962C8B-B14F-4D97-AF65-F5344CB8AC3E}">
        <p14:creationId xmlns:p14="http://schemas.microsoft.com/office/powerpoint/2010/main" val="2673813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C943AC-23E8-4413-977B-6794AA61F359}" type="slidenum">
              <a:rPr lang="en-US" smtClean="0"/>
              <a:t>11</a:t>
            </a:fld>
            <a:endParaRPr lang="en-US"/>
          </a:p>
        </p:txBody>
      </p:sp>
    </p:spTree>
    <p:extLst>
      <p:ext uri="{BB962C8B-B14F-4D97-AF65-F5344CB8AC3E}">
        <p14:creationId xmlns:p14="http://schemas.microsoft.com/office/powerpoint/2010/main" val="4223661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C943AC-23E8-4413-977B-6794AA61F359}" type="slidenum">
              <a:rPr lang="en-US" smtClean="0"/>
              <a:t>12</a:t>
            </a:fld>
            <a:endParaRPr lang="en-US"/>
          </a:p>
        </p:txBody>
      </p:sp>
    </p:spTree>
    <p:extLst>
      <p:ext uri="{BB962C8B-B14F-4D97-AF65-F5344CB8AC3E}">
        <p14:creationId xmlns:p14="http://schemas.microsoft.com/office/powerpoint/2010/main" val="2040602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C943AC-23E8-4413-977B-6794AA61F359}" type="slidenum">
              <a:rPr lang="en-US" smtClean="0"/>
              <a:t>13</a:t>
            </a:fld>
            <a:endParaRPr lang="en-US"/>
          </a:p>
        </p:txBody>
      </p:sp>
    </p:spTree>
    <p:extLst>
      <p:ext uri="{BB962C8B-B14F-4D97-AF65-F5344CB8AC3E}">
        <p14:creationId xmlns:p14="http://schemas.microsoft.com/office/powerpoint/2010/main" val="4207342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12A8-02F6-8D7D-371C-3A33EE4FE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9C1EC-245B-AB35-745E-CAAB5C18B5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A6DE4-133D-7E4D-45A3-B86A7C30A5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79F3C0-CA19-DA36-5C85-ACEBC58C266D}"/>
              </a:ext>
            </a:extLst>
          </p:cNvPr>
          <p:cNvSpPr>
            <a:spLocks noGrp="1"/>
          </p:cNvSpPr>
          <p:nvPr>
            <p:ph type="sldNum" sz="quarter" idx="5"/>
          </p:nvPr>
        </p:nvSpPr>
        <p:spPr/>
        <p:txBody>
          <a:bodyPr/>
          <a:lstStyle/>
          <a:p>
            <a:fld id="{4AC943AC-23E8-4413-977B-6794AA61F359}" type="slidenum">
              <a:rPr lang="en-US" smtClean="0"/>
              <a:t>14</a:t>
            </a:fld>
            <a:endParaRPr lang="en-US"/>
          </a:p>
        </p:txBody>
      </p:sp>
    </p:spTree>
    <p:extLst>
      <p:ext uri="{BB962C8B-B14F-4D97-AF65-F5344CB8AC3E}">
        <p14:creationId xmlns:p14="http://schemas.microsoft.com/office/powerpoint/2010/main" val="401913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C943AC-23E8-4413-977B-6794AA61F359}" type="slidenum">
              <a:rPr lang="en-US" smtClean="0"/>
              <a:t>15</a:t>
            </a:fld>
            <a:endParaRPr lang="en-US"/>
          </a:p>
        </p:txBody>
      </p:sp>
    </p:spTree>
    <p:extLst>
      <p:ext uri="{BB962C8B-B14F-4D97-AF65-F5344CB8AC3E}">
        <p14:creationId xmlns:p14="http://schemas.microsoft.com/office/powerpoint/2010/main" val="1498791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to include the </a:t>
            </a:r>
            <a:r>
              <a:rPr lang="en-US" dirty="0" err="1"/>
              <a:t>rockwall</a:t>
            </a:r>
            <a:r>
              <a:rPr lang="en-US" dirty="0"/>
              <a:t> county dams instead of the </a:t>
            </a:r>
          </a:p>
        </p:txBody>
      </p:sp>
      <p:sp>
        <p:nvSpPr>
          <p:cNvPr id="4" name="Slide Number Placeholder 3"/>
          <p:cNvSpPr>
            <a:spLocks noGrp="1"/>
          </p:cNvSpPr>
          <p:nvPr>
            <p:ph type="sldNum" sz="quarter" idx="5"/>
          </p:nvPr>
        </p:nvSpPr>
        <p:spPr/>
        <p:txBody>
          <a:bodyPr/>
          <a:lstStyle/>
          <a:p>
            <a:fld id="{4AC943AC-23E8-4413-977B-6794AA61F359}" type="slidenum">
              <a:rPr lang="en-US" smtClean="0"/>
              <a:t>16</a:t>
            </a:fld>
            <a:endParaRPr lang="en-US"/>
          </a:p>
        </p:txBody>
      </p:sp>
    </p:spTree>
    <p:extLst>
      <p:ext uri="{BB962C8B-B14F-4D97-AF65-F5344CB8AC3E}">
        <p14:creationId xmlns:p14="http://schemas.microsoft.com/office/powerpoint/2010/main" val="988648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C943AC-23E8-4413-977B-6794AA61F359}" type="slidenum">
              <a:rPr lang="en-US" smtClean="0"/>
              <a:t>17</a:t>
            </a:fld>
            <a:endParaRPr lang="en-US"/>
          </a:p>
        </p:txBody>
      </p:sp>
    </p:spTree>
    <p:extLst>
      <p:ext uri="{BB962C8B-B14F-4D97-AF65-F5344CB8AC3E}">
        <p14:creationId xmlns:p14="http://schemas.microsoft.com/office/powerpoint/2010/main" val="2126353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C943AC-23E8-4413-977B-6794AA61F359}" type="slidenum">
              <a:rPr lang="en-US" smtClean="0"/>
              <a:t>18</a:t>
            </a:fld>
            <a:endParaRPr lang="en-US"/>
          </a:p>
        </p:txBody>
      </p:sp>
    </p:spTree>
    <p:extLst>
      <p:ext uri="{BB962C8B-B14F-4D97-AF65-F5344CB8AC3E}">
        <p14:creationId xmlns:p14="http://schemas.microsoft.com/office/powerpoint/2010/main" val="1236457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C943AC-23E8-4413-977B-6794AA61F359}" type="slidenum">
              <a:rPr lang="en-US" smtClean="0"/>
              <a:t>19</a:t>
            </a:fld>
            <a:endParaRPr lang="en-US"/>
          </a:p>
        </p:txBody>
      </p:sp>
    </p:spTree>
    <p:extLst>
      <p:ext uri="{BB962C8B-B14F-4D97-AF65-F5344CB8AC3E}">
        <p14:creationId xmlns:p14="http://schemas.microsoft.com/office/powerpoint/2010/main" val="2377357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25EEE-68FE-31F4-70BD-24005BDD1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69E5B-D8C8-57B9-DA78-32BD0524F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7F700E-0C41-668B-9A57-EA29CFAF49C2}"/>
              </a:ext>
            </a:extLst>
          </p:cNvPr>
          <p:cNvSpPr>
            <a:spLocks noGrp="1"/>
          </p:cNvSpPr>
          <p:nvPr>
            <p:ph type="body" idx="1"/>
          </p:nvPr>
        </p:nvSpPr>
        <p:spPr/>
        <p:txBody>
          <a:bodyPr/>
          <a:lstStyle/>
          <a:p>
            <a:pPr marL="233309" indent="-233309">
              <a:buAutoNum type="arabicPeriod"/>
            </a:pPr>
            <a:r>
              <a:rPr lang="en-US" dirty="0"/>
              <a:t>https://damfailures.org/lessons-learned/the-hazard-classification-of-a-dam-can-change-over-time-hazard-creep</a:t>
            </a:r>
          </a:p>
          <a:p>
            <a:pPr marL="233309" indent="-233309">
              <a:buAutoNum type="arabicPeriod"/>
            </a:pPr>
            <a:endParaRPr lang="en-US" dirty="0"/>
          </a:p>
        </p:txBody>
      </p:sp>
      <p:sp>
        <p:nvSpPr>
          <p:cNvPr id="4" name="Slide Number Placeholder 3">
            <a:extLst>
              <a:ext uri="{FF2B5EF4-FFF2-40B4-BE49-F238E27FC236}">
                <a16:creationId xmlns:a16="http://schemas.microsoft.com/office/drawing/2014/main" id="{486B8814-0623-59ED-4D8E-D3F99D4CA29F}"/>
              </a:ext>
            </a:extLst>
          </p:cNvPr>
          <p:cNvSpPr>
            <a:spLocks noGrp="1"/>
          </p:cNvSpPr>
          <p:nvPr>
            <p:ph type="sldNum" sz="quarter" idx="5"/>
          </p:nvPr>
        </p:nvSpPr>
        <p:spPr/>
        <p:txBody>
          <a:bodyPr/>
          <a:lstStyle/>
          <a:p>
            <a:fld id="{4AC943AC-23E8-4413-977B-6794AA61F359}" type="slidenum">
              <a:rPr lang="en-US" smtClean="0"/>
              <a:t>2</a:t>
            </a:fld>
            <a:endParaRPr lang="en-US"/>
          </a:p>
        </p:txBody>
      </p:sp>
    </p:spTree>
    <p:extLst>
      <p:ext uri="{BB962C8B-B14F-4D97-AF65-F5344CB8AC3E}">
        <p14:creationId xmlns:p14="http://schemas.microsoft.com/office/powerpoint/2010/main" val="3761220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agencies that deal with public safety, it is important that we are diligent in our dissemination of information. If we assume the role of informant when it comes to a topic such as flood control, we can provide information that just might save hundreds of lives and millions of dollars down the road.</a:t>
            </a:r>
          </a:p>
        </p:txBody>
      </p:sp>
      <p:sp>
        <p:nvSpPr>
          <p:cNvPr id="4" name="Slide Number Placeholder 3"/>
          <p:cNvSpPr>
            <a:spLocks noGrp="1"/>
          </p:cNvSpPr>
          <p:nvPr>
            <p:ph type="sldNum" sz="quarter" idx="5"/>
          </p:nvPr>
        </p:nvSpPr>
        <p:spPr/>
        <p:txBody>
          <a:bodyPr/>
          <a:lstStyle/>
          <a:p>
            <a:fld id="{4AC943AC-23E8-4413-977B-6794AA61F359}" type="slidenum">
              <a:rPr lang="en-US" smtClean="0"/>
              <a:t>20</a:t>
            </a:fld>
            <a:endParaRPr lang="en-US"/>
          </a:p>
        </p:txBody>
      </p:sp>
    </p:spTree>
    <p:extLst>
      <p:ext uri="{BB962C8B-B14F-4D97-AF65-F5344CB8AC3E}">
        <p14:creationId xmlns:p14="http://schemas.microsoft.com/office/powerpoint/2010/main" val="2475485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BECA7-547D-FD78-A339-C9F6D3879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E5D51-4D41-0E85-19D9-C39C3ACD5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74EFB-A845-867E-5D20-509BD623C4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F9A64A-600B-40CA-2EC4-E04AD2B162AB}"/>
              </a:ext>
            </a:extLst>
          </p:cNvPr>
          <p:cNvSpPr>
            <a:spLocks noGrp="1"/>
          </p:cNvSpPr>
          <p:nvPr>
            <p:ph type="sldNum" sz="quarter" idx="5"/>
          </p:nvPr>
        </p:nvSpPr>
        <p:spPr/>
        <p:txBody>
          <a:bodyPr/>
          <a:lstStyle/>
          <a:p>
            <a:fld id="{4AC943AC-23E8-4413-977B-6794AA61F359}" type="slidenum">
              <a:rPr lang="en-US" smtClean="0"/>
              <a:t>21</a:t>
            </a:fld>
            <a:endParaRPr lang="en-US"/>
          </a:p>
        </p:txBody>
      </p:sp>
    </p:spTree>
    <p:extLst>
      <p:ext uri="{BB962C8B-B14F-4D97-AF65-F5344CB8AC3E}">
        <p14:creationId xmlns:p14="http://schemas.microsoft.com/office/powerpoint/2010/main" val="4009953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63132-2254-5325-9531-AF72EFF88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A4B20-74D8-3566-433F-669F9DBCF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601168-6150-D913-EA71-E6E79F3E2CA8}"/>
              </a:ext>
            </a:extLst>
          </p:cNvPr>
          <p:cNvSpPr>
            <a:spLocks noGrp="1"/>
          </p:cNvSpPr>
          <p:nvPr>
            <p:ph type="body" idx="1"/>
          </p:nvPr>
        </p:nvSpPr>
        <p:spPr/>
        <p:txBody>
          <a:bodyPr/>
          <a:lstStyle/>
          <a:p>
            <a:pPr marL="233309" indent="-233309">
              <a:buAutoNum type="arabicPeriod"/>
            </a:pPr>
            <a:r>
              <a:rPr lang="en-US" dirty="0"/>
              <a:t>https://damfailures.org/lessons-learned/the-hazard-classification-of-a-dam-can-change-over-time-hazard-creep</a:t>
            </a:r>
          </a:p>
          <a:p>
            <a:pPr marL="233309" indent="-233309">
              <a:buAutoNum type="arabicPeriod"/>
            </a:pPr>
            <a:endParaRPr lang="en-US" dirty="0"/>
          </a:p>
        </p:txBody>
      </p:sp>
      <p:sp>
        <p:nvSpPr>
          <p:cNvPr id="4" name="Slide Number Placeholder 3">
            <a:extLst>
              <a:ext uri="{FF2B5EF4-FFF2-40B4-BE49-F238E27FC236}">
                <a16:creationId xmlns:a16="http://schemas.microsoft.com/office/drawing/2014/main" id="{6C6B1C7F-434C-18FB-EDFE-008B0B771EEE}"/>
              </a:ext>
            </a:extLst>
          </p:cNvPr>
          <p:cNvSpPr>
            <a:spLocks noGrp="1"/>
          </p:cNvSpPr>
          <p:nvPr>
            <p:ph type="sldNum" sz="quarter" idx="5"/>
          </p:nvPr>
        </p:nvSpPr>
        <p:spPr/>
        <p:txBody>
          <a:bodyPr/>
          <a:lstStyle/>
          <a:p>
            <a:fld id="{4AC943AC-23E8-4413-977B-6794AA61F359}" type="slidenum">
              <a:rPr lang="en-US" smtClean="0"/>
              <a:t>3</a:t>
            </a:fld>
            <a:endParaRPr lang="en-US"/>
          </a:p>
        </p:txBody>
      </p:sp>
    </p:spTree>
    <p:extLst>
      <p:ext uri="{BB962C8B-B14F-4D97-AF65-F5344CB8AC3E}">
        <p14:creationId xmlns:p14="http://schemas.microsoft.com/office/powerpoint/2010/main" val="3661519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https://www.southernclimate.org/hazards/texas-dam-or-levee-failure/</a:t>
            </a:r>
          </a:p>
        </p:txBody>
      </p:sp>
      <p:sp>
        <p:nvSpPr>
          <p:cNvPr id="4" name="Slide Number Placeholder 3"/>
          <p:cNvSpPr>
            <a:spLocks noGrp="1"/>
          </p:cNvSpPr>
          <p:nvPr>
            <p:ph type="sldNum" sz="quarter" idx="5"/>
          </p:nvPr>
        </p:nvSpPr>
        <p:spPr/>
        <p:txBody>
          <a:bodyPr/>
          <a:lstStyle/>
          <a:p>
            <a:fld id="{4AC943AC-23E8-4413-977B-6794AA61F359}" type="slidenum">
              <a:rPr lang="en-US" smtClean="0"/>
              <a:t>4</a:t>
            </a:fld>
            <a:endParaRPr lang="en-US"/>
          </a:p>
        </p:txBody>
      </p:sp>
    </p:spTree>
    <p:extLst>
      <p:ext uri="{BB962C8B-B14F-4D97-AF65-F5344CB8AC3E}">
        <p14:creationId xmlns:p14="http://schemas.microsoft.com/office/powerpoint/2010/main" val="3281227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hazards that exist with dam failures are well known and documented through the history of the United States. Towns wiped out, death tolls grow, and millions of dollars in damage has been recorded. Why is it then that developers and landowners continue to build around these areas? We continue as a nation to develop these land around these hazard areas at breakneck paces while neglecting to improve the structures themselves.</a:t>
            </a:r>
          </a:p>
          <a:p>
            <a:endParaRPr lang="en-US" dirty="0"/>
          </a:p>
          <a:p>
            <a:r>
              <a:rPr lang="en-US" dirty="0"/>
              <a:t>Top Left: Saint Francis Dam Disaster, March 13, 1928. - https://scvhistory.com/scvhistory/al2038.htm</a:t>
            </a:r>
          </a:p>
          <a:p>
            <a:endParaRPr lang="en-US" dirty="0"/>
          </a:p>
          <a:p>
            <a:r>
              <a:rPr lang="en-US" dirty="0"/>
              <a:t>Bottom Left: South Fork Dam, 31 May 1889. - https://uncommonwealth.virginiamemory.com/blog/2014/05/31/not-a-hideous-dream-125-years-ago-newspaper-coverage-of-the-johnstown-flood/</a:t>
            </a:r>
          </a:p>
          <a:p>
            <a:endParaRPr lang="en-US" dirty="0"/>
          </a:p>
          <a:p>
            <a:r>
              <a:rPr lang="en-US" dirty="0"/>
              <a:t>Right: Teton Dam, June 05, 1976. - https://alabamaweathernetwork.com/june-5-1976-the-teton-dam-collapse/</a:t>
            </a:r>
          </a:p>
          <a:p>
            <a:endParaRPr lang="en-US" dirty="0"/>
          </a:p>
          <a:p>
            <a:endParaRPr lang="en-US" dirty="0"/>
          </a:p>
        </p:txBody>
      </p:sp>
      <p:sp>
        <p:nvSpPr>
          <p:cNvPr id="4" name="Slide Number Placeholder 3"/>
          <p:cNvSpPr>
            <a:spLocks noGrp="1"/>
          </p:cNvSpPr>
          <p:nvPr>
            <p:ph type="sldNum" sz="quarter" idx="5"/>
          </p:nvPr>
        </p:nvSpPr>
        <p:spPr/>
        <p:txBody>
          <a:bodyPr/>
          <a:lstStyle/>
          <a:p>
            <a:fld id="{4AC943AC-23E8-4413-977B-6794AA61F359}" type="slidenum">
              <a:rPr lang="en-US" smtClean="0"/>
              <a:t>5</a:t>
            </a:fld>
            <a:endParaRPr lang="en-US"/>
          </a:p>
        </p:txBody>
      </p:sp>
    </p:spTree>
    <p:extLst>
      <p:ext uri="{BB962C8B-B14F-4D97-AF65-F5344CB8AC3E}">
        <p14:creationId xmlns:p14="http://schemas.microsoft.com/office/powerpoint/2010/main" val="2436957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catastrophes that lead to a loss of life the red flag that we need to gain traction in the development and protection of these structures? How frequent do these events need to be for the issue to remain relevant?</a:t>
            </a:r>
          </a:p>
          <a:p>
            <a:endParaRPr lang="en-US" dirty="0"/>
          </a:p>
          <a:p>
            <a:endParaRPr lang="en-US" dirty="0"/>
          </a:p>
          <a:p>
            <a:r>
              <a:rPr lang="en-US" dirty="0"/>
              <a:t>Texas is very familiar with flooding, but it is easy to anyone forget as time moves on—especially when drought and water restrictions are almost an annual occurrence. This begs the question, who is the Responsible spokesperson to this danger so that it isn’t overlooked in hazard planning? Why is it that so many easements are overlooked during </a:t>
            </a:r>
            <a:r>
              <a:rPr lang="en-US" dirty="0" err="1"/>
              <a:t>landsales</a:t>
            </a:r>
            <a:r>
              <a:rPr lang="en-US" dirty="0"/>
              <a:t>? How is flooding information portrayed to the public? Is it easily accessible? Are we as conservation agencies able to provide the data to citizens searching for information? Can we at least point them in the right direction to find the information they need to ensure they are safe? The list of questions can go on and on, but the most pertinent question we should be asking is this: </a:t>
            </a:r>
          </a:p>
          <a:p>
            <a:endParaRPr lang="en-US" dirty="0"/>
          </a:p>
          <a:p>
            <a:r>
              <a:rPr lang="en-US" dirty="0"/>
              <a:t>** Turn to next slide**</a:t>
            </a:r>
          </a:p>
          <a:p>
            <a:endParaRPr lang="en-US" dirty="0"/>
          </a:p>
          <a:p>
            <a:r>
              <a:rPr lang="en-US" dirty="0"/>
              <a:t>What are we going to do about it?</a:t>
            </a:r>
          </a:p>
          <a:p>
            <a:endParaRPr lang="en-US" dirty="0"/>
          </a:p>
          <a:p>
            <a:endParaRPr lang="en-US" dirty="0"/>
          </a:p>
          <a:p>
            <a:endParaRPr lang="en-US" dirty="0"/>
          </a:p>
          <a:p>
            <a:r>
              <a:rPr lang="en-US" dirty="0"/>
              <a:t>Top news articles (left and right) https://www.dallasnews.com/news/weather/2025/07/05/a-look-at-some-of-the-worst-floods-in-texas-history/</a:t>
            </a:r>
          </a:p>
          <a:p>
            <a:endParaRPr lang="en-US" dirty="0"/>
          </a:p>
          <a:p>
            <a:r>
              <a:rPr lang="en-US" dirty="0"/>
              <a:t>Top Middle News Announcement: https://www.ksat.com/weather/2025/07/08/kerr-county-tragedy-already-one-of-the-deadliest-floods-in-texas-history/</a:t>
            </a:r>
          </a:p>
          <a:p>
            <a:endParaRPr lang="en-US" dirty="0"/>
          </a:p>
          <a:p>
            <a:r>
              <a:rPr lang="en-US" dirty="0"/>
              <a:t>Bottom Left Announcement: https://www.pbs.org/newshour/nation/death-toll-surpasses-100-from-catastrophic-texas-flooding</a:t>
            </a:r>
          </a:p>
          <a:p>
            <a:endParaRPr lang="en-US" dirty="0"/>
          </a:p>
          <a:p>
            <a:r>
              <a:rPr lang="en-US" dirty="0"/>
              <a:t>Bottom Middle: https://www.ksat.com/news/local/2025/07/06/estimated-100-billion-gallons-of-rain-fell-on-kerr-county-july-4-thats-more-than-niagara-falls-daily-flow/</a:t>
            </a:r>
          </a:p>
          <a:p>
            <a:endParaRPr lang="en-US" dirty="0"/>
          </a:p>
          <a:p>
            <a:r>
              <a:rPr lang="en-US" dirty="0"/>
              <a:t>Bottom Right Announcement: https://www.propublica.org/article/texas-floods-oral-histories</a:t>
            </a:r>
          </a:p>
          <a:p>
            <a:endParaRPr lang="en-US" dirty="0"/>
          </a:p>
          <a:p>
            <a:endParaRPr lang="en-US" dirty="0"/>
          </a:p>
        </p:txBody>
      </p:sp>
      <p:sp>
        <p:nvSpPr>
          <p:cNvPr id="4" name="Slide Number Placeholder 3"/>
          <p:cNvSpPr>
            <a:spLocks noGrp="1"/>
          </p:cNvSpPr>
          <p:nvPr>
            <p:ph type="sldNum" sz="quarter" idx="5"/>
          </p:nvPr>
        </p:nvSpPr>
        <p:spPr/>
        <p:txBody>
          <a:bodyPr/>
          <a:lstStyle/>
          <a:p>
            <a:fld id="{4AC943AC-23E8-4413-977B-6794AA61F359}" type="slidenum">
              <a:rPr lang="en-US" smtClean="0"/>
              <a:t>6</a:t>
            </a:fld>
            <a:endParaRPr lang="en-US"/>
          </a:p>
        </p:txBody>
      </p:sp>
    </p:spTree>
    <p:extLst>
      <p:ext uri="{BB962C8B-B14F-4D97-AF65-F5344CB8AC3E}">
        <p14:creationId xmlns:p14="http://schemas.microsoft.com/office/powerpoint/2010/main" val="3464320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second pause</a:t>
            </a:r>
          </a:p>
        </p:txBody>
      </p:sp>
      <p:sp>
        <p:nvSpPr>
          <p:cNvPr id="4" name="Slide Number Placeholder 3"/>
          <p:cNvSpPr>
            <a:spLocks noGrp="1"/>
          </p:cNvSpPr>
          <p:nvPr>
            <p:ph type="sldNum" sz="quarter" idx="5"/>
          </p:nvPr>
        </p:nvSpPr>
        <p:spPr/>
        <p:txBody>
          <a:bodyPr/>
          <a:lstStyle/>
          <a:p>
            <a:fld id="{4AC943AC-23E8-4413-977B-6794AA61F359}" type="slidenum">
              <a:rPr lang="en-US" smtClean="0"/>
              <a:t>7</a:t>
            </a:fld>
            <a:endParaRPr lang="en-US"/>
          </a:p>
        </p:txBody>
      </p:sp>
    </p:spTree>
    <p:extLst>
      <p:ext uri="{BB962C8B-B14F-4D97-AF65-F5344CB8AC3E}">
        <p14:creationId xmlns:p14="http://schemas.microsoft.com/office/powerpoint/2010/main" val="517628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C943AC-23E8-4413-977B-6794AA61F359}" type="slidenum">
              <a:rPr lang="en-US" smtClean="0"/>
              <a:t>8</a:t>
            </a:fld>
            <a:endParaRPr lang="en-US"/>
          </a:p>
        </p:txBody>
      </p:sp>
    </p:spTree>
    <p:extLst>
      <p:ext uri="{BB962C8B-B14F-4D97-AF65-F5344CB8AC3E}">
        <p14:creationId xmlns:p14="http://schemas.microsoft.com/office/powerpoint/2010/main" val="670795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 short answer is that you can’t.</a:t>
            </a:r>
          </a:p>
          <a:p>
            <a:endParaRPr lang="en-US" dirty="0"/>
          </a:p>
          <a:p>
            <a:r>
              <a:rPr lang="en-US" dirty="0"/>
              <a:t>You could inform the entire state of Texas, but people move in and out of the state every single day. These are some tables that are on the Census.gov website outlining the general growth of Texas from 2022-2023.</a:t>
            </a:r>
          </a:p>
        </p:txBody>
      </p:sp>
      <p:sp>
        <p:nvSpPr>
          <p:cNvPr id="4" name="Slide Number Placeholder 3"/>
          <p:cNvSpPr>
            <a:spLocks noGrp="1"/>
          </p:cNvSpPr>
          <p:nvPr>
            <p:ph type="sldNum" sz="quarter" idx="5"/>
          </p:nvPr>
        </p:nvSpPr>
        <p:spPr/>
        <p:txBody>
          <a:bodyPr/>
          <a:lstStyle/>
          <a:p>
            <a:fld id="{4AC943AC-23E8-4413-977B-6794AA61F359}" type="slidenum">
              <a:rPr lang="en-US" smtClean="0"/>
              <a:t>9</a:t>
            </a:fld>
            <a:endParaRPr lang="en-US"/>
          </a:p>
        </p:txBody>
      </p:sp>
    </p:spTree>
    <p:extLst>
      <p:ext uri="{BB962C8B-B14F-4D97-AF65-F5344CB8AC3E}">
        <p14:creationId xmlns:p14="http://schemas.microsoft.com/office/powerpoint/2010/main" val="2381506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A4E0E-A107-E26D-FFDA-80E5E48A7C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9C5FB4-2601-839A-F654-9E1B840651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489C3-C178-6698-C521-5B62AE4704A7}"/>
              </a:ext>
            </a:extLst>
          </p:cNvPr>
          <p:cNvSpPr>
            <a:spLocks noGrp="1"/>
          </p:cNvSpPr>
          <p:nvPr>
            <p:ph type="dt" sz="half" idx="10"/>
          </p:nvPr>
        </p:nvSpPr>
        <p:spPr/>
        <p:txBody>
          <a:bodyPr/>
          <a:lstStyle/>
          <a:p>
            <a:fld id="{67FCA5E6-CA95-4F32-9D4D-3C4C84C7E5E1}" type="datetimeFigureOut">
              <a:rPr lang="en-US" smtClean="0"/>
              <a:t>10/14/2025</a:t>
            </a:fld>
            <a:endParaRPr lang="en-US"/>
          </a:p>
        </p:txBody>
      </p:sp>
      <p:sp>
        <p:nvSpPr>
          <p:cNvPr id="5" name="Footer Placeholder 4">
            <a:extLst>
              <a:ext uri="{FF2B5EF4-FFF2-40B4-BE49-F238E27FC236}">
                <a16:creationId xmlns:a16="http://schemas.microsoft.com/office/drawing/2014/main" id="{1FEEBD13-1DEE-2D5B-792E-D90D432E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403F4-24C1-25A0-7BBD-A1F9E4C54ECA}"/>
              </a:ext>
            </a:extLst>
          </p:cNvPr>
          <p:cNvSpPr>
            <a:spLocks noGrp="1"/>
          </p:cNvSpPr>
          <p:nvPr>
            <p:ph type="sldNum" sz="quarter" idx="12"/>
          </p:nvPr>
        </p:nvSpPr>
        <p:spPr/>
        <p:txBody>
          <a:bodyPr/>
          <a:lstStyle/>
          <a:p>
            <a:fld id="{A2B58FF2-EB1A-4474-B1B4-1F624092C694}" type="slidenum">
              <a:rPr lang="en-US" smtClean="0"/>
              <a:t>‹#›</a:t>
            </a:fld>
            <a:endParaRPr lang="en-US"/>
          </a:p>
        </p:txBody>
      </p:sp>
    </p:spTree>
    <p:extLst>
      <p:ext uri="{BB962C8B-B14F-4D97-AF65-F5344CB8AC3E}">
        <p14:creationId xmlns:p14="http://schemas.microsoft.com/office/powerpoint/2010/main" val="1686261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9BC6D-B3EC-C9B0-1650-61695F2586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94C696-8BCE-0215-AAD0-73175DCF4D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E7DAC-3A9E-D507-461A-A96A5B34A9F2}"/>
              </a:ext>
            </a:extLst>
          </p:cNvPr>
          <p:cNvSpPr>
            <a:spLocks noGrp="1"/>
          </p:cNvSpPr>
          <p:nvPr>
            <p:ph type="dt" sz="half" idx="10"/>
          </p:nvPr>
        </p:nvSpPr>
        <p:spPr/>
        <p:txBody>
          <a:bodyPr/>
          <a:lstStyle/>
          <a:p>
            <a:fld id="{67FCA5E6-CA95-4F32-9D4D-3C4C84C7E5E1}" type="datetimeFigureOut">
              <a:rPr lang="en-US" smtClean="0"/>
              <a:t>10/14/2025</a:t>
            </a:fld>
            <a:endParaRPr lang="en-US"/>
          </a:p>
        </p:txBody>
      </p:sp>
      <p:sp>
        <p:nvSpPr>
          <p:cNvPr id="5" name="Footer Placeholder 4">
            <a:extLst>
              <a:ext uri="{FF2B5EF4-FFF2-40B4-BE49-F238E27FC236}">
                <a16:creationId xmlns:a16="http://schemas.microsoft.com/office/drawing/2014/main" id="{6DC8BA52-5357-754B-3E9D-A2DC1B113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F4AB26-923D-8C13-A778-F4DFEF553755}"/>
              </a:ext>
            </a:extLst>
          </p:cNvPr>
          <p:cNvSpPr>
            <a:spLocks noGrp="1"/>
          </p:cNvSpPr>
          <p:nvPr>
            <p:ph type="sldNum" sz="quarter" idx="12"/>
          </p:nvPr>
        </p:nvSpPr>
        <p:spPr/>
        <p:txBody>
          <a:bodyPr/>
          <a:lstStyle/>
          <a:p>
            <a:fld id="{A2B58FF2-EB1A-4474-B1B4-1F624092C694}" type="slidenum">
              <a:rPr lang="en-US" smtClean="0"/>
              <a:t>‹#›</a:t>
            </a:fld>
            <a:endParaRPr lang="en-US"/>
          </a:p>
        </p:txBody>
      </p:sp>
    </p:spTree>
    <p:extLst>
      <p:ext uri="{BB962C8B-B14F-4D97-AF65-F5344CB8AC3E}">
        <p14:creationId xmlns:p14="http://schemas.microsoft.com/office/powerpoint/2010/main" val="2432816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790889-F9E5-ED05-591A-0214AAB44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B9693D-18FB-40DC-A266-B474778CDB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0D6A6-C8F8-CAAD-499E-F3B24A9361C8}"/>
              </a:ext>
            </a:extLst>
          </p:cNvPr>
          <p:cNvSpPr>
            <a:spLocks noGrp="1"/>
          </p:cNvSpPr>
          <p:nvPr>
            <p:ph type="dt" sz="half" idx="10"/>
          </p:nvPr>
        </p:nvSpPr>
        <p:spPr/>
        <p:txBody>
          <a:bodyPr/>
          <a:lstStyle/>
          <a:p>
            <a:fld id="{67FCA5E6-CA95-4F32-9D4D-3C4C84C7E5E1}" type="datetimeFigureOut">
              <a:rPr lang="en-US" smtClean="0"/>
              <a:t>10/14/2025</a:t>
            </a:fld>
            <a:endParaRPr lang="en-US"/>
          </a:p>
        </p:txBody>
      </p:sp>
      <p:sp>
        <p:nvSpPr>
          <p:cNvPr id="5" name="Footer Placeholder 4">
            <a:extLst>
              <a:ext uri="{FF2B5EF4-FFF2-40B4-BE49-F238E27FC236}">
                <a16:creationId xmlns:a16="http://schemas.microsoft.com/office/drawing/2014/main" id="{D3961C8A-BCF9-076C-6FBA-957BC5AAE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70644-D382-230D-D8FC-F7590213798F}"/>
              </a:ext>
            </a:extLst>
          </p:cNvPr>
          <p:cNvSpPr>
            <a:spLocks noGrp="1"/>
          </p:cNvSpPr>
          <p:nvPr>
            <p:ph type="sldNum" sz="quarter" idx="12"/>
          </p:nvPr>
        </p:nvSpPr>
        <p:spPr/>
        <p:txBody>
          <a:bodyPr/>
          <a:lstStyle/>
          <a:p>
            <a:fld id="{A2B58FF2-EB1A-4474-B1B4-1F624092C694}" type="slidenum">
              <a:rPr lang="en-US" smtClean="0"/>
              <a:t>‹#›</a:t>
            </a:fld>
            <a:endParaRPr lang="en-US"/>
          </a:p>
        </p:txBody>
      </p:sp>
    </p:spTree>
    <p:extLst>
      <p:ext uri="{BB962C8B-B14F-4D97-AF65-F5344CB8AC3E}">
        <p14:creationId xmlns:p14="http://schemas.microsoft.com/office/powerpoint/2010/main" val="343596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5F289-977E-A020-D531-69C4516B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29DE13-A726-4BE0-B79F-0E2E810953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570E3-9487-A0F3-C2E7-A3069F5265F7}"/>
              </a:ext>
            </a:extLst>
          </p:cNvPr>
          <p:cNvSpPr>
            <a:spLocks noGrp="1"/>
          </p:cNvSpPr>
          <p:nvPr>
            <p:ph type="dt" sz="half" idx="10"/>
          </p:nvPr>
        </p:nvSpPr>
        <p:spPr/>
        <p:txBody>
          <a:bodyPr/>
          <a:lstStyle/>
          <a:p>
            <a:fld id="{67FCA5E6-CA95-4F32-9D4D-3C4C84C7E5E1}" type="datetimeFigureOut">
              <a:rPr lang="en-US" smtClean="0"/>
              <a:t>10/14/2025</a:t>
            </a:fld>
            <a:endParaRPr lang="en-US"/>
          </a:p>
        </p:txBody>
      </p:sp>
      <p:sp>
        <p:nvSpPr>
          <p:cNvPr id="5" name="Footer Placeholder 4">
            <a:extLst>
              <a:ext uri="{FF2B5EF4-FFF2-40B4-BE49-F238E27FC236}">
                <a16:creationId xmlns:a16="http://schemas.microsoft.com/office/drawing/2014/main" id="{3B2047F7-FA16-1AF3-E6B3-C4B509051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2B581-EE3B-ADA7-B0A4-6A2A1AE726CF}"/>
              </a:ext>
            </a:extLst>
          </p:cNvPr>
          <p:cNvSpPr>
            <a:spLocks noGrp="1"/>
          </p:cNvSpPr>
          <p:nvPr>
            <p:ph type="sldNum" sz="quarter" idx="12"/>
          </p:nvPr>
        </p:nvSpPr>
        <p:spPr/>
        <p:txBody>
          <a:bodyPr/>
          <a:lstStyle/>
          <a:p>
            <a:fld id="{A2B58FF2-EB1A-4474-B1B4-1F624092C694}" type="slidenum">
              <a:rPr lang="en-US" smtClean="0"/>
              <a:t>‹#›</a:t>
            </a:fld>
            <a:endParaRPr lang="en-US"/>
          </a:p>
        </p:txBody>
      </p:sp>
    </p:spTree>
    <p:extLst>
      <p:ext uri="{BB962C8B-B14F-4D97-AF65-F5344CB8AC3E}">
        <p14:creationId xmlns:p14="http://schemas.microsoft.com/office/powerpoint/2010/main" val="4031078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E9206-F04A-02E7-8679-EB7A4067EB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B580CC-7DC9-1CED-EBFF-55DCD2B682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C75D4C-79A8-E68E-8636-5026488DE60B}"/>
              </a:ext>
            </a:extLst>
          </p:cNvPr>
          <p:cNvSpPr>
            <a:spLocks noGrp="1"/>
          </p:cNvSpPr>
          <p:nvPr>
            <p:ph type="dt" sz="half" idx="10"/>
          </p:nvPr>
        </p:nvSpPr>
        <p:spPr/>
        <p:txBody>
          <a:bodyPr/>
          <a:lstStyle/>
          <a:p>
            <a:fld id="{67FCA5E6-CA95-4F32-9D4D-3C4C84C7E5E1}" type="datetimeFigureOut">
              <a:rPr lang="en-US" smtClean="0"/>
              <a:t>10/14/2025</a:t>
            </a:fld>
            <a:endParaRPr lang="en-US"/>
          </a:p>
        </p:txBody>
      </p:sp>
      <p:sp>
        <p:nvSpPr>
          <p:cNvPr id="5" name="Footer Placeholder 4">
            <a:extLst>
              <a:ext uri="{FF2B5EF4-FFF2-40B4-BE49-F238E27FC236}">
                <a16:creationId xmlns:a16="http://schemas.microsoft.com/office/drawing/2014/main" id="{E0D997B6-B121-91EF-F87F-338BA9C25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83DC60-8C5D-0C94-C0E6-F5CB8FA96F69}"/>
              </a:ext>
            </a:extLst>
          </p:cNvPr>
          <p:cNvSpPr>
            <a:spLocks noGrp="1"/>
          </p:cNvSpPr>
          <p:nvPr>
            <p:ph type="sldNum" sz="quarter" idx="12"/>
          </p:nvPr>
        </p:nvSpPr>
        <p:spPr/>
        <p:txBody>
          <a:bodyPr/>
          <a:lstStyle/>
          <a:p>
            <a:fld id="{A2B58FF2-EB1A-4474-B1B4-1F624092C694}" type="slidenum">
              <a:rPr lang="en-US" smtClean="0"/>
              <a:t>‹#›</a:t>
            </a:fld>
            <a:endParaRPr lang="en-US"/>
          </a:p>
        </p:txBody>
      </p:sp>
    </p:spTree>
    <p:extLst>
      <p:ext uri="{BB962C8B-B14F-4D97-AF65-F5344CB8AC3E}">
        <p14:creationId xmlns:p14="http://schemas.microsoft.com/office/powerpoint/2010/main" val="103914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4E0BF-11F7-0F40-DE07-4E2F9B4CC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44672-7E94-BFED-544C-13F904C45D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137FD8-7EF0-E45C-A075-AF9144EF46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3DC3A7-C6E1-4494-0436-138DDB4B6455}"/>
              </a:ext>
            </a:extLst>
          </p:cNvPr>
          <p:cNvSpPr>
            <a:spLocks noGrp="1"/>
          </p:cNvSpPr>
          <p:nvPr>
            <p:ph type="dt" sz="half" idx="10"/>
          </p:nvPr>
        </p:nvSpPr>
        <p:spPr/>
        <p:txBody>
          <a:bodyPr/>
          <a:lstStyle/>
          <a:p>
            <a:fld id="{67FCA5E6-CA95-4F32-9D4D-3C4C84C7E5E1}" type="datetimeFigureOut">
              <a:rPr lang="en-US" smtClean="0"/>
              <a:t>10/14/2025</a:t>
            </a:fld>
            <a:endParaRPr lang="en-US"/>
          </a:p>
        </p:txBody>
      </p:sp>
      <p:sp>
        <p:nvSpPr>
          <p:cNvPr id="6" name="Footer Placeholder 5">
            <a:extLst>
              <a:ext uri="{FF2B5EF4-FFF2-40B4-BE49-F238E27FC236}">
                <a16:creationId xmlns:a16="http://schemas.microsoft.com/office/drawing/2014/main" id="{E741D8D9-E6F4-A493-18AB-FD8C277B5F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2EE56-8AA4-324B-8BEA-C4D95577964D}"/>
              </a:ext>
            </a:extLst>
          </p:cNvPr>
          <p:cNvSpPr>
            <a:spLocks noGrp="1"/>
          </p:cNvSpPr>
          <p:nvPr>
            <p:ph type="sldNum" sz="quarter" idx="12"/>
          </p:nvPr>
        </p:nvSpPr>
        <p:spPr/>
        <p:txBody>
          <a:bodyPr/>
          <a:lstStyle/>
          <a:p>
            <a:fld id="{A2B58FF2-EB1A-4474-B1B4-1F624092C694}" type="slidenum">
              <a:rPr lang="en-US" smtClean="0"/>
              <a:t>‹#›</a:t>
            </a:fld>
            <a:endParaRPr lang="en-US"/>
          </a:p>
        </p:txBody>
      </p:sp>
    </p:spTree>
    <p:extLst>
      <p:ext uri="{BB962C8B-B14F-4D97-AF65-F5344CB8AC3E}">
        <p14:creationId xmlns:p14="http://schemas.microsoft.com/office/powerpoint/2010/main" val="2714968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99225-B96C-35F7-91C5-00698EE4E9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1A3129-2A5A-E161-BE47-855A579B53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2EABB7-8926-CC86-8189-46305FFA1A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F78DE7-2C50-678D-2142-7CD83783EA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C4C32-AC19-A576-CB61-814360E49C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20FC01-CD7E-0196-B496-F1920F39C151}"/>
              </a:ext>
            </a:extLst>
          </p:cNvPr>
          <p:cNvSpPr>
            <a:spLocks noGrp="1"/>
          </p:cNvSpPr>
          <p:nvPr>
            <p:ph type="dt" sz="half" idx="10"/>
          </p:nvPr>
        </p:nvSpPr>
        <p:spPr/>
        <p:txBody>
          <a:bodyPr/>
          <a:lstStyle/>
          <a:p>
            <a:fld id="{67FCA5E6-CA95-4F32-9D4D-3C4C84C7E5E1}" type="datetimeFigureOut">
              <a:rPr lang="en-US" smtClean="0"/>
              <a:t>10/14/2025</a:t>
            </a:fld>
            <a:endParaRPr lang="en-US"/>
          </a:p>
        </p:txBody>
      </p:sp>
      <p:sp>
        <p:nvSpPr>
          <p:cNvPr id="8" name="Footer Placeholder 7">
            <a:extLst>
              <a:ext uri="{FF2B5EF4-FFF2-40B4-BE49-F238E27FC236}">
                <a16:creationId xmlns:a16="http://schemas.microsoft.com/office/drawing/2014/main" id="{BEF5B512-1EBF-9DEE-D5C3-08345D469D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F42567-6174-5948-3BF7-C49221DF493B}"/>
              </a:ext>
            </a:extLst>
          </p:cNvPr>
          <p:cNvSpPr>
            <a:spLocks noGrp="1"/>
          </p:cNvSpPr>
          <p:nvPr>
            <p:ph type="sldNum" sz="quarter" idx="12"/>
          </p:nvPr>
        </p:nvSpPr>
        <p:spPr/>
        <p:txBody>
          <a:bodyPr/>
          <a:lstStyle/>
          <a:p>
            <a:fld id="{A2B58FF2-EB1A-4474-B1B4-1F624092C694}" type="slidenum">
              <a:rPr lang="en-US" smtClean="0"/>
              <a:t>‹#›</a:t>
            </a:fld>
            <a:endParaRPr lang="en-US"/>
          </a:p>
        </p:txBody>
      </p:sp>
    </p:spTree>
    <p:extLst>
      <p:ext uri="{BB962C8B-B14F-4D97-AF65-F5344CB8AC3E}">
        <p14:creationId xmlns:p14="http://schemas.microsoft.com/office/powerpoint/2010/main" val="757858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BAE8-7D67-F506-17F3-34B10A232F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689754-2AF9-BA4F-903B-4070397B82AD}"/>
              </a:ext>
            </a:extLst>
          </p:cNvPr>
          <p:cNvSpPr>
            <a:spLocks noGrp="1"/>
          </p:cNvSpPr>
          <p:nvPr>
            <p:ph type="dt" sz="half" idx="10"/>
          </p:nvPr>
        </p:nvSpPr>
        <p:spPr/>
        <p:txBody>
          <a:bodyPr/>
          <a:lstStyle/>
          <a:p>
            <a:fld id="{67FCA5E6-CA95-4F32-9D4D-3C4C84C7E5E1}" type="datetimeFigureOut">
              <a:rPr lang="en-US" smtClean="0"/>
              <a:t>10/14/2025</a:t>
            </a:fld>
            <a:endParaRPr lang="en-US"/>
          </a:p>
        </p:txBody>
      </p:sp>
      <p:sp>
        <p:nvSpPr>
          <p:cNvPr id="4" name="Footer Placeholder 3">
            <a:extLst>
              <a:ext uri="{FF2B5EF4-FFF2-40B4-BE49-F238E27FC236}">
                <a16:creationId xmlns:a16="http://schemas.microsoft.com/office/drawing/2014/main" id="{93DE8EBF-87F3-83BB-7B57-B6F768C6AD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4A40E5-7726-0AF3-DF77-F066D8FEBC3D}"/>
              </a:ext>
            </a:extLst>
          </p:cNvPr>
          <p:cNvSpPr>
            <a:spLocks noGrp="1"/>
          </p:cNvSpPr>
          <p:nvPr>
            <p:ph type="sldNum" sz="quarter" idx="12"/>
          </p:nvPr>
        </p:nvSpPr>
        <p:spPr/>
        <p:txBody>
          <a:bodyPr/>
          <a:lstStyle/>
          <a:p>
            <a:fld id="{A2B58FF2-EB1A-4474-B1B4-1F624092C694}" type="slidenum">
              <a:rPr lang="en-US" smtClean="0"/>
              <a:t>‹#›</a:t>
            </a:fld>
            <a:endParaRPr lang="en-US"/>
          </a:p>
        </p:txBody>
      </p:sp>
    </p:spTree>
    <p:extLst>
      <p:ext uri="{BB962C8B-B14F-4D97-AF65-F5344CB8AC3E}">
        <p14:creationId xmlns:p14="http://schemas.microsoft.com/office/powerpoint/2010/main" val="219316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AADE0D-81E1-4168-8386-DC11BF885693}"/>
              </a:ext>
            </a:extLst>
          </p:cNvPr>
          <p:cNvSpPr>
            <a:spLocks noGrp="1"/>
          </p:cNvSpPr>
          <p:nvPr>
            <p:ph type="dt" sz="half" idx="10"/>
          </p:nvPr>
        </p:nvSpPr>
        <p:spPr/>
        <p:txBody>
          <a:bodyPr/>
          <a:lstStyle/>
          <a:p>
            <a:fld id="{67FCA5E6-CA95-4F32-9D4D-3C4C84C7E5E1}" type="datetimeFigureOut">
              <a:rPr lang="en-US" smtClean="0"/>
              <a:t>10/14/2025</a:t>
            </a:fld>
            <a:endParaRPr lang="en-US"/>
          </a:p>
        </p:txBody>
      </p:sp>
      <p:sp>
        <p:nvSpPr>
          <p:cNvPr id="3" name="Footer Placeholder 2">
            <a:extLst>
              <a:ext uri="{FF2B5EF4-FFF2-40B4-BE49-F238E27FC236}">
                <a16:creationId xmlns:a16="http://schemas.microsoft.com/office/drawing/2014/main" id="{ADBFFF4D-F92A-3679-FCD9-33BC93B6A4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26C7B1-240E-4C42-B855-09F7157C6CB1}"/>
              </a:ext>
            </a:extLst>
          </p:cNvPr>
          <p:cNvSpPr>
            <a:spLocks noGrp="1"/>
          </p:cNvSpPr>
          <p:nvPr>
            <p:ph type="sldNum" sz="quarter" idx="12"/>
          </p:nvPr>
        </p:nvSpPr>
        <p:spPr/>
        <p:txBody>
          <a:bodyPr/>
          <a:lstStyle/>
          <a:p>
            <a:fld id="{A2B58FF2-EB1A-4474-B1B4-1F624092C694}" type="slidenum">
              <a:rPr lang="en-US" smtClean="0"/>
              <a:t>‹#›</a:t>
            </a:fld>
            <a:endParaRPr lang="en-US"/>
          </a:p>
        </p:txBody>
      </p:sp>
    </p:spTree>
    <p:extLst>
      <p:ext uri="{BB962C8B-B14F-4D97-AF65-F5344CB8AC3E}">
        <p14:creationId xmlns:p14="http://schemas.microsoft.com/office/powerpoint/2010/main" val="189681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2E465-F00C-4808-C08B-6D17A80F94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480C6B-81E6-E1EC-3177-A73D8B6294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4416A2-9839-0FA8-A45B-6B1A21406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E4183-677B-F5FD-F714-D19D28EAEB2B}"/>
              </a:ext>
            </a:extLst>
          </p:cNvPr>
          <p:cNvSpPr>
            <a:spLocks noGrp="1"/>
          </p:cNvSpPr>
          <p:nvPr>
            <p:ph type="dt" sz="half" idx="10"/>
          </p:nvPr>
        </p:nvSpPr>
        <p:spPr/>
        <p:txBody>
          <a:bodyPr/>
          <a:lstStyle/>
          <a:p>
            <a:fld id="{67FCA5E6-CA95-4F32-9D4D-3C4C84C7E5E1}" type="datetimeFigureOut">
              <a:rPr lang="en-US" smtClean="0"/>
              <a:t>10/14/2025</a:t>
            </a:fld>
            <a:endParaRPr lang="en-US"/>
          </a:p>
        </p:txBody>
      </p:sp>
      <p:sp>
        <p:nvSpPr>
          <p:cNvPr id="6" name="Footer Placeholder 5">
            <a:extLst>
              <a:ext uri="{FF2B5EF4-FFF2-40B4-BE49-F238E27FC236}">
                <a16:creationId xmlns:a16="http://schemas.microsoft.com/office/drawing/2014/main" id="{BE55BED9-6035-33D5-EA84-9537BFC43F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73E829-A5EF-401A-65BE-410D06C4B06B}"/>
              </a:ext>
            </a:extLst>
          </p:cNvPr>
          <p:cNvSpPr>
            <a:spLocks noGrp="1"/>
          </p:cNvSpPr>
          <p:nvPr>
            <p:ph type="sldNum" sz="quarter" idx="12"/>
          </p:nvPr>
        </p:nvSpPr>
        <p:spPr/>
        <p:txBody>
          <a:bodyPr/>
          <a:lstStyle/>
          <a:p>
            <a:fld id="{A2B58FF2-EB1A-4474-B1B4-1F624092C694}" type="slidenum">
              <a:rPr lang="en-US" smtClean="0"/>
              <a:t>‹#›</a:t>
            </a:fld>
            <a:endParaRPr lang="en-US"/>
          </a:p>
        </p:txBody>
      </p:sp>
    </p:spTree>
    <p:extLst>
      <p:ext uri="{BB962C8B-B14F-4D97-AF65-F5344CB8AC3E}">
        <p14:creationId xmlns:p14="http://schemas.microsoft.com/office/powerpoint/2010/main" val="194390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6C6DF-8D47-9286-D564-D1A4AEA8E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BF7057-CEBF-63FD-C276-2A4939B3E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DAAFB0-4667-1947-67D3-C63571D476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D1E132-1DAE-8C0A-9162-0B099DA3A092}"/>
              </a:ext>
            </a:extLst>
          </p:cNvPr>
          <p:cNvSpPr>
            <a:spLocks noGrp="1"/>
          </p:cNvSpPr>
          <p:nvPr>
            <p:ph type="dt" sz="half" idx="10"/>
          </p:nvPr>
        </p:nvSpPr>
        <p:spPr/>
        <p:txBody>
          <a:bodyPr/>
          <a:lstStyle/>
          <a:p>
            <a:fld id="{67FCA5E6-CA95-4F32-9D4D-3C4C84C7E5E1}" type="datetimeFigureOut">
              <a:rPr lang="en-US" smtClean="0"/>
              <a:t>10/14/2025</a:t>
            </a:fld>
            <a:endParaRPr lang="en-US"/>
          </a:p>
        </p:txBody>
      </p:sp>
      <p:sp>
        <p:nvSpPr>
          <p:cNvPr id="6" name="Footer Placeholder 5">
            <a:extLst>
              <a:ext uri="{FF2B5EF4-FFF2-40B4-BE49-F238E27FC236}">
                <a16:creationId xmlns:a16="http://schemas.microsoft.com/office/drawing/2014/main" id="{53A8D1AC-30EB-8B36-A4D3-E3B964C2D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4FF17A-7DAE-C181-9FDE-DB443A3DEBB3}"/>
              </a:ext>
            </a:extLst>
          </p:cNvPr>
          <p:cNvSpPr>
            <a:spLocks noGrp="1"/>
          </p:cNvSpPr>
          <p:nvPr>
            <p:ph type="sldNum" sz="quarter" idx="12"/>
          </p:nvPr>
        </p:nvSpPr>
        <p:spPr/>
        <p:txBody>
          <a:bodyPr/>
          <a:lstStyle/>
          <a:p>
            <a:fld id="{A2B58FF2-EB1A-4474-B1B4-1F624092C694}" type="slidenum">
              <a:rPr lang="en-US" smtClean="0"/>
              <a:t>‹#›</a:t>
            </a:fld>
            <a:endParaRPr lang="en-US"/>
          </a:p>
        </p:txBody>
      </p:sp>
    </p:spTree>
    <p:extLst>
      <p:ext uri="{BB962C8B-B14F-4D97-AF65-F5344CB8AC3E}">
        <p14:creationId xmlns:p14="http://schemas.microsoft.com/office/powerpoint/2010/main" val="306999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156EA-A34D-1B0D-A6B5-18CBB8E443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795714-7FAE-293E-6EA8-5BA067FFCA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70D3B-6037-3AAF-B16A-CD2F87E4BE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FCA5E6-CA95-4F32-9D4D-3C4C84C7E5E1}" type="datetimeFigureOut">
              <a:rPr lang="en-US" smtClean="0"/>
              <a:t>10/14/2025</a:t>
            </a:fld>
            <a:endParaRPr lang="en-US"/>
          </a:p>
        </p:txBody>
      </p:sp>
      <p:sp>
        <p:nvSpPr>
          <p:cNvPr id="5" name="Footer Placeholder 4">
            <a:extLst>
              <a:ext uri="{FF2B5EF4-FFF2-40B4-BE49-F238E27FC236}">
                <a16:creationId xmlns:a16="http://schemas.microsoft.com/office/drawing/2014/main" id="{37416208-9410-0030-BDE9-BD7E2FC18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5700800-5DEF-17E5-4118-3B9703551F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B58FF2-EB1A-4474-B1B4-1F624092C694}" type="slidenum">
              <a:rPr lang="en-US" smtClean="0"/>
              <a:t>‹#›</a:t>
            </a:fld>
            <a:endParaRPr lang="en-US"/>
          </a:p>
        </p:txBody>
      </p:sp>
    </p:spTree>
    <p:extLst>
      <p:ext uri="{BB962C8B-B14F-4D97-AF65-F5344CB8AC3E}">
        <p14:creationId xmlns:p14="http://schemas.microsoft.com/office/powerpoint/2010/main" val="2241273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i0.wp.com/uncommonwealth.virginiamemory.com/wp-content/uploads/2014/05/Somerset-Herald-June-3-1889.jpg?ssl=1" TargetMode="Externa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customXml" Target="../ink/ink5.xml"/><Relationship Id="rId1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customXml" Target="../ink/ink2.xml"/><Relationship Id="rId12" Type="http://schemas.openxmlformats.org/officeDocument/2006/relationships/image" Target="../media/image15.png"/><Relationship Id="rId17" Type="http://schemas.openxmlformats.org/officeDocument/2006/relationships/customXml" Target="../ink/ink7.xml"/><Relationship Id="rId2" Type="http://schemas.openxmlformats.org/officeDocument/2006/relationships/notesSlide" Target="../notesSlides/notesSlide9.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customXml" Target="../ink/ink3.xml"/><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0047E93-345D-CBCC-6278-227333C444FB}"/>
              </a:ext>
            </a:extLst>
          </p:cNvPr>
          <p:cNvSpPr>
            <a:spLocks noGrp="1"/>
          </p:cNvSpPr>
          <p:nvPr>
            <p:ph type="ctrTitle"/>
          </p:nvPr>
        </p:nvSpPr>
        <p:spPr>
          <a:xfrm>
            <a:off x="1314824" y="735106"/>
            <a:ext cx="10053763" cy="2928470"/>
          </a:xfrm>
        </p:spPr>
        <p:txBody>
          <a:bodyPr anchor="b">
            <a:normAutofit/>
          </a:bodyPr>
          <a:lstStyle/>
          <a:p>
            <a:pPr algn="l"/>
            <a:r>
              <a:rPr lang="en-US" sz="4800" dirty="0">
                <a:solidFill>
                  <a:srgbClr val="FFFFFF"/>
                </a:solidFill>
              </a:rPr>
              <a:t>Flood Control Easement Notification Area Map</a:t>
            </a:r>
          </a:p>
        </p:txBody>
      </p:sp>
      <p:sp>
        <p:nvSpPr>
          <p:cNvPr id="3" name="Subtitle 2">
            <a:extLst>
              <a:ext uri="{FF2B5EF4-FFF2-40B4-BE49-F238E27FC236}">
                <a16:creationId xmlns:a16="http://schemas.microsoft.com/office/drawing/2014/main" id="{C5192229-E853-04BC-F79D-FE14629F80D0}"/>
              </a:ext>
            </a:extLst>
          </p:cNvPr>
          <p:cNvSpPr>
            <a:spLocks noGrp="1"/>
          </p:cNvSpPr>
          <p:nvPr>
            <p:ph type="subTitle" idx="1"/>
          </p:nvPr>
        </p:nvSpPr>
        <p:spPr>
          <a:xfrm>
            <a:off x="1350682" y="4870824"/>
            <a:ext cx="10005951" cy="1458258"/>
          </a:xfrm>
        </p:spPr>
        <p:txBody>
          <a:bodyPr anchor="ctr">
            <a:normAutofit fontScale="92500" lnSpcReduction="10000"/>
          </a:bodyPr>
          <a:lstStyle/>
          <a:p>
            <a:pPr algn="l"/>
            <a:r>
              <a:rPr lang="en-US" dirty="0"/>
              <a:t>A Texas State Soil and Water Conservation Board attempt at Hazard Creep reduction through organized access to public information.</a:t>
            </a:r>
          </a:p>
          <a:p>
            <a:pPr algn="l"/>
            <a:endParaRPr lang="en-US" dirty="0"/>
          </a:p>
          <a:p>
            <a:pPr algn="l"/>
            <a:r>
              <a:rPr lang="en-US" dirty="0"/>
              <a:t>By: TSSWCB Flood Control Staff</a:t>
            </a:r>
          </a:p>
        </p:txBody>
      </p:sp>
    </p:spTree>
    <p:extLst>
      <p:ext uri="{BB962C8B-B14F-4D97-AF65-F5344CB8AC3E}">
        <p14:creationId xmlns:p14="http://schemas.microsoft.com/office/powerpoint/2010/main" val="61097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type="wd">
                                    <p:tmPct val="15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3A4331-C645-168E-DF8B-BD9E731DE1F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6D078C-1BF0-14C8-0285-D6302D13B13A}"/>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So, what do we do?</a:t>
            </a:r>
          </a:p>
        </p:txBody>
      </p:sp>
      <p:pic>
        <p:nvPicPr>
          <p:cNvPr id="5" name="Picture 4">
            <a:extLst>
              <a:ext uri="{FF2B5EF4-FFF2-40B4-BE49-F238E27FC236}">
                <a16:creationId xmlns:a16="http://schemas.microsoft.com/office/drawing/2014/main" id="{CC1BC69C-E1A4-EEA4-C728-B96CD1B87DD7}"/>
              </a:ext>
            </a:extLst>
          </p:cNvPr>
          <p:cNvPicPr>
            <a:picLocks noChangeAspect="1"/>
          </p:cNvPicPr>
          <p:nvPr/>
        </p:nvPicPr>
        <p:blipFill>
          <a:blip r:embed="rId3"/>
          <a:stretch>
            <a:fillRect/>
          </a:stretch>
        </p:blipFill>
        <p:spPr>
          <a:xfrm>
            <a:off x="56873" y="1812045"/>
            <a:ext cx="7043630" cy="4688649"/>
          </a:xfrm>
          <a:prstGeom prst="rect">
            <a:avLst/>
          </a:prstGeom>
        </p:spPr>
      </p:pic>
      <p:pic>
        <p:nvPicPr>
          <p:cNvPr id="4" name="Picture 3">
            <a:extLst>
              <a:ext uri="{FF2B5EF4-FFF2-40B4-BE49-F238E27FC236}">
                <a16:creationId xmlns:a16="http://schemas.microsoft.com/office/drawing/2014/main" id="{00AE9118-0A7B-E8B4-E074-14CBBE614993}"/>
              </a:ext>
            </a:extLst>
          </p:cNvPr>
          <p:cNvPicPr>
            <a:picLocks noChangeAspect="1"/>
          </p:cNvPicPr>
          <p:nvPr/>
        </p:nvPicPr>
        <p:blipFill>
          <a:blip r:embed="rId4"/>
          <a:srcRect l="56282" t="54647" r="1612" b="18608"/>
          <a:stretch>
            <a:fillRect/>
          </a:stretch>
        </p:blipFill>
        <p:spPr>
          <a:xfrm>
            <a:off x="7566056" y="2685327"/>
            <a:ext cx="3824304" cy="1780909"/>
          </a:xfrm>
          <a:prstGeom prst="rect">
            <a:avLst/>
          </a:prstGeom>
        </p:spPr>
      </p:pic>
      <p:sp>
        <p:nvSpPr>
          <p:cNvPr id="7" name="Arrow: Right 6">
            <a:extLst>
              <a:ext uri="{FF2B5EF4-FFF2-40B4-BE49-F238E27FC236}">
                <a16:creationId xmlns:a16="http://schemas.microsoft.com/office/drawing/2014/main" id="{4BBA05C4-178F-9E7E-B9D6-30CC388957EB}"/>
              </a:ext>
            </a:extLst>
          </p:cNvPr>
          <p:cNvSpPr/>
          <p:nvPr/>
        </p:nvSpPr>
        <p:spPr>
          <a:xfrm rot="5400000">
            <a:off x="9354930" y="2429861"/>
            <a:ext cx="280801" cy="1509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B7FD104E-8858-4BD6-8DD0-51DF3240267C}"/>
              </a:ext>
            </a:extLst>
          </p:cNvPr>
          <p:cNvCxnSpPr>
            <a:cxnSpLocks/>
          </p:cNvCxnSpPr>
          <p:nvPr/>
        </p:nvCxnSpPr>
        <p:spPr>
          <a:xfrm flipV="1">
            <a:off x="4328529" y="180006"/>
            <a:ext cx="3304990" cy="4611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5670AAB-33D1-82E8-3F7C-BF62F2398ACC}"/>
              </a:ext>
            </a:extLst>
          </p:cNvPr>
          <p:cNvCxnSpPr>
            <a:cxnSpLocks/>
          </p:cNvCxnSpPr>
          <p:nvPr/>
        </p:nvCxnSpPr>
        <p:spPr>
          <a:xfrm flipV="1">
            <a:off x="4328529" y="2199190"/>
            <a:ext cx="3352417" cy="2592729"/>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FFDA5E4D-B54A-2BC0-DE4C-D124572E28EA}"/>
              </a:ext>
            </a:extLst>
          </p:cNvPr>
          <p:cNvPicPr>
            <a:picLocks noChangeAspect="1"/>
          </p:cNvPicPr>
          <p:nvPr/>
        </p:nvPicPr>
        <p:blipFill>
          <a:blip r:embed="rId5"/>
          <a:srcRect l="50740" t="53577"/>
          <a:stretch>
            <a:fillRect/>
          </a:stretch>
        </p:blipFill>
        <p:spPr>
          <a:xfrm>
            <a:off x="7566056" y="180006"/>
            <a:ext cx="3824304" cy="2127443"/>
          </a:xfrm>
          <a:prstGeom prst="rect">
            <a:avLst/>
          </a:prstGeom>
        </p:spPr>
      </p:pic>
      <p:pic>
        <p:nvPicPr>
          <p:cNvPr id="23" name="Picture 22">
            <a:extLst>
              <a:ext uri="{FF2B5EF4-FFF2-40B4-BE49-F238E27FC236}">
                <a16:creationId xmlns:a16="http://schemas.microsoft.com/office/drawing/2014/main" id="{29CFF090-3F7B-38B9-FC20-D70AA54DBF8D}"/>
              </a:ext>
            </a:extLst>
          </p:cNvPr>
          <p:cNvPicPr>
            <a:picLocks noChangeAspect="1"/>
          </p:cNvPicPr>
          <p:nvPr/>
        </p:nvPicPr>
        <p:blipFill>
          <a:blip r:embed="rId6"/>
          <a:stretch>
            <a:fillRect/>
          </a:stretch>
        </p:blipFill>
        <p:spPr>
          <a:xfrm>
            <a:off x="7566056" y="4791919"/>
            <a:ext cx="3824304" cy="1978672"/>
          </a:xfrm>
          <a:prstGeom prst="rect">
            <a:avLst/>
          </a:prstGeom>
        </p:spPr>
      </p:pic>
      <p:sp>
        <p:nvSpPr>
          <p:cNvPr id="28" name="Arrow: Right 27">
            <a:extLst>
              <a:ext uri="{FF2B5EF4-FFF2-40B4-BE49-F238E27FC236}">
                <a16:creationId xmlns:a16="http://schemas.microsoft.com/office/drawing/2014/main" id="{27C2EDA2-336C-7F89-E920-CF71C126EB17}"/>
              </a:ext>
            </a:extLst>
          </p:cNvPr>
          <p:cNvSpPr/>
          <p:nvPr/>
        </p:nvSpPr>
        <p:spPr>
          <a:xfrm rot="5400000">
            <a:off x="9337807" y="4559207"/>
            <a:ext cx="280801" cy="1509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58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E6D87B-02E3-170B-B315-E9C308CBCDD1}"/>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43F450-4FCF-0212-CB07-5797FBAC1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83CEC-F6C3-9BFA-9810-D8E985DA397F}"/>
              </a:ext>
            </a:extLst>
          </p:cNvPr>
          <p:cNvSpPr>
            <a:spLocks noGrp="1"/>
          </p:cNvSpPr>
          <p:nvPr>
            <p:ph type="title"/>
          </p:nvPr>
        </p:nvSpPr>
        <p:spPr>
          <a:xfrm>
            <a:off x="640080" y="325369"/>
            <a:ext cx="4368602" cy="1956841"/>
          </a:xfrm>
        </p:spPr>
        <p:txBody>
          <a:bodyPr anchor="b">
            <a:normAutofit/>
          </a:bodyPr>
          <a:lstStyle/>
          <a:p>
            <a:r>
              <a:rPr lang="en-US" sz="3000"/>
              <a:t>Flood Control Easement Notification Area Map-</a:t>
            </a:r>
            <a:br>
              <a:rPr lang="en-US" sz="3000"/>
            </a:br>
            <a:r>
              <a:rPr lang="en-US" sz="3000"/>
              <a:t>A How-To Guide</a:t>
            </a:r>
          </a:p>
        </p:txBody>
      </p:sp>
      <p:sp>
        <p:nvSpPr>
          <p:cNvPr id="23" name="sketchy line">
            <a:extLst>
              <a:ext uri="{FF2B5EF4-FFF2-40B4-BE49-F238E27FC236}">
                <a16:creationId xmlns:a16="http://schemas.microsoft.com/office/drawing/2014/main" id="{56C477F0-E94F-CDB5-32BC-98A23AFA3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5">
            <a:extLst>
              <a:ext uri="{FF2B5EF4-FFF2-40B4-BE49-F238E27FC236}">
                <a16:creationId xmlns:a16="http://schemas.microsoft.com/office/drawing/2014/main" id="{B64B30AA-060D-CDA4-AD35-784369466D08}"/>
              </a:ext>
            </a:extLst>
          </p:cNvPr>
          <p:cNvGraphicFramePr>
            <a:graphicFrameLocks noGrp="1"/>
          </p:cNvGraphicFramePr>
          <p:nvPr>
            <p:ph idx="1"/>
          </p:nvPr>
        </p:nvGraphicFramePr>
        <p:xfrm>
          <a:off x="1136397" y="2418408"/>
          <a:ext cx="4959603" cy="3522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Graphical user interface, text, application&#10;&#10;AI-generated content may be incorrect.">
            <a:extLst>
              <a:ext uri="{FF2B5EF4-FFF2-40B4-BE49-F238E27FC236}">
                <a16:creationId xmlns:a16="http://schemas.microsoft.com/office/drawing/2014/main" id="{A16CC1DD-41BA-DBD0-733E-5AF6E2F17986}"/>
              </a:ext>
            </a:extLst>
          </p:cNvPr>
          <p:cNvPicPr>
            <a:picLocks noChangeAspect="1"/>
          </p:cNvPicPr>
          <p:nvPr/>
        </p:nvPicPr>
        <p:blipFill>
          <a:blip r:embed="rId8"/>
          <a:stretch>
            <a:fillRect/>
          </a:stretch>
        </p:blipFill>
        <p:spPr>
          <a:xfrm>
            <a:off x="7090531" y="489118"/>
            <a:ext cx="4044845" cy="5466007"/>
          </a:xfrm>
          <a:prstGeom prst="rect">
            <a:avLst/>
          </a:prstGeom>
        </p:spPr>
      </p:pic>
      <p:sp>
        <p:nvSpPr>
          <p:cNvPr id="11" name="Rectangle 10">
            <a:extLst>
              <a:ext uri="{FF2B5EF4-FFF2-40B4-BE49-F238E27FC236}">
                <a16:creationId xmlns:a16="http://schemas.microsoft.com/office/drawing/2014/main" id="{261A4C12-E8AE-89B1-1595-F33996033309}"/>
              </a:ext>
            </a:extLst>
          </p:cNvPr>
          <p:cNvSpPr/>
          <p:nvPr/>
        </p:nvSpPr>
        <p:spPr>
          <a:xfrm>
            <a:off x="9641711" y="2291303"/>
            <a:ext cx="763930" cy="3468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3A56612-2517-1714-AB1C-C42DEF960AB7}"/>
              </a:ext>
            </a:extLst>
          </p:cNvPr>
          <p:cNvCxnSpPr>
            <a:cxnSpLocks/>
          </p:cNvCxnSpPr>
          <p:nvPr/>
        </p:nvCxnSpPr>
        <p:spPr>
          <a:xfrm flipV="1">
            <a:off x="6096000" y="2523281"/>
            <a:ext cx="3395241" cy="231493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6386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3729FF-90D2-FBEA-EDB2-5A222DFFB636}"/>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A750C7-A682-C565-FC8B-8E55FF4A202E}"/>
              </a:ext>
            </a:extLst>
          </p:cNvPr>
          <p:cNvSpPr>
            <a:spLocks noGrp="1"/>
          </p:cNvSpPr>
          <p:nvPr>
            <p:ph type="title"/>
          </p:nvPr>
        </p:nvSpPr>
        <p:spPr>
          <a:xfrm>
            <a:off x="640080" y="325369"/>
            <a:ext cx="4368602" cy="1956841"/>
          </a:xfrm>
        </p:spPr>
        <p:txBody>
          <a:bodyPr anchor="b">
            <a:normAutofit/>
          </a:bodyPr>
          <a:lstStyle/>
          <a:p>
            <a:r>
              <a:rPr lang="en-US" sz="3000"/>
              <a:t>Flood Control Easement Notification Area Map-</a:t>
            </a:r>
            <a:br>
              <a:rPr lang="en-US" sz="3000"/>
            </a:br>
            <a:r>
              <a:rPr lang="en-US" sz="3000"/>
              <a:t>A How-To Guide</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BFC094-35A3-220D-C76E-4D5577B64564}"/>
              </a:ext>
            </a:extLst>
          </p:cNvPr>
          <p:cNvSpPr>
            <a:spLocks noGrp="1"/>
          </p:cNvSpPr>
          <p:nvPr>
            <p:ph idx="1"/>
          </p:nvPr>
        </p:nvSpPr>
        <p:spPr>
          <a:xfrm>
            <a:off x="534057" y="4354459"/>
            <a:ext cx="4243589" cy="1560205"/>
          </a:xfrm>
        </p:spPr>
        <p:txBody>
          <a:bodyPr>
            <a:normAutofit/>
          </a:bodyPr>
          <a:lstStyle/>
          <a:p>
            <a:pPr marL="0" indent="0">
              <a:buNone/>
            </a:pPr>
            <a:r>
              <a:rPr lang="en-US" sz="2200" dirty="0"/>
              <a:t>Find the “Flood Control Easement Notification Area” link in the Resources section on the right side of the webpage.</a:t>
            </a:r>
          </a:p>
        </p:txBody>
      </p:sp>
      <p:pic>
        <p:nvPicPr>
          <p:cNvPr id="5" name="Picture 4">
            <a:extLst>
              <a:ext uri="{FF2B5EF4-FFF2-40B4-BE49-F238E27FC236}">
                <a16:creationId xmlns:a16="http://schemas.microsoft.com/office/drawing/2014/main" id="{8EC2E3F4-02CA-D7C1-4BA9-18FB55BFAA8F}"/>
              </a:ext>
            </a:extLst>
          </p:cNvPr>
          <p:cNvPicPr>
            <a:picLocks noChangeAspect="1"/>
          </p:cNvPicPr>
          <p:nvPr/>
        </p:nvPicPr>
        <p:blipFill>
          <a:blip r:embed="rId3"/>
          <a:srcRect l="3742" r="999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Rectangle 5">
            <a:extLst>
              <a:ext uri="{FF2B5EF4-FFF2-40B4-BE49-F238E27FC236}">
                <a16:creationId xmlns:a16="http://schemas.microsoft.com/office/drawing/2014/main" id="{A105FB5C-00DC-F652-3B4C-4171898C4496}"/>
              </a:ext>
            </a:extLst>
          </p:cNvPr>
          <p:cNvSpPr/>
          <p:nvPr/>
        </p:nvSpPr>
        <p:spPr>
          <a:xfrm>
            <a:off x="10315822" y="6264117"/>
            <a:ext cx="1270435" cy="3468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34589244-C001-2A8B-EABD-73DC2A590E1A}"/>
              </a:ext>
            </a:extLst>
          </p:cNvPr>
          <p:cNvCxnSpPr>
            <a:cxnSpLocks/>
          </p:cNvCxnSpPr>
          <p:nvPr/>
        </p:nvCxnSpPr>
        <p:spPr>
          <a:xfrm>
            <a:off x="4777646" y="5128826"/>
            <a:ext cx="5442800" cy="11352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4241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F27E26-0628-BB90-3622-066ED2C89368}"/>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7EEDA9BD-2F07-9DF6-6180-552840A1ECBE}"/>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2200" kern="1200" dirty="0">
                <a:solidFill>
                  <a:schemeClr val="tx1"/>
                </a:solidFill>
                <a:latin typeface="+mn-lt"/>
                <a:ea typeface="+mn-ea"/>
                <a:cs typeface="+mn-cs"/>
              </a:rPr>
              <a:t>Now that you’ve found the map, use the instructions on the screen to help you find your property.</a:t>
            </a:r>
          </a:p>
        </p:txBody>
      </p:sp>
      <p:sp>
        <p:nvSpPr>
          <p:cNvPr id="3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57126B-823D-8820-B62C-093F5CF089F5}"/>
              </a:ext>
            </a:extLst>
          </p:cNvPr>
          <p:cNvPicPr>
            <a:picLocks noChangeAspect="1"/>
          </p:cNvPicPr>
          <p:nvPr/>
        </p:nvPicPr>
        <p:blipFill>
          <a:blip r:embed="rId3"/>
          <a:stretch>
            <a:fillRect/>
          </a:stretch>
        </p:blipFill>
        <p:spPr>
          <a:xfrm>
            <a:off x="476836" y="534204"/>
            <a:ext cx="11315201" cy="5629314"/>
          </a:xfrm>
          <a:prstGeom prst="rect">
            <a:avLst/>
          </a:prstGeom>
        </p:spPr>
      </p:pic>
      <p:sp>
        <p:nvSpPr>
          <p:cNvPr id="11" name="Rectangle 10">
            <a:extLst>
              <a:ext uri="{FF2B5EF4-FFF2-40B4-BE49-F238E27FC236}">
                <a16:creationId xmlns:a16="http://schemas.microsoft.com/office/drawing/2014/main" id="{5268154E-9F6C-7DA2-0945-198DEB527F7E}"/>
              </a:ext>
            </a:extLst>
          </p:cNvPr>
          <p:cNvSpPr/>
          <p:nvPr/>
        </p:nvSpPr>
        <p:spPr>
          <a:xfrm>
            <a:off x="8506098" y="2367075"/>
            <a:ext cx="3285940" cy="37964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607F338-A5F6-52FC-1E96-F0E776BC521B}"/>
              </a:ext>
            </a:extLst>
          </p:cNvPr>
          <p:cNvCxnSpPr>
            <a:cxnSpLocks/>
          </p:cNvCxnSpPr>
          <p:nvPr/>
        </p:nvCxnSpPr>
        <p:spPr>
          <a:xfrm flipH="1" flipV="1">
            <a:off x="9167974" y="6188559"/>
            <a:ext cx="225141" cy="21031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881A7BBB-C674-3086-0DB5-8F99FCB19A07}"/>
              </a:ext>
            </a:extLst>
          </p:cNvPr>
          <p:cNvSpPr/>
          <p:nvPr/>
        </p:nvSpPr>
        <p:spPr>
          <a:xfrm>
            <a:off x="4234540" y="5794112"/>
            <a:ext cx="2501926" cy="357831"/>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208B932-3C4C-1451-BD8D-C39CFA8139FD}"/>
              </a:ext>
            </a:extLst>
          </p:cNvPr>
          <p:cNvSpPr/>
          <p:nvPr/>
        </p:nvSpPr>
        <p:spPr>
          <a:xfrm>
            <a:off x="2233913" y="5794111"/>
            <a:ext cx="1918907" cy="357831"/>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DC9070-0AAB-2ADF-F756-656B8BF843B4}"/>
              </a:ext>
            </a:extLst>
          </p:cNvPr>
          <p:cNvSpPr>
            <a:spLocks noGrp="1"/>
          </p:cNvSpPr>
          <p:nvPr>
            <p:ph type="title"/>
          </p:nvPr>
        </p:nvSpPr>
        <p:spPr>
          <a:xfrm>
            <a:off x="448008" y="-140471"/>
            <a:ext cx="3571810" cy="807983"/>
          </a:xfrm>
        </p:spPr>
        <p:txBody>
          <a:bodyPr vert="horz" lIns="91440" tIns="45720" rIns="91440" bIns="45720" rtlCol="0" anchor="b">
            <a:normAutofit/>
          </a:bodyPr>
          <a:lstStyle/>
          <a:p>
            <a:r>
              <a:rPr lang="en-US" sz="4100" dirty="0"/>
              <a:t>Page Layout</a:t>
            </a:r>
            <a:endParaRPr lang="en-US" sz="4100" kern="1200" dirty="0">
              <a:solidFill>
                <a:schemeClr val="tx1"/>
              </a:solidFill>
              <a:latin typeface="+mj-lt"/>
              <a:ea typeface="+mj-ea"/>
              <a:cs typeface="+mj-cs"/>
            </a:endParaRPr>
          </a:p>
        </p:txBody>
      </p:sp>
      <p:cxnSp>
        <p:nvCxnSpPr>
          <p:cNvPr id="24" name="Straight Arrow Connector 23">
            <a:extLst>
              <a:ext uri="{FF2B5EF4-FFF2-40B4-BE49-F238E27FC236}">
                <a16:creationId xmlns:a16="http://schemas.microsoft.com/office/drawing/2014/main" id="{77439098-0999-FEE7-D507-8A3CCC0BAAE6}"/>
              </a:ext>
            </a:extLst>
          </p:cNvPr>
          <p:cNvCxnSpPr>
            <a:cxnSpLocks/>
          </p:cNvCxnSpPr>
          <p:nvPr/>
        </p:nvCxnSpPr>
        <p:spPr>
          <a:xfrm flipV="1">
            <a:off x="5485503" y="6192337"/>
            <a:ext cx="0" cy="2820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BED4ACF-824B-56E9-B347-368C4015BF85}"/>
              </a:ext>
            </a:extLst>
          </p:cNvPr>
          <p:cNvCxnSpPr>
            <a:cxnSpLocks/>
          </p:cNvCxnSpPr>
          <p:nvPr/>
        </p:nvCxnSpPr>
        <p:spPr>
          <a:xfrm flipV="1">
            <a:off x="2884708" y="6188559"/>
            <a:ext cx="308658" cy="2006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13BD04BD-7558-1EA7-DB30-B3216A81C927}"/>
              </a:ext>
            </a:extLst>
          </p:cNvPr>
          <p:cNvCxnSpPr>
            <a:cxnSpLocks/>
          </p:cNvCxnSpPr>
          <p:nvPr/>
        </p:nvCxnSpPr>
        <p:spPr>
          <a:xfrm flipV="1">
            <a:off x="7054995" y="6047636"/>
            <a:ext cx="0" cy="28570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316759F8-B63F-27FC-9157-DA20D60871A9}"/>
              </a:ext>
            </a:extLst>
          </p:cNvPr>
          <p:cNvSpPr txBox="1"/>
          <p:nvPr/>
        </p:nvSpPr>
        <p:spPr>
          <a:xfrm>
            <a:off x="4406967" y="6389225"/>
            <a:ext cx="2233304" cy="369332"/>
          </a:xfrm>
          <a:prstGeom prst="rect">
            <a:avLst/>
          </a:prstGeom>
          <a:noFill/>
        </p:spPr>
        <p:txBody>
          <a:bodyPr wrap="none" rtlCol="0">
            <a:spAutoFit/>
          </a:bodyPr>
          <a:lstStyle/>
          <a:p>
            <a:r>
              <a:rPr lang="en-US" dirty="0"/>
              <a:t>Different Map Layers</a:t>
            </a:r>
          </a:p>
        </p:txBody>
      </p:sp>
      <p:sp>
        <p:nvSpPr>
          <p:cNvPr id="38" name="TextBox 37">
            <a:extLst>
              <a:ext uri="{FF2B5EF4-FFF2-40B4-BE49-F238E27FC236}">
                <a16:creationId xmlns:a16="http://schemas.microsoft.com/office/drawing/2014/main" id="{F8EC833C-F044-7AB0-50A7-706F9D7F5000}"/>
              </a:ext>
            </a:extLst>
          </p:cNvPr>
          <p:cNvSpPr txBox="1"/>
          <p:nvPr/>
        </p:nvSpPr>
        <p:spPr>
          <a:xfrm>
            <a:off x="1749975" y="6389744"/>
            <a:ext cx="2130840" cy="369332"/>
          </a:xfrm>
          <a:prstGeom prst="rect">
            <a:avLst/>
          </a:prstGeom>
          <a:noFill/>
        </p:spPr>
        <p:txBody>
          <a:bodyPr wrap="none" rtlCol="0">
            <a:spAutoFit/>
          </a:bodyPr>
          <a:lstStyle/>
          <a:p>
            <a:r>
              <a:rPr lang="en-US" dirty="0"/>
              <a:t>Address Search Bar</a:t>
            </a:r>
          </a:p>
        </p:txBody>
      </p:sp>
      <p:sp>
        <p:nvSpPr>
          <p:cNvPr id="39" name="TextBox 38">
            <a:extLst>
              <a:ext uri="{FF2B5EF4-FFF2-40B4-BE49-F238E27FC236}">
                <a16:creationId xmlns:a16="http://schemas.microsoft.com/office/drawing/2014/main" id="{9C8F82FB-C4D9-227C-4129-561464520D4D}"/>
              </a:ext>
            </a:extLst>
          </p:cNvPr>
          <p:cNvSpPr txBox="1"/>
          <p:nvPr/>
        </p:nvSpPr>
        <p:spPr>
          <a:xfrm>
            <a:off x="6626181" y="6241182"/>
            <a:ext cx="2133148" cy="369332"/>
          </a:xfrm>
          <a:prstGeom prst="rect">
            <a:avLst/>
          </a:prstGeom>
          <a:noFill/>
        </p:spPr>
        <p:txBody>
          <a:bodyPr wrap="none" rtlCol="0">
            <a:spAutoFit/>
          </a:bodyPr>
          <a:lstStyle/>
          <a:p>
            <a:r>
              <a:rPr lang="en-US" dirty="0"/>
              <a:t>Measurement Tools</a:t>
            </a:r>
          </a:p>
        </p:txBody>
      </p:sp>
      <p:sp>
        <p:nvSpPr>
          <p:cNvPr id="40" name="TextBox 39">
            <a:extLst>
              <a:ext uri="{FF2B5EF4-FFF2-40B4-BE49-F238E27FC236}">
                <a16:creationId xmlns:a16="http://schemas.microsoft.com/office/drawing/2014/main" id="{A63D64E5-0D13-D1CA-6BED-64D498187F11}"/>
              </a:ext>
            </a:extLst>
          </p:cNvPr>
          <p:cNvSpPr txBox="1"/>
          <p:nvPr/>
        </p:nvSpPr>
        <p:spPr>
          <a:xfrm>
            <a:off x="9280545" y="6323796"/>
            <a:ext cx="2598275" cy="369332"/>
          </a:xfrm>
          <a:prstGeom prst="rect">
            <a:avLst/>
          </a:prstGeom>
          <a:noFill/>
        </p:spPr>
        <p:txBody>
          <a:bodyPr wrap="none" rtlCol="0">
            <a:spAutoFit/>
          </a:bodyPr>
          <a:lstStyle/>
          <a:p>
            <a:r>
              <a:rPr lang="en-US" dirty="0"/>
              <a:t>Map Use Instruction Box</a:t>
            </a:r>
          </a:p>
        </p:txBody>
      </p:sp>
      <p:cxnSp>
        <p:nvCxnSpPr>
          <p:cNvPr id="41" name="Straight Arrow Connector 40">
            <a:extLst>
              <a:ext uri="{FF2B5EF4-FFF2-40B4-BE49-F238E27FC236}">
                <a16:creationId xmlns:a16="http://schemas.microsoft.com/office/drawing/2014/main" id="{3E605A78-50AD-37C2-D866-B46A8D088A52}"/>
              </a:ext>
            </a:extLst>
          </p:cNvPr>
          <p:cNvCxnSpPr>
            <a:cxnSpLocks/>
          </p:cNvCxnSpPr>
          <p:nvPr/>
        </p:nvCxnSpPr>
        <p:spPr>
          <a:xfrm flipH="1">
            <a:off x="10124012" y="551347"/>
            <a:ext cx="281515" cy="2684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2631F85A-4BA5-1D71-65AB-EA5FB25B2C63}"/>
              </a:ext>
            </a:extLst>
          </p:cNvPr>
          <p:cNvSpPr txBox="1"/>
          <p:nvPr/>
        </p:nvSpPr>
        <p:spPr>
          <a:xfrm>
            <a:off x="10124012" y="164872"/>
            <a:ext cx="911340" cy="369332"/>
          </a:xfrm>
          <a:prstGeom prst="rect">
            <a:avLst/>
          </a:prstGeom>
          <a:noFill/>
        </p:spPr>
        <p:txBody>
          <a:bodyPr wrap="none" rtlCol="0">
            <a:spAutoFit/>
          </a:bodyPr>
          <a:lstStyle/>
          <a:p>
            <a:r>
              <a:rPr lang="en-US" dirty="0"/>
              <a:t>Legend</a:t>
            </a:r>
          </a:p>
        </p:txBody>
      </p:sp>
    </p:spTree>
    <p:extLst>
      <p:ext uri="{BB962C8B-B14F-4D97-AF65-F5344CB8AC3E}">
        <p14:creationId xmlns:p14="http://schemas.microsoft.com/office/powerpoint/2010/main" val="3119270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B863C5-7A4F-3820-411A-54DAE2C95472}"/>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2AF27BD-BE10-0B48-7E5A-9B70690DB19D}"/>
              </a:ext>
            </a:extLst>
          </p:cNvPr>
          <p:cNvPicPr>
            <a:picLocks noChangeAspect="1"/>
          </p:cNvPicPr>
          <p:nvPr/>
        </p:nvPicPr>
        <p:blipFill>
          <a:blip r:embed="rId3"/>
          <a:srcRect t="8001" b="17243"/>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3451185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BBD1B-059A-8761-E804-0AFDCB3F2E10}"/>
              </a:ext>
            </a:extLst>
          </p:cNvPr>
          <p:cNvSpPr>
            <a:spLocks noGrp="1"/>
          </p:cNvSpPr>
          <p:nvPr>
            <p:ph type="title"/>
          </p:nvPr>
        </p:nvSpPr>
        <p:spPr/>
        <p:txBody>
          <a:bodyPr/>
          <a:lstStyle/>
          <a:p>
            <a:r>
              <a:rPr lang="en-US"/>
              <a:t>Live Demonstration</a:t>
            </a:r>
            <a:endParaRPr lang="en-US" dirty="0"/>
          </a:p>
        </p:txBody>
      </p:sp>
      <p:graphicFrame>
        <p:nvGraphicFramePr>
          <p:cNvPr id="17" name="Content Placeholder 2">
            <a:extLst>
              <a:ext uri="{FF2B5EF4-FFF2-40B4-BE49-F238E27FC236}">
                <a16:creationId xmlns:a16="http://schemas.microsoft.com/office/drawing/2014/main" id="{710F05DC-BA4E-8EDA-5CA3-3DFF05770BD6}"/>
              </a:ext>
            </a:extLst>
          </p:cNvPr>
          <p:cNvGraphicFramePr>
            <a:graphicFrameLocks noGrp="1"/>
          </p:cNvGraphicFramePr>
          <p:nvPr>
            <p:ph idx="1"/>
            <p:extLst>
              <p:ext uri="{D42A27DB-BD31-4B8C-83A1-F6EECF244321}">
                <p14:modId xmlns:p14="http://schemas.microsoft.com/office/powerpoint/2010/main" val="370694076"/>
              </p:ext>
            </p:extLst>
          </p:nvPr>
        </p:nvGraphicFramePr>
        <p:xfrm>
          <a:off x="185195" y="1825625"/>
          <a:ext cx="1116860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5065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668270-75DD-99D6-6F1B-D227BB1B7ACB}"/>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1E4C7FD-038C-B514-45DD-B046F67EC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091082-6535-8B20-B938-19AE07A5DD34}"/>
              </a:ext>
            </a:extLst>
          </p:cNvPr>
          <p:cNvSpPr>
            <a:spLocks noGrp="1"/>
          </p:cNvSpPr>
          <p:nvPr>
            <p:ph type="title"/>
          </p:nvPr>
        </p:nvSpPr>
        <p:spPr>
          <a:xfrm>
            <a:off x="640080" y="325369"/>
            <a:ext cx="4368602" cy="1956841"/>
          </a:xfrm>
        </p:spPr>
        <p:txBody>
          <a:bodyPr anchor="b">
            <a:normAutofit/>
          </a:bodyPr>
          <a:lstStyle/>
          <a:p>
            <a:r>
              <a:rPr lang="en-US" sz="3000" dirty="0"/>
              <a:t>Is the address within an easement of a dam?</a:t>
            </a:r>
          </a:p>
        </p:txBody>
      </p:sp>
      <p:sp>
        <p:nvSpPr>
          <p:cNvPr id="23" name="sketchy line">
            <a:extLst>
              <a:ext uri="{FF2B5EF4-FFF2-40B4-BE49-F238E27FC236}">
                <a16:creationId xmlns:a16="http://schemas.microsoft.com/office/drawing/2014/main" id="{A3488C7D-7329-3E00-3127-C638C2BCC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0783A8E-7C5B-EBF0-F3AC-40F38BA6B3E8}"/>
              </a:ext>
            </a:extLst>
          </p:cNvPr>
          <p:cNvSpPr txBox="1"/>
          <p:nvPr/>
        </p:nvSpPr>
        <p:spPr>
          <a:xfrm>
            <a:off x="11575" y="4426470"/>
            <a:ext cx="1744517" cy="369332"/>
          </a:xfrm>
          <a:prstGeom prst="rect">
            <a:avLst/>
          </a:prstGeom>
          <a:noFill/>
          <a:ln>
            <a:solidFill>
              <a:schemeClr val="tx1"/>
            </a:solidFill>
          </a:ln>
        </p:spPr>
        <p:txBody>
          <a:bodyPr wrap="none" rtlCol="0">
            <a:spAutoFit/>
          </a:bodyPr>
          <a:lstStyle/>
          <a:p>
            <a:r>
              <a:rPr lang="en-US" dirty="0"/>
              <a:t>Search Address</a:t>
            </a:r>
          </a:p>
        </p:txBody>
      </p:sp>
      <p:sp>
        <p:nvSpPr>
          <p:cNvPr id="22" name="TextBox 21">
            <a:extLst>
              <a:ext uri="{FF2B5EF4-FFF2-40B4-BE49-F238E27FC236}">
                <a16:creationId xmlns:a16="http://schemas.microsoft.com/office/drawing/2014/main" id="{3272B5EA-8346-A09D-7CA0-2E97F9855A67}"/>
              </a:ext>
            </a:extLst>
          </p:cNvPr>
          <p:cNvSpPr txBox="1"/>
          <p:nvPr/>
        </p:nvSpPr>
        <p:spPr>
          <a:xfrm>
            <a:off x="2032794" y="4986336"/>
            <a:ext cx="2833955" cy="923330"/>
          </a:xfrm>
          <a:prstGeom prst="rect">
            <a:avLst/>
          </a:prstGeom>
          <a:noFill/>
          <a:ln>
            <a:solidFill>
              <a:schemeClr val="tx1"/>
            </a:solidFill>
          </a:ln>
        </p:spPr>
        <p:txBody>
          <a:bodyPr wrap="square" rtlCol="0">
            <a:spAutoFit/>
          </a:bodyPr>
          <a:lstStyle/>
          <a:p>
            <a:pPr algn="ctr"/>
            <a:r>
              <a:rPr lang="en-US" dirty="0"/>
              <a:t>Slowly zoom out, looking for any </a:t>
            </a:r>
            <a:r>
              <a:rPr lang="en-US" dirty="0">
                <a:solidFill>
                  <a:schemeClr val="accent1">
                    <a:lumMod val="60000"/>
                    <a:lumOff val="40000"/>
                  </a:schemeClr>
                </a:solidFill>
              </a:rPr>
              <a:t>blue</a:t>
            </a:r>
            <a:r>
              <a:rPr lang="en-US" dirty="0"/>
              <a:t> “dam” polygons.</a:t>
            </a:r>
          </a:p>
        </p:txBody>
      </p:sp>
      <p:sp>
        <p:nvSpPr>
          <p:cNvPr id="24" name="TextBox 23">
            <a:extLst>
              <a:ext uri="{FF2B5EF4-FFF2-40B4-BE49-F238E27FC236}">
                <a16:creationId xmlns:a16="http://schemas.microsoft.com/office/drawing/2014/main" id="{10147294-EC6A-AEA5-9B3E-8885906EB5DE}"/>
              </a:ext>
            </a:extLst>
          </p:cNvPr>
          <p:cNvSpPr txBox="1"/>
          <p:nvPr/>
        </p:nvSpPr>
        <p:spPr>
          <a:xfrm>
            <a:off x="5324960" y="5873314"/>
            <a:ext cx="6672858" cy="369332"/>
          </a:xfrm>
          <a:prstGeom prst="rect">
            <a:avLst/>
          </a:prstGeom>
          <a:noFill/>
          <a:ln>
            <a:solidFill>
              <a:schemeClr val="tx1"/>
            </a:solidFill>
          </a:ln>
        </p:spPr>
        <p:txBody>
          <a:bodyPr wrap="square" rtlCol="0">
            <a:spAutoFit/>
          </a:bodyPr>
          <a:lstStyle/>
          <a:p>
            <a:pPr algn="ctr"/>
            <a:r>
              <a:rPr lang="en-US" dirty="0"/>
              <a:t>We know that we are within the easement of a dam.</a:t>
            </a:r>
          </a:p>
        </p:txBody>
      </p:sp>
      <p:pic>
        <p:nvPicPr>
          <p:cNvPr id="4" name="Picture 3">
            <a:extLst>
              <a:ext uri="{FF2B5EF4-FFF2-40B4-BE49-F238E27FC236}">
                <a16:creationId xmlns:a16="http://schemas.microsoft.com/office/drawing/2014/main" id="{ECF611D8-C9B1-F75B-1854-990C1588E28C}"/>
              </a:ext>
            </a:extLst>
          </p:cNvPr>
          <p:cNvPicPr>
            <a:picLocks noChangeAspect="1"/>
          </p:cNvPicPr>
          <p:nvPr/>
        </p:nvPicPr>
        <p:blipFill>
          <a:blip r:embed="rId3"/>
          <a:stretch>
            <a:fillRect/>
          </a:stretch>
        </p:blipFill>
        <p:spPr>
          <a:xfrm>
            <a:off x="93107" y="3608107"/>
            <a:ext cx="1609073" cy="655183"/>
          </a:xfrm>
          <a:prstGeom prst="rect">
            <a:avLst/>
          </a:prstGeom>
          <a:ln>
            <a:solidFill>
              <a:schemeClr val="tx1"/>
            </a:solidFill>
          </a:ln>
        </p:spPr>
      </p:pic>
      <p:pic>
        <p:nvPicPr>
          <p:cNvPr id="6" name="Picture 5">
            <a:extLst>
              <a:ext uri="{FF2B5EF4-FFF2-40B4-BE49-F238E27FC236}">
                <a16:creationId xmlns:a16="http://schemas.microsoft.com/office/drawing/2014/main" id="{B521BBBF-DEF7-1734-AFDC-14E901D691FD}"/>
              </a:ext>
            </a:extLst>
          </p:cNvPr>
          <p:cNvPicPr>
            <a:picLocks noChangeAspect="1"/>
          </p:cNvPicPr>
          <p:nvPr/>
        </p:nvPicPr>
        <p:blipFill>
          <a:blip r:embed="rId4"/>
          <a:stretch>
            <a:fillRect/>
          </a:stretch>
        </p:blipFill>
        <p:spPr>
          <a:xfrm>
            <a:off x="2049220" y="2905186"/>
            <a:ext cx="2833955" cy="2019573"/>
          </a:xfrm>
          <a:prstGeom prst="rect">
            <a:avLst/>
          </a:prstGeom>
          <a:ln>
            <a:solidFill>
              <a:schemeClr val="tx1"/>
            </a:solidFill>
          </a:ln>
        </p:spPr>
      </p:pic>
      <p:pic>
        <p:nvPicPr>
          <p:cNvPr id="8" name="Picture 7">
            <a:extLst>
              <a:ext uri="{FF2B5EF4-FFF2-40B4-BE49-F238E27FC236}">
                <a16:creationId xmlns:a16="http://schemas.microsoft.com/office/drawing/2014/main" id="{F58F6B9B-CD50-6406-90DD-9F3BEA62C1C9}"/>
              </a:ext>
            </a:extLst>
          </p:cNvPr>
          <p:cNvPicPr>
            <a:picLocks noChangeAspect="1"/>
          </p:cNvPicPr>
          <p:nvPr/>
        </p:nvPicPr>
        <p:blipFill>
          <a:blip r:embed="rId5"/>
          <a:stretch>
            <a:fillRect/>
          </a:stretch>
        </p:blipFill>
        <p:spPr>
          <a:xfrm>
            <a:off x="5355722" y="725541"/>
            <a:ext cx="6642096" cy="5111891"/>
          </a:xfrm>
          <a:prstGeom prst="rect">
            <a:avLst/>
          </a:prstGeom>
          <a:ln>
            <a:solidFill>
              <a:schemeClr val="tx1"/>
            </a:solidFill>
          </a:ln>
        </p:spPr>
      </p:pic>
      <p:cxnSp>
        <p:nvCxnSpPr>
          <p:cNvPr id="19" name="Straight Arrow Connector 18">
            <a:extLst>
              <a:ext uri="{FF2B5EF4-FFF2-40B4-BE49-F238E27FC236}">
                <a16:creationId xmlns:a16="http://schemas.microsoft.com/office/drawing/2014/main" id="{E4A3192C-939E-47EB-6772-51BD9CEA49C9}"/>
              </a:ext>
            </a:extLst>
          </p:cNvPr>
          <p:cNvCxnSpPr>
            <a:cxnSpLocks/>
          </p:cNvCxnSpPr>
          <p:nvPr/>
        </p:nvCxnSpPr>
        <p:spPr>
          <a:xfrm flipV="1">
            <a:off x="4883175" y="2843609"/>
            <a:ext cx="2696917" cy="102254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3440392-3B85-E1CE-8C60-C45416668C22}"/>
              </a:ext>
            </a:extLst>
          </p:cNvPr>
          <p:cNvCxnSpPr>
            <a:cxnSpLocks/>
          </p:cNvCxnSpPr>
          <p:nvPr/>
        </p:nvCxnSpPr>
        <p:spPr>
          <a:xfrm>
            <a:off x="1795287" y="3927734"/>
            <a:ext cx="138775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5296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1C2B1-59BE-2083-EE5E-01A5F9D3BF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34F963-0D78-503F-29AF-E0A18AEC2AA3}"/>
              </a:ext>
            </a:extLst>
          </p:cNvPr>
          <p:cNvSpPr>
            <a:spLocks noGrp="1"/>
          </p:cNvSpPr>
          <p:nvPr>
            <p:ph type="title"/>
          </p:nvPr>
        </p:nvSpPr>
        <p:spPr/>
        <p:txBody>
          <a:bodyPr/>
          <a:lstStyle/>
          <a:p>
            <a:r>
              <a:rPr lang="en-US" dirty="0"/>
              <a:t>Live Demonstration</a:t>
            </a:r>
          </a:p>
        </p:txBody>
      </p:sp>
      <p:graphicFrame>
        <p:nvGraphicFramePr>
          <p:cNvPr id="16" name="Content Placeholder 3">
            <a:extLst>
              <a:ext uri="{FF2B5EF4-FFF2-40B4-BE49-F238E27FC236}">
                <a16:creationId xmlns:a16="http://schemas.microsoft.com/office/drawing/2014/main" id="{48704858-0F12-19AB-BCC9-03936D1D1F15}"/>
              </a:ext>
            </a:extLst>
          </p:cNvPr>
          <p:cNvGraphicFramePr>
            <a:graphicFrameLocks noGrp="1"/>
          </p:cNvGraphicFramePr>
          <p:nvPr>
            <p:ph idx="1"/>
          </p:nvPr>
        </p:nvGraphicFramePr>
        <p:xfrm>
          <a:off x="359857" y="1653437"/>
          <a:ext cx="652812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A9EF22C6-9209-5216-FB3D-6EDE8D78E6B7}"/>
              </a:ext>
            </a:extLst>
          </p:cNvPr>
          <p:cNvPicPr>
            <a:picLocks noChangeAspect="1"/>
          </p:cNvPicPr>
          <p:nvPr/>
        </p:nvPicPr>
        <p:blipFill>
          <a:blip r:embed="rId8"/>
          <a:stretch>
            <a:fillRect/>
          </a:stretch>
        </p:blipFill>
        <p:spPr>
          <a:xfrm>
            <a:off x="7247835" y="3285626"/>
            <a:ext cx="4944165" cy="3572374"/>
          </a:xfrm>
          <a:prstGeom prst="rect">
            <a:avLst/>
          </a:prstGeom>
        </p:spPr>
      </p:pic>
      <p:pic>
        <p:nvPicPr>
          <p:cNvPr id="8" name="Picture 7">
            <a:extLst>
              <a:ext uri="{FF2B5EF4-FFF2-40B4-BE49-F238E27FC236}">
                <a16:creationId xmlns:a16="http://schemas.microsoft.com/office/drawing/2014/main" id="{D6667101-F29E-7851-CB80-826FFF42C365}"/>
              </a:ext>
            </a:extLst>
          </p:cNvPr>
          <p:cNvPicPr>
            <a:picLocks noChangeAspect="1"/>
          </p:cNvPicPr>
          <p:nvPr/>
        </p:nvPicPr>
        <p:blipFill>
          <a:blip r:embed="rId9"/>
          <a:stretch>
            <a:fillRect/>
          </a:stretch>
        </p:blipFill>
        <p:spPr>
          <a:xfrm>
            <a:off x="7366321" y="136782"/>
            <a:ext cx="4382112" cy="2772162"/>
          </a:xfrm>
          <a:prstGeom prst="rect">
            <a:avLst/>
          </a:prstGeom>
        </p:spPr>
      </p:pic>
      <p:cxnSp>
        <p:nvCxnSpPr>
          <p:cNvPr id="10" name="Straight Connector 9">
            <a:extLst>
              <a:ext uri="{FF2B5EF4-FFF2-40B4-BE49-F238E27FC236}">
                <a16:creationId xmlns:a16="http://schemas.microsoft.com/office/drawing/2014/main" id="{6306D901-EE1A-9BF6-B265-03B420378950}"/>
              </a:ext>
            </a:extLst>
          </p:cNvPr>
          <p:cNvCxnSpPr>
            <a:cxnSpLocks/>
          </p:cNvCxnSpPr>
          <p:nvPr/>
        </p:nvCxnSpPr>
        <p:spPr>
          <a:xfrm>
            <a:off x="7366321" y="2908944"/>
            <a:ext cx="3525456" cy="23459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8158B87-22E6-3E93-49EB-FE5036595AD1}"/>
              </a:ext>
            </a:extLst>
          </p:cNvPr>
          <p:cNvCxnSpPr>
            <a:cxnSpLocks/>
          </p:cNvCxnSpPr>
          <p:nvPr/>
        </p:nvCxnSpPr>
        <p:spPr>
          <a:xfrm flipV="1">
            <a:off x="10891777" y="2908944"/>
            <a:ext cx="856656" cy="234596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97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DE8AA-9B8F-11FF-3590-8324B5D75B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655AAF-5CE7-353C-AB48-A0D1607D50AD}"/>
              </a:ext>
            </a:extLst>
          </p:cNvPr>
          <p:cNvSpPr>
            <a:spLocks noGrp="1"/>
          </p:cNvSpPr>
          <p:nvPr>
            <p:ph type="title"/>
          </p:nvPr>
        </p:nvSpPr>
        <p:spPr>
          <a:xfrm>
            <a:off x="444661" y="318826"/>
            <a:ext cx="10515600" cy="1325563"/>
          </a:xfrm>
        </p:spPr>
        <p:txBody>
          <a:bodyPr/>
          <a:lstStyle/>
          <a:p>
            <a:r>
              <a:rPr lang="en-US" dirty="0"/>
              <a:t>Live Demonstration</a:t>
            </a:r>
          </a:p>
        </p:txBody>
      </p:sp>
      <p:graphicFrame>
        <p:nvGraphicFramePr>
          <p:cNvPr id="7" name="Content Placeholder 3">
            <a:extLst>
              <a:ext uri="{FF2B5EF4-FFF2-40B4-BE49-F238E27FC236}">
                <a16:creationId xmlns:a16="http://schemas.microsoft.com/office/drawing/2014/main" id="{DF4656F8-EED7-BDD6-D7AA-ED69C7874845}"/>
              </a:ext>
            </a:extLst>
          </p:cNvPr>
          <p:cNvGraphicFramePr>
            <a:graphicFrameLocks noGrp="1"/>
          </p:cNvGraphicFramePr>
          <p:nvPr>
            <p:ph idx="1"/>
            <p:extLst>
              <p:ext uri="{D42A27DB-BD31-4B8C-83A1-F6EECF244321}">
                <p14:modId xmlns:p14="http://schemas.microsoft.com/office/powerpoint/2010/main" val="4156374370"/>
              </p:ext>
            </p:extLst>
          </p:nvPr>
        </p:nvGraphicFramePr>
        <p:xfrm>
          <a:off x="838200" y="1825625"/>
          <a:ext cx="394214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43642B55-BD65-82CB-01B4-832CB54964ED}"/>
              </a:ext>
            </a:extLst>
          </p:cNvPr>
          <p:cNvPicPr>
            <a:picLocks noChangeAspect="1"/>
          </p:cNvPicPr>
          <p:nvPr/>
        </p:nvPicPr>
        <p:blipFill>
          <a:blip r:embed="rId8"/>
          <a:stretch>
            <a:fillRect/>
          </a:stretch>
        </p:blipFill>
        <p:spPr>
          <a:xfrm>
            <a:off x="5120976" y="0"/>
            <a:ext cx="7071024" cy="6858000"/>
          </a:xfrm>
          <a:prstGeom prst="rect">
            <a:avLst/>
          </a:prstGeom>
          <a:ln>
            <a:solidFill>
              <a:schemeClr val="tx1"/>
            </a:solidFill>
          </a:ln>
        </p:spPr>
      </p:pic>
    </p:spTree>
    <p:extLst>
      <p:ext uri="{BB962C8B-B14F-4D97-AF65-F5344CB8AC3E}">
        <p14:creationId xmlns:p14="http://schemas.microsoft.com/office/powerpoint/2010/main" val="3240515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14245E5-D268-511D-F5EC-E9077C9856AA}"/>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Now I know who I need to talk to about easements before I start any type of construction work.</a:t>
            </a:r>
          </a:p>
        </p:txBody>
      </p:sp>
    </p:spTree>
    <p:extLst>
      <p:ext uri="{BB962C8B-B14F-4D97-AF65-F5344CB8AC3E}">
        <p14:creationId xmlns:p14="http://schemas.microsoft.com/office/powerpoint/2010/main" val="291046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C521A1-5809-D5F4-DA09-A550FD9A7A1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87F674-3426-C424-203F-67C0A4B25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214648-213C-B22E-C686-5C0D1254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76677E-B629-FAEC-7611-EE803E8EC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370060-1202-7612-F55C-AA07C18A2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9CA6223-5BB8-D17B-6E28-23635A099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73F465-C6B5-70A9-B4DB-EBF4893BCA48}"/>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Table of Contents</a:t>
            </a:r>
          </a:p>
        </p:txBody>
      </p:sp>
      <p:sp>
        <p:nvSpPr>
          <p:cNvPr id="3" name="Content Placeholder 2">
            <a:extLst>
              <a:ext uri="{FF2B5EF4-FFF2-40B4-BE49-F238E27FC236}">
                <a16:creationId xmlns:a16="http://schemas.microsoft.com/office/drawing/2014/main" id="{A0B2C128-BA12-F70A-F864-D175586D3997}"/>
              </a:ext>
            </a:extLst>
          </p:cNvPr>
          <p:cNvSpPr>
            <a:spLocks noGrp="1"/>
          </p:cNvSpPr>
          <p:nvPr>
            <p:ph idx="1"/>
          </p:nvPr>
        </p:nvSpPr>
        <p:spPr>
          <a:xfrm>
            <a:off x="1371599" y="1597432"/>
            <a:ext cx="10820397" cy="5260567"/>
          </a:xfrm>
        </p:spPr>
        <p:txBody>
          <a:bodyPr anchor="ctr">
            <a:normAutofit/>
          </a:bodyPr>
          <a:lstStyle/>
          <a:p>
            <a:r>
              <a:rPr lang="en-US" sz="2000" dirty="0"/>
              <a:t>Introduction</a:t>
            </a:r>
          </a:p>
          <a:p>
            <a:r>
              <a:rPr lang="en-US" sz="2000" dirty="0"/>
              <a:t>Purpose</a:t>
            </a:r>
          </a:p>
          <a:p>
            <a:r>
              <a:rPr lang="en-US" sz="2000" dirty="0"/>
              <a:t>Why is this important Nationally?</a:t>
            </a:r>
          </a:p>
          <a:p>
            <a:r>
              <a:rPr lang="en-US" sz="2000" dirty="0"/>
              <a:t>Why is this important in Texas?</a:t>
            </a:r>
          </a:p>
          <a:p>
            <a:r>
              <a:rPr lang="en-US" sz="2000" dirty="0"/>
              <a:t>What are we going to do about it?</a:t>
            </a:r>
          </a:p>
          <a:p>
            <a:r>
              <a:rPr lang="en-US" sz="2000" dirty="0"/>
              <a:t>What do we need to tell (or ask) the public?</a:t>
            </a:r>
          </a:p>
          <a:p>
            <a:pPr lvl="1"/>
            <a:r>
              <a:rPr lang="en-US" sz="1200" dirty="0"/>
              <a:t>How do you ask a set of questions to a lot of people?</a:t>
            </a:r>
          </a:p>
          <a:p>
            <a:r>
              <a:rPr lang="en-US" sz="2000" dirty="0"/>
              <a:t>So, what do we do?</a:t>
            </a:r>
          </a:p>
          <a:p>
            <a:r>
              <a:rPr lang="en-US" sz="2000" dirty="0"/>
              <a:t>What do we want it to share?</a:t>
            </a:r>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1433344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6BAA19-8782-4B25-0762-8E7406DAE612}"/>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7DA8D23-7D27-F98A-FB0C-C4E392B61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03DD9A-A343-A891-624D-A1ABFDB84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A82DAD-8FF7-984E-64F8-928B3EA5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F45272-555D-322F-7D7C-E18874C6C9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BA566F6-9C77-F85A-D788-4F73433C9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D7C5DFD-4D67-DA01-AE8B-FB58FBABA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8DAD02FF-A5D0-28C1-B037-E182FE820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149B6E7-E402-7746-52B3-69D134CD3F99}"/>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Conclusion</a:t>
            </a:r>
          </a:p>
        </p:txBody>
      </p:sp>
    </p:spTree>
    <p:extLst>
      <p:ext uri="{BB962C8B-B14F-4D97-AF65-F5344CB8AC3E}">
        <p14:creationId xmlns:p14="http://schemas.microsoft.com/office/powerpoint/2010/main" val="3963921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509C54-2426-C5D4-48CC-156ACA72E1EC}"/>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ED8F67-72EA-EE99-308D-35B9A57E4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003BF9-6BEA-ED52-73DE-35FD4AAF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56F1D9-A647-0563-20C3-B7008E1F2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EB1428-A632-FBB7-9BE9-7FE784FE7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EB6A064-9F55-6265-1382-443406108F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A8D64E1-B49E-A36A-2432-AAE32F1C56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88C42D9-26ED-4A97-D190-0F80A7107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26C261E-30D3-A94B-4F7D-8E4DFA162CAB}"/>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Questions?</a:t>
            </a:r>
          </a:p>
        </p:txBody>
      </p:sp>
    </p:spTree>
    <p:extLst>
      <p:ext uri="{BB962C8B-B14F-4D97-AF65-F5344CB8AC3E}">
        <p14:creationId xmlns:p14="http://schemas.microsoft.com/office/powerpoint/2010/main" val="2257613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9B3EAC-ABCB-9882-FE76-9D2F9A82C7A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C397B7-3A8A-CA94-7319-EC786FFEF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42FCC9-382D-2D0C-E369-34CA4BE46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22F998E-DB30-CBEB-6488-A090EA95E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DD5F32-7539-A4A6-13CE-AAD1D6CA4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AEA468-A0CF-71B8-9F25-B658C88F5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B8D276-A62D-7E1E-0427-8C516C562E4A}"/>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Introduction</a:t>
            </a:r>
          </a:p>
        </p:txBody>
      </p:sp>
      <p:sp>
        <p:nvSpPr>
          <p:cNvPr id="3" name="Content Placeholder 2">
            <a:extLst>
              <a:ext uri="{FF2B5EF4-FFF2-40B4-BE49-F238E27FC236}">
                <a16:creationId xmlns:a16="http://schemas.microsoft.com/office/drawing/2014/main" id="{0BE1EF76-ECF0-F8DB-2B18-B9C02B23328B}"/>
              </a:ext>
            </a:extLst>
          </p:cNvPr>
          <p:cNvSpPr>
            <a:spLocks noGrp="1"/>
          </p:cNvSpPr>
          <p:nvPr>
            <p:ph idx="1"/>
          </p:nvPr>
        </p:nvSpPr>
        <p:spPr>
          <a:xfrm>
            <a:off x="1371599" y="2318197"/>
            <a:ext cx="9724031" cy="3683358"/>
          </a:xfrm>
        </p:spPr>
        <p:txBody>
          <a:bodyPr anchor="ctr">
            <a:normAutofit/>
          </a:bodyPr>
          <a:lstStyle/>
          <a:p>
            <a:r>
              <a:rPr lang="en-US" sz="2000" b="1" dirty="0"/>
              <a:t>Hazard Creep- </a:t>
            </a:r>
            <a:r>
              <a:rPr lang="en-US" sz="2000" dirty="0"/>
              <a:t>The Association of State Dam Safety defines this as “the gradual increase in anticipated consequences of a dam failure due to infrastructure development either along the drainage below a dam or within the reservoir area upstream of the dam. Even though the physical condition of a dam may not have changed, hazard creep can result in an immediate adverse impact on the overall risk profile of a dam because the consequence component has increased. (1)”</a:t>
            </a:r>
          </a:p>
        </p:txBody>
      </p:sp>
    </p:spTree>
    <p:extLst>
      <p:ext uri="{BB962C8B-B14F-4D97-AF65-F5344CB8AC3E}">
        <p14:creationId xmlns:p14="http://schemas.microsoft.com/office/powerpoint/2010/main" val="3415106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E43A21-8DA8-E0B7-DA77-F7198A34ED7C}"/>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Purpose</a:t>
            </a:r>
          </a:p>
        </p:txBody>
      </p:sp>
      <p:sp>
        <p:nvSpPr>
          <p:cNvPr id="3" name="Content Placeholder 2">
            <a:extLst>
              <a:ext uri="{FF2B5EF4-FFF2-40B4-BE49-F238E27FC236}">
                <a16:creationId xmlns:a16="http://schemas.microsoft.com/office/drawing/2014/main" id="{A1E0F0DB-A4E0-1F23-E3CA-B00F52DA2457}"/>
              </a:ext>
            </a:extLst>
          </p:cNvPr>
          <p:cNvSpPr>
            <a:spLocks noGrp="1"/>
          </p:cNvSpPr>
          <p:nvPr>
            <p:ph idx="1"/>
          </p:nvPr>
        </p:nvSpPr>
        <p:spPr>
          <a:xfrm>
            <a:off x="1371599" y="2352922"/>
            <a:ext cx="9724031" cy="3683358"/>
          </a:xfrm>
        </p:spPr>
        <p:txBody>
          <a:bodyPr anchor="ctr">
            <a:normAutofit/>
          </a:bodyPr>
          <a:lstStyle/>
          <a:p>
            <a:r>
              <a:rPr lang="en-US" sz="2000" b="1" dirty="0"/>
              <a:t>Title companies, typically, only look back 30 years for easements </a:t>
            </a:r>
            <a:r>
              <a:rPr lang="en-US" sz="2000" dirty="0"/>
              <a:t>on land that is sold. This often leaves out easements on dams in Texas (given that the average age of these dams exceed 50 years old) (2).</a:t>
            </a:r>
          </a:p>
          <a:p>
            <a:endParaRPr lang="en-US" sz="2000" dirty="0"/>
          </a:p>
          <a:p>
            <a:r>
              <a:rPr lang="en-US" sz="2000" dirty="0"/>
              <a:t>Developers and landowners purchasing these properties are unaware that easements exist on the land they are purchasing, so they end up modifying/ tearing up dams as they develop.</a:t>
            </a:r>
          </a:p>
          <a:p>
            <a:endParaRPr lang="en-US" sz="2000" dirty="0"/>
          </a:p>
          <a:p>
            <a:r>
              <a:rPr lang="en-US" sz="2000" dirty="0"/>
              <a:t>This not only degrades a dam’s performance of its original function but also leads to this aforementioned </a:t>
            </a:r>
            <a:r>
              <a:rPr lang="en-US" sz="2000" b="1" dirty="0"/>
              <a:t>Hazard Creep </a:t>
            </a:r>
            <a:r>
              <a:rPr lang="en-US" sz="2000" dirty="0"/>
              <a:t>effect. </a:t>
            </a:r>
          </a:p>
        </p:txBody>
      </p:sp>
    </p:spTree>
    <p:extLst>
      <p:ext uri="{BB962C8B-B14F-4D97-AF65-F5344CB8AC3E}">
        <p14:creationId xmlns:p14="http://schemas.microsoft.com/office/powerpoint/2010/main" val="2503922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18DE4C-C3A2-996C-208A-9B294EF1E0C0}"/>
              </a:ext>
            </a:extLst>
          </p:cNvPr>
          <p:cNvSpPr>
            <a:spLocks noGrp="1"/>
          </p:cNvSpPr>
          <p:nvPr>
            <p:ph type="title"/>
          </p:nvPr>
        </p:nvSpPr>
        <p:spPr>
          <a:xfrm>
            <a:off x="-3" y="81058"/>
            <a:ext cx="12192000" cy="1033669"/>
          </a:xfrm>
        </p:spPr>
        <p:txBody>
          <a:bodyPr>
            <a:normAutofit/>
          </a:bodyPr>
          <a:lstStyle/>
          <a:p>
            <a:pPr algn="ctr"/>
            <a:r>
              <a:rPr lang="en-US" sz="4000" dirty="0">
                <a:solidFill>
                  <a:srgbClr val="FFFFFF"/>
                </a:solidFill>
              </a:rPr>
              <a:t>Why is this important Nationally?</a:t>
            </a:r>
          </a:p>
        </p:txBody>
      </p:sp>
      <p:pic>
        <p:nvPicPr>
          <p:cNvPr id="5" name="Content Placeholder 4" descr="A picture containing text, newspaper&#10;&#10;AI-generated content may be incorrect.">
            <a:extLst>
              <a:ext uri="{FF2B5EF4-FFF2-40B4-BE49-F238E27FC236}">
                <a16:creationId xmlns:a16="http://schemas.microsoft.com/office/drawing/2014/main" id="{BF216516-80F0-CC69-3E66-ED448D7622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7551" y="1114727"/>
            <a:ext cx="5577681" cy="2767906"/>
          </a:xfrm>
        </p:spPr>
      </p:pic>
      <p:pic>
        <p:nvPicPr>
          <p:cNvPr id="11" name="Picture 10">
            <a:extLst>
              <a:ext uri="{FF2B5EF4-FFF2-40B4-BE49-F238E27FC236}">
                <a16:creationId xmlns:a16="http://schemas.microsoft.com/office/drawing/2014/main" id="{949F7D5D-571A-599E-BBF7-4D59AD435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582" y="1380700"/>
            <a:ext cx="4333610" cy="4978872"/>
          </a:xfrm>
          <a:prstGeom prst="rect">
            <a:avLst/>
          </a:prstGeom>
        </p:spPr>
      </p:pic>
      <p:pic>
        <p:nvPicPr>
          <p:cNvPr id="1026" name="Picture 2">
            <a:hlinkClick r:id="rId5"/>
            <a:extLst>
              <a:ext uri="{FF2B5EF4-FFF2-40B4-BE49-F238E27FC236}">
                <a16:creationId xmlns:a16="http://schemas.microsoft.com/office/drawing/2014/main" id="{B9539B18-F145-849F-08DD-72906733E8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551" y="4005655"/>
            <a:ext cx="5591092" cy="244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485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06ED2D-8F70-02E6-2874-F3B1F14D58A1}"/>
              </a:ext>
            </a:extLst>
          </p:cNvPr>
          <p:cNvSpPr>
            <a:spLocks noGrp="1"/>
          </p:cNvSpPr>
          <p:nvPr>
            <p:ph type="title"/>
          </p:nvPr>
        </p:nvSpPr>
        <p:spPr>
          <a:xfrm>
            <a:off x="0" y="141765"/>
            <a:ext cx="12146062" cy="1033669"/>
          </a:xfrm>
        </p:spPr>
        <p:txBody>
          <a:bodyPr>
            <a:normAutofit/>
          </a:bodyPr>
          <a:lstStyle/>
          <a:p>
            <a:pPr algn="ctr"/>
            <a:r>
              <a:rPr lang="en-US" sz="4000" dirty="0">
                <a:solidFill>
                  <a:srgbClr val="FFFFFF"/>
                </a:solidFill>
              </a:rPr>
              <a:t>Why is this important in Texas?</a:t>
            </a:r>
          </a:p>
        </p:txBody>
      </p:sp>
      <p:pic>
        <p:nvPicPr>
          <p:cNvPr id="5" name="Content Placeholder 4" descr="A picture containing text, newspaper&#10;&#10;AI-generated content may be incorrect.">
            <a:extLst>
              <a:ext uri="{FF2B5EF4-FFF2-40B4-BE49-F238E27FC236}">
                <a16:creationId xmlns:a16="http://schemas.microsoft.com/office/drawing/2014/main" id="{01CC6910-6121-36E8-869A-6AFF36B230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591" y="1196508"/>
            <a:ext cx="4360906" cy="3504488"/>
          </a:xfrm>
        </p:spPr>
      </p:pic>
      <p:pic>
        <p:nvPicPr>
          <p:cNvPr id="7" name="Picture 6" descr="A newspaper with a picture of a person on it&#10;&#10;AI-generated content may be incorrect.">
            <a:extLst>
              <a:ext uri="{FF2B5EF4-FFF2-40B4-BE49-F238E27FC236}">
                <a16:creationId xmlns:a16="http://schemas.microsoft.com/office/drawing/2014/main" id="{B94DA33A-F12B-82E8-CAB6-888C5DE704ED}"/>
              </a:ext>
            </a:extLst>
          </p:cNvPr>
          <p:cNvPicPr>
            <a:picLocks noChangeAspect="1"/>
          </p:cNvPicPr>
          <p:nvPr/>
        </p:nvPicPr>
        <p:blipFill>
          <a:blip r:embed="rId4">
            <a:extLst>
              <a:ext uri="{28A0092B-C50C-407E-A947-70E740481C1C}">
                <a14:useLocalDpi xmlns:a14="http://schemas.microsoft.com/office/drawing/2010/main" val="0"/>
              </a:ext>
            </a:extLst>
          </a:blip>
          <a:srcRect l="35536"/>
          <a:stretch>
            <a:fillRect/>
          </a:stretch>
        </p:blipFill>
        <p:spPr>
          <a:xfrm>
            <a:off x="8361351" y="1175434"/>
            <a:ext cx="3458881" cy="4072723"/>
          </a:xfrm>
          <a:prstGeom prst="rect">
            <a:avLst/>
          </a:prstGeom>
          <a:solidFill>
            <a:schemeClr val="accent1"/>
          </a:solidFill>
        </p:spPr>
      </p:pic>
      <p:pic>
        <p:nvPicPr>
          <p:cNvPr id="11" name="Picture 10" descr="Calendar&#10;&#10;AI-generated content may be incorrect.">
            <a:extLst>
              <a:ext uri="{FF2B5EF4-FFF2-40B4-BE49-F238E27FC236}">
                <a16:creationId xmlns:a16="http://schemas.microsoft.com/office/drawing/2014/main" id="{F5D43246-AD8D-E931-60CC-8289E1DC6A4B}"/>
              </a:ext>
            </a:extLst>
          </p:cNvPr>
          <p:cNvPicPr>
            <a:picLocks noChangeAspect="1"/>
          </p:cNvPicPr>
          <p:nvPr/>
        </p:nvPicPr>
        <p:blipFill>
          <a:blip r:embed="rId5">
            <a:extLst>
              <a:ext uri="{28A0092B-C50C-407E-A947-70E740481C1C}">
                <a14:useLocalDpi xmlns:a14="http://schemas.microsoft.com/office/drawing/2010/main" val="0"/>
              </a:ext>
            </a:extLst>
          </a:blip>
          <a:srcRect l="29505" t="1" r="28921" b="20820"/>
          <a:stretch>
            <a:fillRect/>
          </a:stretch>
        </p:blipFill>
        <p:spPr>
          <a:xfrm>
            <a:off x="4754710" y="1175434"/>
            <a:ext cx="3348987" cy="3138017"/>
          </a:xfrm>
          <a:prstGeom prst="rect">
            <a:avLst/>
          </a:prstGeom>
        </p:spPr>
      </p:pic>
      <p:pic>
        <p:nvPicPr>
          <p:cNvPr id="15" name="Picture 14">
            <a:extLst>
              <a:ext uri="{FF2B5EF4-FFF2-40B4-BE49-F238E27FC236}">
                <a16:creationId xmlns:a16="http://schemas.microsoft.com/office/drawing/2014/main" id="{D08FF5DC-D51A-0A0E-B186-E5A5C49E3F18}"/>
              </a:ext>
            </a:extLst>
          </p:cNvPr>
          <p:cNvPicPr>
            <a:picLocks noChangeAspect="1"/>
          </p:cNvPicPr>
          <p:nvPr/>
        </p:nvPicPr>
        <p:blipFill>
          <a:blip r:embed="rId6"/>
          <a:stretch>
            <a:fillRect/>
          </a:stretch>
        </p:blipFill>
        <p:spPr>
          <a:xfrm>
            <a:off x="212703" y="4458757"/>
            <a:ext cx="3919808" cy="2305491"/>
          </a:xfrm>
          <a:prstGeom prst="rect">
            <a:avLst/>
          </a:prstGeom>
          <a:ln>
            <a:solidFill>
              <a:schemeClr val="tx1"/>
            </a:solidFill>
          </a:ln>
        </p:spPr>
      </p:pic>
      <p:pic>
        <p:nvPicPr>
          <p:cNvPr id="18" name="Picture 17">
            <a:extLst>
              <a:ext uri="{FF2B5EF4-FFF2-40B4-BE49-F238E27FC236}">
                <a16:creationId xmlns:a16="http://schemas.microsoft.com/office/drawing/2014/main" id="{4B1D8D1E-18CC-4899-D228-072FBBE1E1C7}"/>
              </a:ext>
            </a:extLst>
          </p:cNvPr>
          <p:cNvPicPr>
            <a:picLocks noChangeAspect="1"/>
          </p:cNvPicPr>
          <p:nvPr/>
        </p:nvPicPr>
        <p:blipFill>
          <a:blip r:embed="rId7"/>
          <a:stretch>
            <a:fillRect/>
          </a:stretch>
        </p:blipFill>
        <p:spPr>
          <a:xfrm>
            <a:off x="7993342" y="4868712"/>
            <a:ext cx="4152720" cy="1895536"/>
          </a:xfrm>
          <a:prstGeom prst="rect">
            <a:avLst/>
          </a:prstGeom>
        </p:spPr>
      </p:pic>
      <p:pic>
        <p:nvPicPr>
          <p:cNvPr id="20" name="Picture 19">
            <a:extLst>
              <a:ext uri="{FF2B5EF4-FFF2-40B4-BE49-F238E27FC236}">
                <a16:creationId xmlns:a16="http://schemas.microsoft.com/office/drawing/2014/main" id="{F2D95BFD-8C2D-6A79-6163-BF61E2B5CC0B}"/>
              </a:ext>
            </a:extLst>
          </p:cNvPr>
          <p:cNvPicPr>
            <a:picLocks noChangeAspect="1"/>
          </p:cNvPicPr>
          <p:nvPr/>
        </p:nvPicPr>
        <p:blipFill>
          <a:blip r:embed="rId8"/>
          <a:stretch>
            <a:fillRect/>
          </a:stretch>
        </p:blipFill>
        <p:spPr>
          <a:xfrm>
            <a:off x="4179860" y="4334525"/>
            <a:ext cx="3786342" cy="2429723"/>
          </a:xfrm>
          <a:prstGeom prst="rect">
            <a:avLst/>
          </a:prstGeom>
        </p:spPr>
      </p:pic>
    </p:spTree>
    <p:extLst>
      <p:ext uri="{BB962C8B-B14F-4D97-AF65-F5344CB8AC3E}">
        <p14:creationId xmlns:p14="http://schemas.microsoft.com/office/powerpoint/2010/main" val="2697160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EE8C21-098F-2BF4-42BB-0D139438CE19}"/>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3F75A9-E4E1-EF9F-F102-DFC4B083303D}"/>
              </a:ext>
            </a:extLst>
          </p:cNvPr>
          <p:cNvSpPr>
            <a:spLocks noGrp="1"/>
          </p:cNvSpPr>
          <p:nvPr>
            <p:ph type="title"/>
          </p:nvPr>
        </p:nvSpPr>
        <p:spPr>
          <a:xfrm>
            <a:off x="-22233" y="2747945"/>
            <a:ext cx="12179370" cy="105103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What are we going to do about it?</a:t>
            </a:r>
          </a:p>
        </p:txBody>
      </p:sp>
      <p:sp>
        <p:nvSpPr>
          <p:cNvPr id="48" name="Rectangle 4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91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F7C6EB-794E-27A8-F1FB-C7172AC84CA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EA85896-6F81-5637-7E92-8201ED73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B77B87-C54C-17BC-D3BF-32429654D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265D22-ACB2-C3C0-1678-72AF4D021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0348D1-1C8B-A7BA-E268-CC2FF2A5A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94FF12-D0A1-520C-344C-7EBD6E388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1A15-161A-77C5-6682-A270E9421373}"/>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What do we need to tell (or ask) everyone?</a:t>
            </a:r>
          </a:p>
        </p:txBody>
      </p:sp>
      <p:sp>
        <p:nvSpPr>
          <p:cNvPr id="3" name="Content Placeholder 2">
            <a:extLst>
              <a:ext uri="{FF2B5EF4-FFF2-40B4-BE49-F238E27FC236}">
                <a16:creationId xmlns:a16="http://schemas.microsoft.com/office/drawing/2014/main" id="{44F25B04-5F87-8AD0-79F3-747593DD22DD}"/>
              </a:ext>
            </a:extLst>
          </p:cNvPr>
          <p:cNvSpPr>
            <a:spLocks noGrp="1"/>
          </p:cNvSpPr>
          <p:nvPr>
            <p:ph idx="1"/>
          </p:nvPr>
        </p:nvSpPr>
        <p:spPr>
          <a:xfrm>
            <a:off x="1371599" y="2318197"/>
            <a:ext cx="9724031" cy="3683358"/>
          </a:xfrm>
        </p:spPr>
        <p:txBody>
          <a:bodyPr anchor="ctr">
            <a:normAutofit lnSpcReduction="10000"/>
          </a:bodyPr>
          <a:lstStyle/>
          <a:p>
            <a:r>
              <a:rPr lang="en-US" sz="2000" dirty="0"/>
              <a:t>Did you know that Texas has a dam or two in it? Did you know that some of these are flood control structures? ~2,039 of the almost 7,500.</a:t>
            </a:r>
          </a:p>
          <a:p>
            <a:r>
              <a:rPr lang="en-US" sz="2000" dirty="0"/>
              <a:t>Did you know that your dam has a service life? It isn’t a permanent benefit if it’s not taken care of.</a:t>
            </a:r>
          </a:p>
          <a:p>
            <a:endParaRPr lang="en-US" sz="2000" dirty="0"/>
          </a:p>
          <a:p>
            <a:r>
              <a:rPr lang="en-US" sz="2000" dirty="0"/>
              <a:t>Do you live near a dam?</a:t>
            </a:r>
          </a:p>
          <a:p>
            <a:r>
              <a:rPr lang="en-US" sz="2000" dirty="0"/>
              <a:t>Do you know who to contact (the sponsor) if you notice an emergency with the dam?</a:t>
            </a:r>
          </a:p>
          <a:p>
            <a:r>
              <a:rPr lang="en-US" sz="2000" dirty="0"/>
              <a:t>Is your property within the easement of a dam?</a:t>
            </a:r>
          </a:p>
          <a:p>
            <a:r>
              <a:rPr lang="en-US" sz="2000" dirty="0"/>
              <a:t>Are you located upstream or downstream of a dam?</a:t>
            </a:r>
          </a:p>
          <a:p>
            <a:r>
              <a:rPr lang="en-US" sz="2000" dirty="0"/>
              <a:t>Do you know what your evacuation time/ plan is if the dam fails?</a:t>
            </a:r>
          </a:p>
        </p:txBody>
      </p:sp>
    </p:spTree>
    <p:extLst>
      <p:ext uri="{BB962C8B-B14F-4D97-AF65-F5344CB8AC3E}">
        <p14:creationId xmlns:p14="http://schemas.microsoft.com/office/powerpoint/2010/main" val="2164209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832C5D-1793-26A2-B460-31F6023BB10A}"/>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46149027-1BF7-406D-E325-F3DD2CDED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8F7F339-691A-F024-FB2A-F33E7B831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F72ACBC-1025-1686-9013-7703C270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16F1F48-6CDC-C7E6-8C0A-7A8848113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EE1802F-68E6-5345-132C-A28DA0FB16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6938B-58D9-996E-194C-73CD4E40BFE1}"/>
              </a:ext>
            </a:extLst>
          </p:cNvPr>
          <p:cNvSpPr>
            <a:spLocks noGrp="1"/>
          </p:cNvSpPr>
          <p:nvPr>
            <p:ph type="title"/>
          </p:nvPr>
        </p:nvSpPr>
        <p:spPr>
          <a:xfrm>
            <a:off x="34863" y="399716"/>
            <a:ext cx="12179370" cy="1051039"/>
          </a:xfrm>
        </p:spPr>
        <p:txBody>
          <a:bodyPr vert="horz" lIns="91440" tIns="45720" rIns="91440" bIns="45720" rtlCol="0" anchor="b">
            <a:normAutofit fontScale="90000"/>
          </a:bodyPr>
          <a:lstStyle/>
          <a:p>
            <a:pPr algn="ctr"/>
            <a:r>
              <a:rPr lang="en-US" sz="4800" kern="1200" dirty="0">
                <a:solidFill>
                  <a:srgbClr val="FFFFFF"/>
                </a:solidFill>
                <a:latin typeface="+mj-lt"/>
                <a:ea typeface="+mj-ea"/>
                <a:cs typeface="+mj-cs"/>
              </a:rPr>
              <a:t>How do you ask these questions to millions of people?</a:t>
            </a:r>
          </a:p>
        </p:txBody>
      </p:sp>
      <p:sp>
        <p:nvSpPr>
          <p:cNvPr id="48" name="Rectangle 47">
            <a:extLst>
              <a:ext uri="{FF2B5EF4-FFF2-40B4-BE49-F238E27FC236}">
                <a16:creationId xmlns:a16="http://schemas.microsoft.com/office/drawing/2014/main" id="{B1B88340-23E7-4322-6FC5-A1A399CE7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B3476AD-8628-4DE6-23EF-475F6F9BE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55C43F-AE02-BFB8-A4D0-793006649716}"/>
              </a:ext>
            </a:extLst>
          </p:cNvPr>
          <p:cNvPicPr>
            <a:picLocks noChangeAspect="1"/>
          </p:cNvPicPr>
          <p:nvPr/>
        </p:nvPicPr>
        <p:blipFill>
          <a:blip r:embed="rId3"/>
          <a:stretch>
            <a:fillRect/>
          </a:stretch>
        </p:blipFill>
        <p:spPr>
          <a:xfrm>
            <a:off x="198362" y="2210765"/>
            <a:ext cx="5705137" cy="3514850"/>
          </a:xfrm>
          <a:prstGeom prst="rect">
            <a:avLst/>
          </a:prstGeom>
        </p:spPr>
      </p:pic>
      <p:pic>
        <p:nvPicPr>
          <p:cNvPr id="6" name="Picture 5">
            <a:extLst>
              <a:ext uri="{FF2B5EF4-FFF2-40B4-BE49-F238E27FC236}">
                <a16:creationId xmlns:a16="http://schemas.microsoft.com/office/drawing/2014/main" id="{B640770A-5D65-96E4-711F-88306B2DBD66}"/>
              </a:ext>
            </a:extLst>
          </p:cNvPr>
          <p:cNvPicPr>
            <a:picLocks noChangeAspect="1"/>
          </p:cNvPicPr>
          <p:nvPr/>
        </p:nvPicPr>
        <p:blipFill>
          <a:blip r:embed="rId4"/>
          <a:stretch>
            <a:fillRect/>
          </a:stretch>
        </p:blipFill>
        <p:spPr>
          <a:xfrm>
            <a:off x="6288503" y="2210765"/>
            <a:ext cx="5705137" cy="3514850"/>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CB508BA1-BCCF-49EA-FC8E-D7EC61FE9833}"/>
                  </a:ext>
                </a:extLst>
              </p14:cNvPr>
              <p14:cNvContentPartPr/>
              <p14:nvPr/>
            </p14:nvContentPartPr>
            <p14:xfrm>
              <a:off x="-1481897" y="3217525"/>
              <a:ext cx="4977720" cy="720"/>
            </p14:xfrm>
          </p:contentPart>
        </mc:Choice>
        <mc:Fallback xmlns="">
          <p:pic>
            <p:nvPicPr>
              <p:cNvPr id="9" name="Ink 8">
                <a:extLst>
                  <a:ext uri="{FF2B5EF4-FFF2-40B4-BE49-F238E27FC236}">
                    <a16:creationId xmlns:a16="http://schemas.microsoft.com/office/drawing/2014/main" id="{CB508BA1-BCCF-49EA-FC8E-D7EC61FE9833}"/>
                  </a:ext>
                </a:extLst>
              </p:cNvPr>
              <p:cNvPicPr/>
              <p:nvPr/>
            </p:nvPicPr>
            <p:blipFill>
              <a:blip r:embed="rId6"/>
              <a:stretch>
                <a:fillRect/>
              </a:stretch>
            </p:blipFill>
            <p:spPr>
              <a:xfrm>
                <a:off x="-1535897" y="3001525"/>
                <a:ext cx="50853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D127EBF3-94DE-3FAC-1AC4-73FF7D7FB407}"/>
                  </a:ext>
                </a:extLst>
              </p14:cNvPr>
              <p14:cNvContentPartPr/>
              <p14:nvPr/>
            </p14:nvContentPartPr>
            <p14:xfrm>
              <a:off x="3576103" y="3206005"/>
              <a:ext cx="2269080" cy="360"/>
            </p14:xfrm>
          </p:contentPart>
        </mc:Choice>
        <mc:Fallback xmlns="">
          <p:pic>
            <p:nvPicPr>
              <p:cNvPr id="11" name="Ink 10">
                <a:extLst>
                  <a:ext uri="{FF2B5EF4-FFF2-40B4-BE49-F238E27FC236}">
                    <a16:creationId xmlns:a16="http://schemas.microsoft.com/office/drawing/2014/main" id="{D127EBF3-94DE-3FAC-1AC4-73FF7D7FB407}"/>
                  </a:ext>
                </a:extLst>
              </p:cNvPr>
              <p:cNvPicPr/>
              <p:nvPr/>
            </p:nvPicPr>
            <p:blipFill>
              <a:blip r:embed="rId8"/>
              <a:stretch>
                <a:fillRect/>
              </a:stretch>
            </p:blipFill>
            <p:spPr>
              <a:xfrm>
                <a:off x="3522103" y="3098005"/>
                <a:ext cx="2376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887B41A9-7B20-B617-7A5E-8A13AF5D24FD}"/>
                  </a:ext>
                </a:extLst>
              </p14:cNvPr>
              <p14:cNvContentPartPr/>
              <p14:nvPr/>
            </p14:nvContentPartPr>
            <p14:xfrm>
              <a:off x="6365743" y="2997565"/>
              <a:ext cx="2674080" cy="360"/>
            </p14:xfrm>
          </p:contentPart>
        </mc:Choice>
        <mc:Fallback xmlns="">
          <p:pic>
            <p:nvPicPr>
              <p:cNvPr id="18" name="Ink 17">
                <a:extLst>
                  <a:ext uri="{FF2B5EF4-FFF2-40B4-BE49-F238E27FC236}">
                    <a16:creationId xmlns:a16="http://schemas.microsoft.com/office/drawing/2014/main" id="{887B41A9-7B20-B617-7A5E-8A13AF5D24FD}"/>
                  </a:ext>
                </a:extLst>
              </p:cNvPr>
              <p:cNvPicPr/>
              <p:nvPr/>
            </p:nvPicPr>
            <p:blipFill>
              <a:blip r:embed="rId10"/>
              <a:stretch>
                <a:fillRect/>
              </a:stretch>
            </p:blipFill>
            <p:spPr>
              <a:xfrm>
                <a:off x="6311743" y="2889565"/>
                <a:ext cx="2781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315C6058-F513-6E7D-00C5-C2A7C3317053}"/>
                  </a:ext>
                </a:extLst>
              </p14:cNvPr>
              <p14:cNvContentPartPr/>
              <p14:nvPr/>
            </p14:nvContentPartPr>
            <p14:xfrm>
              <a:off x="9039463" y="2997565"/>
              <a:ext cx="1424160" cy="360"/>
            </p14:xfrm>
          </p:contentPart>
        </mc:Choice>
        <mc:Fallback xmlns="">
          <p:pic>
            <p:nvPicPr>
              <p:cNvPr id="20" name="Ink 19">
                <a:extLst>
                  <a:ext uri="{FF2B5EF4-FFF2-40B4-BE49-F238E27FC236}">
                    <a16:creationId xmlns:a16="http://schemas.microsoft.com/office/drawing/2014/main" id="{315C6058-F513-6E7D-00C5-C2A7C3317053}"/>
                  </a:ext>
                </a:extLst>
              </p:cNvPr>
              <p:cNvPicPr/>
              <p:nvPr/>
            </p:nvPicPr>
            <p:blipFill>
              <a:blip r:embed="rId12"/>
              <a:stretch>
                <a:fillRect/>
              </a:stretch>
            </p:blipFill>
            <p:spPr>
              <a:xfrm>
                <a:off x="8985463" y="2889565"/>
                <a:ext cx="15318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Ink 20">
                <a:extLst>
                  <a:ext uri="{FF2B5EF4-FFF2-40B4-BE49-F238E27FC236}">
                    <a16:creationId xmlns:a16="http://schemas.microsoft.com/office/drawing/2014/main" id="{3614787C-E8E7-2F82-44A3-21419A03016B}"/>
                  </a:ext>
                </a:extLst>
              </p14:cNvPr>
              <p14:cNvContentPartPr/>
              <p14:nvPr/>
            </p14:nvContentPartPr>
            <p14:xfrm>
              <a:off x="10463263" y="2997565"/>
              <a:ext cx="1457280" cy="360"/>
            </p14:xfrm>
          </p:contentPart>
        </mc:Choice>
        <mc:Fallback xmlns="">
          <p:pic>
            <p:nvPicPr>
              <p:cNvPr id="21" name="Ink 20">
                <a:extLst>
                  <a:ext uri="{FF2B5EF4-FFF2-40B4-BE49-F238E27FC236}">
                    <a16:creationId xmlns:a16="http://schemas.microsoft.com/office/drawing/2014/main" id="{3614787C-E8E7-2F82-44A3-21419A03016B}"/>
                  </a:ext>
                </a:extLst>
              </p:cNvPr>
              <p:cNvPicPr/>
              <p:nvPr/>
            </p:nvPicPr>
            <p:blipFill>
              <a:blip r:embed="rId14"/>
              <a:stretch>
                <a:fillRect/>
              </a:stretch>
            </p:blipFill>
            <p:spPr>
              <a:xfrm>
                <a:off x="10409263" y="2889925"/>
                <a:ext cx="1564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B3B26A28-1533-32F8-C780-D4EBF63EDD7E}"/>
                  </a:ext>
                </a:extLst>
              </p14:cNvPr>
              <p14:cNvContentPartPr/>
              <p14:nvPr/>
            </p14:nvContentPartPr>
            <p14:xfrm>
              <a:off x="7893583" y="2279005"/>
              <a:ext cx="2464560" cy="24840"/>
            </p14:xfrm>
          </p:contentPart>
        </mc:Choice>
        <mc:Fallback xmlns="">
          <p:pic>
            <p:nvPicPr>
              <p:cNvPr id="25" name="Ink 24">
                <a:extLst>
                  <a:ext uri="{FF2B5EF4-FFF2-40B4-BE49-F238E27FC236}">
                    <a16:creationId xmlns:a16="http://schemas.microsoft.com/office/drawing/2014/main" id="{B3B26A28-1533-32F8-C780-D4EBF63EDD7E}"/>
                  </a:ext>
                </a:extLst>
              </p:cNvPr>
              <p:cNvPicPr/>
              <p:nvPr/>
            </p:nvPicPr>
            <p:blipFill>
              <a:blip r:embed="rId16"/>
              <a:stretch>
                <a:fillRect/>
              </a:stretch>
            </p:blipFill>
            <p:spPr>
              <a:xfrm>
                <a:off x="7839583" y="2171365"/>
                <a:ext cx="257220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id="{97B978CF-8634-98F9-22CE-7D49DBE64C0B}"/>
                  </a:ext>
                </a:extLst>
              </p14:cNvPr>
              <p14:cNvContentPartPr/>
              <p14:nvPr/>
            </p14:nvContentPartPr>
            <p14:xfrm>
              <a:off x="2118103" y="2267125"/>
              <a:ext cx="1862280" cy="12960"/>
            </p14:xfrm>
          </p:contentPart>
        </mc:Choice>
        <mc:Fallback xmlns="">
          <p:pic>
            <p:nvPicPr>
              <p:cNvPr id="26" name="Ink 25">
                <a:extLst>
                  <a:ext uri="{FF2B5EF4-FFF2-40B4-BE49-F238E27FC236}">
                    <a16:creationId xmlns:a16="http://schemas.microsoft.com/office/drawing/2014/main" id="{97B978CF-8634-98F9-22CE-7D49DBE64C0B}"/>
                  </a:ext>
                </a:extLst>
              </p:cNvPr>
              <p:cNvPicPr/>
              <p:nvPr/>
            </p:nvPicPr>
            <p:blipFill>
              <a:blip r:embed="rId18"/>
              <a:stretch>
                <a:fillRect/>
              </a:stretch>
            </p:blipFill>
            <p:spPr>
              <a:xfrm>
                <a:off x="2064103" y="2159485"/>
                <a:ext cx="1969920" cy="228600"/>
              </a:xfrm>
              <a:prstGeom prst="rect">
                <a:avLst/>
              </a:prstGeom>
            </p:spPr>
          </p:pic>
        </mc:Fallback>
      </mc:AlternateContent>
      <p:sp>
        <p:nvSpPr>
          <p:cNvPr id="30" name="Rectangle 29">
            <a:extLst>
              <a:ext uri="{FF2B5EF4-FFF2-40B4-BE49-F238E27FC236}">
                <a16:creationId xmlns:a16="http://schemas.microsoft.com/office/drawing/2014/main" id="{E71A6571-706C-72EF-BC6B-6DE0EC20CC30}"/>
              </a:ext>
            </a:extLst>
          </p:cNvPr>
          <p:cNvSpPr/>
          <p:nvPr/>
        </p:nvSpPr>
        <p:spPr>
          <a:xfrm>
            <a:off x="11470511" y="2896889"/>
            <a:ext cx="475009" cy="1924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51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279</TotalTime>
  <Words>1501</Words>
  <Application>Microsoft Office PowerPoint</Application>
  <PresentationFormat>Widescreen</PresentationFormat>
  <Paragraphs>130</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Aptos</vt:lpstr>
      <vt:lpstr>Aptos Display</vt:lpstr>
      <vt:lpstr>Arial</vt:lpstr>
      <vt:lpstr>Office Theme</vt:lpstr>
      <vt:lpstr>Flood Control Easement Notification Area Map</vt:lpstr>
      <vt:lpstr>Table of Contents</vt:lpstr>
      <vt:lpstr>Introduction</vt:lpstr>
      <vt:lpstr>Purpose</vt:lpstr>
      <vt:lpstr>Why is this important Nationally?</vt:lpstr>
      <vt:lpstr>Why is this important in Texas?</vt:lpstr>
      <vt:lpstr>What are we going to do about it?</vt:lpstr>
      <vt:lpstr>What do we need to tell (or ask) everyone?</vt:lpstr>
      <vt:lpstr>How do you ask these questions to millions of people?</vt:lpstr>
      <vt:lpstr>So, what do we do?</vt:lpstr>
      <vt:lpstr>Flood Control Easement Notification Area Map- A How-To Guide</vt:lpstr>
      <vt:lpstr>Flood Control Easement Notification Area Map- A How-To Guide</vt:lpstr>
      <vt:lpstr>Page Layout</vt:lpstr>
      <vt:lpstr>PowerPoint Presentation</vt:lpstr>
      <vt:lpstr>Live Demonstration</vt:lpstr>
      <vt:lpstr>Is the address within an easement of a dam?</vt:lpstr>
      <vt:lpstr>Live Demonstration</vt:lpstr>
      <vt:lpstr>Live Demonstration</vt:lpstr>
      <vt:lpstr>Now I know who I need to talk to about easements before I start any type of construction work.</vt:lpstr>
      <vt:lpstr>Conclusion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Drew Payne</dc:creator>
  <cp:lastModifiedBy>Ray Ledgerwood</cp:lastModifiedBy>
  <cp:revision>15</cp:revision>
  <cp:lastPrinted>2025-08-19T15:14:42Z</cp:lastPrinted>
  <dcterms:created xsi:type="dcterms:W3CDTF">2025-08-18T17:29:43Z</dcterms:created>
  <dcterms:modified xsi:type="dcterms:W3CDTF">2025-10-14T16:40:57Z</dcterms:modified>
</cp:coreProperties>
</file>