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12"/>
  </p:notesMasterIdLst>
  <p:sldIdLst>
    <p:sldId id="256" r:id="rId6"/>
    <p:sldId id="263" r:id="rId7"/>
    <p:sldId id="264" r:id="rId8"/>
    <p:sldId id="260" r:id="rId9"/>
    <p:sldId id="262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0349E73-5EB7-98DD-6998-6414D538946F}" name="Jessica M. Egan" initials="JME" userId="S::EganJ@dnr.sc.gov::9cb0f386-91f0-4e2e-b2da-e9d9ee2a2fc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4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1F5341-CFF3-4995-818A-C8CC30099E72}" v="751" dt="2023-09-20T17:26:30.059"/>
    <p1510:client id="{7B3A343A-D3F6-445D-9FA3-62B5FBDCF9D2}" v="324" dt="2023-09-20T17:47:28.5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225" y="4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DBE7B-4C58-464C-B5A5-2661A7472AE8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E440C-BD13-4DE0-9770-2DD5951E9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62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NCPP – </a:t>
            </a:r>
            <a:r>
              <a:rPr lang="en-US" i="1"/>
              <a:t>similar on national level around the same time. One commissioner represented on both national and state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FE440C-BD13-4DE0-9770-2DD5951E90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51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66739-F970-4CD5-A317-FB67F922C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7397" y="3347497"/>
            <a:ext cx="8964891" cy="918305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282274-8B22-4ACB-918B-7EE060D90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7398" y="4399074"/>
            <a:ext cx="8964891" cy="75314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F4A2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E9F28A-E8C0-43C2-94B5-1A0A7AE53967}"/>
              </a:ext>
            </a:extLst>
          </p:cNvPr>
          <p:cNvSpPr txBox="1"/>
          <p:nvPr userDrawn="1"/>
        </p:nvSpPr>
        <p:spPr>
          <a:xfrm>
            <a:off x="4805676" y="5573774"/>
            <a:ext cx="61024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i="1" dirty="0">
                <a:solidFill>
                  <a:srgbClr val="3F4A22"/>
                </a:solidFill>
                <a:latin typeface="Proxima Nova" panose="02000506030000020004" pitchFamily="50" charset="0"/>
              </a:rPr>
              <a:t>Live Life Outdoors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C34DD3-46BD-484C-91D8-2DFB57F407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72683" y="729232"/>
            <a:ext cx="1246635" cy="124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03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14AF26-F85A-4633-8F45-9BFC4FB6BC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25453" y="457201"/>
            <a:ext cx="6376736" cy="5411788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FA8AD-19C2-40D3-8BD6-C1D58AA92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370C-C2F0-4F69-A9BF-61B558758BC2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0E3195-AB75-435D-AB31-ABAB6513E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C9E55-04BF-4D95-A811-113239A36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8D35-F14E-4306-8300-C6DBEAE5B3A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2EFD0A4-0264-4A6E-BF43-E00ACA50F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70" y="457200"/>
            <a:ext cx="377072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6D40551-2BA2-424D-95BC-802C2BD55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5670" y="2113962"/>
            <a:ext cx="3770722" cy="34010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98D1F3D-243E-43FD-8D86-988A965FAD8C}"/>
              </a:ext>
            </a:extLst>
          </p:cNvPr>
          <p:cNvSpPr/>
          <p:nvPr userDrawn="1"/>
        </p:nvSpPr>
        <p:spPr>
          <a:xfrm>
            <a:off x="1617206" y="5693620"/>
            <a:ext cx="1016933" cy="10169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BD1A5D-7F86-4323-AF56-F9E150F0CD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7207" y="5702060"/>
            <a:ext cx="1016933" cy="101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01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A14F1-179D-4911-9D90-16AAED8E3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B222DE-B0F1-4E70-910A-84E250F0C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7D58E-0770-4A5E-BF05-C7FAA1FB4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370C-C2F0-4F69-A9BF-61B558758BC2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3EB75-DEB6-490B-8DC7-071CA37E5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3A165-A496-426C-A068-405B5B42B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8D35-F14E-4306-8300-C6DBEAE5B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2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E86D08-0D01-41DE-9321-749215E990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DD273-7F85-4DED-B795-5366F3DED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2216D-52FF-4B52-B601-0242A5AE4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370C-C2F0-4F69-A9BF-61B558758BC2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323BC-8763-497E-83FC-642A277C5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11DBC-C077-47CD-AAA1-AFC608B24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8D35-F14E-4306-8300-C6DBEAE5B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6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DED4F-3A3E-4A88-8731-A0DF412C1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46ED7-80C3-4031-A086-B364E84AE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40473-A19C-4061-8F9D-ADCCD2E0A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370C-C2F0-4F69-A9BF-61B558758BC2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6BA81-0AEA-4129-989F-EAFE7B0E5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62757-8399-44E9-BD81-EBFADA80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8D35-F14E-4306-8300-C6DBEAE5B3A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F74BA2-B180-43C9-88C2-1FB1F6867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41946" y="5912427"/>
            <a:ext cx="784817" cy="78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49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512E4-4258-43B0-B667-E9D7AB385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633C9-1477-4908-B40A-E9BF843CB5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EC09A7-6DEE-4518-85E6-68D8EF14C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465C1-FCC4-47E6-9634-401EE533D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370C-C2F0-4F69-A9BF-61B558758BC2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06F36F-69BD-4378-8B60-7D6656B74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670D7-B1AF-4AD1-9501-120C40E7E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8D35-F14E-4306-8300-C6DBEAE5B3A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4E3481-C4CA-489A-9F54-A53361799C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41946" y="5912427"/>
            <a:ext cx="784817" cy="78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83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25353-49E1-4D2F-90F3-54E62785D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E3EEA-16ED-4A7A-AEDE-2CCC735AA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179F23-1495-4568-A2DD-AC0F57AC6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A18D4F-75AC-49A5-800B-020F237EF4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7E6872-B0C5-4343-8FFC-97FDF4C7F3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A94471-5229-4409-834F-50D63B8EF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370C-C2F0-4F69-A9BF-61B558758BC2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F5A3EF-AFDC-4085-BBF3-22230614C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30949B-39F1-45B9-A020-1AD8331F6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8D35-F14E-4306-8300-C6DBEAE5B3AB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7A7DA2-A366-4A14-B290-84C7206E30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41946" y="5912427"/>
            <a:ext cx="784817" cy="78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87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186E0-BBE0-4290-8755-5E656DF46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75B95E-1BEF-4A0E-8751-8E76C747B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370C-C2F0-4F69-A9BF-61B558758BC2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417FDB-0C84-4EF4-A730-6B89836EF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8F4020-B0D0-4575-AA41-F1162F375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8D35-F14E-4306-8300-C6DBEAE5B3A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B6ED07-BB2C-467B-83EB-DBE7A4E116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41946" y="5912427"/>
            <a:ext cx="784817" cy="78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14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We Are SCDN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186E0-BBE0-4290-8755-5E656DF46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75B95E-1BEF-4A0E-8751-8E76C747B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370C-C2F0-4F69-A9BF-61B558758BC2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417FDB-0C84-4EF4-A730-6B89836EF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8F4020-B0D0-4575-AA41-F1162F375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8D35-F14E-4306-8300-C6DBEAE5B3A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169526-8C01-492F-9EC0-B883156536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8076" y="6330001"/>
            <a:ext cx="1673917" cy="39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068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0EDEA-2C74-4B79-91D2-372EA8B41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70" y="457200"/>
            <a:ext cx="377072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34FD7-8C85-4CDD-A193-B4A849E22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850E96-BB1F-4363-B3DF-7E186E659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5670" y="2113962"/>
            <a:ext cx="377072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9E786-75FE-4CD7-96B2-7A1B6255E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370C-C2F0-4F69-A9BF-61B558758BC2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8386FC-615F-4945-9FE2-6B5D124BE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1FA79F-E402-413E-A2A4-0CB81A2C8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8D35-F14E-4306-8300-C6DBEAE5B3AB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A11C1C-D59C-4154-9386-00BD683B3D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41946" y="5912427"/>
            <a:ext cx="784817" cy="78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31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14AF26-F85A-4633-8F45-9BFC4FB6BC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25453" y="457201"/>
            <a:ext cx="6376736" cy="5411788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FA8AD-19C2-40D3-8BD6-C1D58AA92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370C-C2F0-4F69-A9BF-61B558758BC2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0E3195-AB75-435D-AB31-ABAB6513E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C9E55-04BF-4D95-A811-113239A36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8D35-F14E-4306-8300-C6DBEAE5B3A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2EFD0A4-0264-4A6E-BF43-E00ACA50F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70" y="457200"/>
            <a:ext cx="377072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6D40551-2BA2-424D-95BC-802C2BD55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5670" y="2113962"/>
            <a:ext cx="3770722" cy="34010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EAC6B2-9D06-48DC-B901-D21C5DAC1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41946" y="5912427"/>
            <a:ext cx="784817" cy="78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7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DED4F-3A3E-4A88-8731-A0DF412C1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46ED7-80C3-4031-A086-B364E84AE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40473-A19C-4061-8F9D-ADCCD2E0A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370C-C2F0-4F69-A9BF-61B558758BC2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6BA81-0AEA-4129-989F-EAFE7B0E5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62757-8399-44E9-BD81-EBFADA80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8D35-F14E-4306-8300-C6DBEAE5B3A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F74BA2-B180-43C9-88C2-1FB1F68674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1822" y="5505548"/>
            <a:ext cx="784817" cy="78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2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0EDEA-2C74-4B79-91D2-372EA8B41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70" y="457200"/>
            <a:ext cx="3770722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34FD7-8C85-4CDD-A193-B4A849E22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850E96-BB1F-4363-B3DF-7E186E659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5670" y="2113962"/>
            <a:ext cx="3770722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9E786-75FE-4CD7-96B2-7A1B6255E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370C-C2F0-4F69-A9BF-61B558758BC2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8386FC-615F-4945-9FE2-6B5D124BE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1FA79F-E402-413E-A2A4-0CB81A2C8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8D35-F14E-4306-8300-C6DBEAE5B3A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8F2A0F-0354-4D0E-BFD5-26A0DA55D9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7207" y="5702060"/>
            <a:ext cx="1016933" cy="101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59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-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14AF26-F85A-4633-8F45-9BFC4FB6BC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25453" y="457201"/>
            <a:ext cx="6376736" cy="5411788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FA8AD-19C2-40D3-8BD6-C1D58AA92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370C-C2F0-4F69-A9BF-61B558758BC2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0E3195-AB75-435D-AB31-ABAB6513E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C9E55-04BF-4D95-A811-113239A36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8D35-F14E-4306-8300-C6DBEAE5B3A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2EFD0A4-0264-4A6E-BF43-E00ACA50F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70" y="457200"/>
            <a:ext cx="3770722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6D40551-2BA2-424D-95BC-802C2BD55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5670" y="2113962"/>
            <a:ext cx="3770722" cy="340101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1F011E-A759-45C5-B9DA-51F8C5D86B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7207" y="5702060"/>
            <a:ext cx="1016933" cy="101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01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B2A54E-2841-4F6F-B8DA-B1EFEBFE3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370C-C2F0-4F69-A9BF-61B558758BC2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9CA4FF-AF9A-4A5E-BCA3-F5DF973CE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9F2B3-303F-47A4-84FF-68E3A753A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8D35-F14E-4306-8300-C6DBEAE5B3AB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132F7C-C333-46A5-BF76-7AFDE01BD0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41946" y="5912427"/>
            <a:ext cx="784817" cy="78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02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B2A54E-2841-4F6F-B8DA-B1EFEBFE3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370C-C2F0-4F69-A9BF-61B558758BC2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9CA4FF-AF9A-4A5E-BCA3-F5DF973CE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9F2B3-303F-47A4-84FF-68E3A753A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8D35-F14E-4306-8300-C6DBEAE5B3AB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2DFB18-646C-47B4-973C-CAE8B50921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89546" y="5760027"/>
            <a:ext cx="784817" cy="78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61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Strip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B2A54E-2841-4F6F-B8DA-B1EFEBFE3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370C-C2F0-4F69-A9BF-61B558758BC2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9CA4FF-AF9A-4A5E-BCA3-F5DF973CE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9F2B3-303F-47A4-84FF-68E3A753A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8D35-F14E-4306-8300-C6DBEAE5B3AB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32934A-BF66-42D8-B566-86A9B35DE0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41946" y="5912427"/>
            <a:ext cx="784817" cy="78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152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Stripes Logo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B2A54E-2841-4F6F-B8DA-B1EFEBFE3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370C-C2F0-4F69-A9BF-61B558758BC2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9CA4FF-AF9A-4A5E-BCA3-F5DF973CE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9F2B3-303F-47A4-84FF-68E3A753A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8D35-F14E-4306-8300-C6DBEAE5B3AB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32934A-BF66-42D8-B566-86A9B35DE0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3082" y="12757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078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A14F1-179D-4911-9D90-16AAED8E3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B222DE-B0F1-4E70-910A-84E250F0C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7D58E-0770-4A5E-BF05-C7FAA1FB4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370C-C2F0-4F69-A9BF-61B558758BC2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3EB75-DEB6-490B-8DC7-071CA37E5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3A165-A496-426C-A068-405B5B42B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8D35-F14E-4306-8300-C6DBEAE5B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41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E86D08-0D01-41DE-9321-749215E990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DD273-7F85-4DED-B795-5366F3DED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2216D-52FF-4B52-B601-0242A5AE4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370C-C2F0-4F69-A9BF-61B558758BC2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323BC-8763-497E-83FC-642A277C5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11DBC-C077-47CD-AAA1-AFC608B24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8D35-F14E-4306-8300-C6DBEAE5B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91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DDCCE-AA68-48F1-91E2-18B67473E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04213"/>
            <a:ext cx="10515600" cy="213045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B97DC-6CFF-405D-9941-8E7E1FFD8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89840"/>
            <a:ext cx="10515600" cy="68012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55DDA-4B5D-4E24-A00D-B148C99B9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370C-C2F0-4F69-A9BF-61B558758BC2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A8892-C293-4D25-8790-B99A1AA52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FC223-4392-435B-9A8D-46AD92E1D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8D35-F14E-4306-8300-C6DBEAE5B3A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2560F2-A679-41C4-B224-FC3905102C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0252" y="5624125"/>
            <a:ext cx="1063675" cy="10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512E4-4258-43B0-B667-E9D7AB385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633C9-1477-4908-B40A-E9BF843CB5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EC09A7-6DEE-4518-85E6-68D8EF14C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465C1-FCC4-47E6-9634-401EE533D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370C-C2F0-4F69-A9BF-61B558758BC2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06F36F-69BD-4378-8B60-7D6656B74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670D7-B1AF-4AD1-9501-120C40E7E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8D35-F14E-4306-8300-C6DBEAE5B3A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61F7D7-4701-4D4C-90F3-1CB1EB762F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1822" y="5505548"/>
            <a:ext cx="784817" cy="78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8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25353-49E1-4D2F-90F3-54E62785D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E3EEA-16ED-4A7A-AEDE-2CCC735AA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179F23-1495-4568-A2DD-AC0F57AC6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A18D4F-75AC-49A5-800B-020F237EF4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7E6872-B0C5-4343-8FFC-97FDF4C7F3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A94471-5229-4409-834F-50D63B8EF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370C-C2F0-4F69-A9BF-61B558758BC2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F5A3EF-AFDC-4085-BBF3-22230614C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30949B-39F1-45B9-A020-1AD8331F6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8D35-F14E-4306-8300-C6DBEAE5B3A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CADE7C-095A-40CD-97C7-652E48B53E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1822" y="5505548"/>
            <a:ext cx="784817" cy="78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66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186E0-BBE0-4290-8755-5E656DF46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75B95E-1BEF-4A0E-8751-8E76C747B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370C-C2F0-4F69-A9BF-61B558758BC2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417FDB-0C84-4EF4-A730-6B89836EF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8F4020-B0D0-4575-AA41-F1162F375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8D35-F14E-4306-8300-C6DBEAE5B3A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1D829F-CA5A-43C0-843D-7CE444D056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1822" y="5505548"/>
            <a:ext cx="784817" cy="78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23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We Are SCDN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186E0-BBE0-4290-8755-5E656DF46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75B95E-1BEF-4A0E-8751-8E76C747B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370C-C2F0-4F69-A9BF-61B558758BC2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417FDB-0C84-4EF4-A730-6B89836EF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8F4020-B0D0-4575-AA41-F1162F375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8D35-F14E-4306-8300-C6DBEAE5B3A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535C32-6473-432A-AD74-3749FCEE93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6320" y="5846931"/>
            <a:ext cx="1673917" cy="39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61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B2A54E-2841-4F6F-B8DA-B1EFEBFE3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370C-C2F0-4F69-A9BF-61B558758BC2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9CA4FF-AF9A-4A5E-BCA3-F5DF973CE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9F2B3-303F-47A4-84FF-68E3A753A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8D35-F14E-4306-8300-C6DBEAE5B3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53504E-5A9D-46AA-B884-B4CE5B3B4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1822" y="5505548"/>
            <a:ext cx="784817" cy="78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8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0EDEA-2C74-4B79-91D2-372EA8B41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70" y="457200"/>
            <a:ext cx="377072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34FD7-8C85-4CDD-A193-B4A849E22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850E96-BB1F-4363-B3DF-7E186E659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5670" y="2113962"/>
            <a:ext cx="377072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9E786-75FE-4CD7-96B2-7A1B6255E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370C-C2F0-4F69-A9BF-61B558758BC2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8386FC-615F-4945-9FE2-6B5D124BE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1FA79F-E402-413E-A2A4-0CB81A2C8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8D35-F14E-4306-8300-C6DBEAE5B3A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0A0B99A-8387-42DB-A6D3-2140148727C2}"/>
              </a:ext>
            </a:extLst>
          </p:cNvPr>
          <p:cNvSpPr/>
          <p:nvPr userDrawn="1"/>
        </p:nvSpPr>
        <p:spPr>
          <a:xfrm>
            <a:off x="1617206" y="5693620"/>
            <a:ext cx="1016933" cy="10169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8D6DD7-9581-455B-8684-C6737905EE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7207" y="5702060"/>
            <a:ext cx="1016933" cy="101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40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BF227F-1FD7-4176-9505-197569809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3B062-A563-4BC0-A858-8DF573894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86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54C01-B71D-4A3A-A9C8-EE38F2DD0B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195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roxima Soft" panose="02000506030000020004" pitchFamily="50" charset="0"/>
              </a:defRPr>
            </a:lvl1pPr>
          </a:lstStyle>
          <a:p>
            <a:fld id="{9544370C-C2F0-4F69-A9BF-61B558758BC2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B21D7-4AC1-4010-9535-5FDFBD507E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42509" y="60195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roxima Soft" panose="02000506030000020004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30ED1-89B6-4937-9881-2C7C874D4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74282" y="60195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Proxima Soft" panose="02000506030000020004" pitchFamily="50" charset="0"/>
              </a:defRPr>
            </a:lvl1pPr>
          </a:lstStyle>
          <a:p>
            <a:fld id="{9C478D35-F14E-4306-8300-C6DBEAE5B3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21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79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3F4A22"/>
          </a:solidFill>
          <a:latin typeface="Rothwood Book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roxima Nova" panose="0200050603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roxima Nova" panose="0200050603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roxima Nova" panose="0200050603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" panose="0200050603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" panose="0200050603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BF227F-1FD7-4176-9505-197569809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3B062-A563-4BC0-A858-8DF573894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86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54C01-B71D-4A3A-A9C8-EE38F2DD0B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195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roxima Soft" panose="02000506030000020004" pitchFamily="50" charset="0"/>
              </a:defRPr>
            </a:lvl1pPr>
          </a:lstStyle>
          <a:p>
            <a:fld id="{9544370C-C2F0-4F69-A9BF-61B558758BC2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B21D7-4AC1-4010-9535-5FDFBD507E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42509" y="60195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roxima Soft" panose="02000506030000020004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30ED1-89B6-4937-9881-2C7C874D4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74282" y="60195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Proxima Soft" panose="02000506030000020004" pitchFamily="50" charset="0"/>
              </a:defRPr>
            </a:lvl1pPr>
          </a:lstStyle>
          <a:p>
            <a:fld id="{9C478D35-F14E-4306-8300-C6DBEAE5B3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394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  <p:sldLayoutId id="2147483668" r:id="rId4"/>
    <p:sldLayoutId id="2147483680" r:id="rId5"/>
    <p:sldLayoutId id="2147483670" r:id="rId6"/>
    <p:sldLayoutId id="2147483671" r:id="rId7"/>
    <p:sldLayoutId id="2147483677" r:id="rId8"/>
    <p:sldLayoutId id="2147483678" r:id="rId9"/>
    <p:sldLayoutId id="2147483669" r:id="rId10"/>
    <p:sldLayoutId id="2147483672" r:id="rId11"/>
    <p:sldLayoutId id="2147483675" r:id="rId12"/>
    <p:sldLayoutId id="2147483676" r:id="rId13"/>
    <p:sldLayoutId id="2147483673" r:id="rId14"/>
    <p:sldLayoutId id="21474836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3F4A22"/>
          </a:solidFill>
          <a:latin typeface="Rothwood Book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roxima Nova" panose="0200050603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roxima Nova" panose="0200050603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roxima Nova" panose="0200050603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" panose="0200050603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" panose="0200050603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conservationplanningpartnership.com/local-work-group-project-resource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DAF76-163C-4943-920D-263F9CA5A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7397" y="3648285"/>
            <a:ext cx="8964891" cy="918305"/>
          </a:xfrm>
        </p:spPr>
        <p:txBody>
          <a:bodyPr>
            <a:normAutofit/>
          </a:bodyPr>
          <a:lstStyle/>
          <a:p>
            <a:r>
              <a:rPr lang="en-US" sz="4400" b="1" dirty="0"/>
              <a:t>Local Work Groups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AEEF4F-BB34-4237-BBCF-F61DE117A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7398" y="4699862"/>
            <a:ext cx="8964891" cy="753146"/>
          </a:xfrm>
        </p:spPr>
        <p:txBody>
          <a:bodyPr>
            <a:normAutofit/>
          </a:bodyPr>
          <a:lstStyle/>
          <a:p>
            <a:r>
              <a:rPr lang="en-US" sz="2000" dirty="0"/>
              <a:t>Jennifer Morris and Jessica Egan</a:t>
            </a:r>
          </a:p>
        </p:txBody>
      </p:sp>
    </p:spTree>
    <p:extLst>
      <p:ext uri="{BB962C8B-B14F-4D97-AF65-F5344CB8AC3E}">
        <p14:creationId xmlns:p14="http://schemas.microsoft.com/office/powerpoint/2010/main" val="649479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DD6B8-E18A-ABB8-804B-B7500A250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Rothwood Book"/>
              </a:rPr>
              <a:t>What We Have Done...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0BC2B-EB32-9B17-8BCA-C1630E7FC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1800" dirty="0">
              <a:latin typeface="Proxima Nova"/>
            </a:endParaRPr>
          </a:p>
          <a:p>
            <a:r>
              <a:rPr lang="en-US" sz="3200" dirty="0">
                <a:latin typeface="Proxima Nova"/>
              </a:rPr>
              <a:t>Formed SC LWG Committee – NRCS, SCDNR, commissioners and district employees</a:t>
            </a:r>
          </a:p>
          <a:p>
            <a:endParaRPr lang="en-US" sz="3200" dirty="0"/>
          </a:p>
          <a:p>
            <a:r>
              <a:rPr lang="en-US" sz="3200" dirty="0">
                <a:latin typeface="Proxima Nova"/>
              </a:rPr>
              <a:t>Resources – guidelines, trainings, videos and staff support</a:t>
            </a:r>
          </a:p>
          <a:p>
            <a:pPr marL="0" indent="0">
              <a:buNone/>
            </a:pPr>
            <a:endParaRPr lang="en-US" dirty="0"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783889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DAF6D-800B-1C24-3387-B102D1F48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061" y="365125"/>
            <a:ext cx="6886074" cy="1325563"/>
          </a:xfrm>
        </p:spPr>
        <p:txBody>
          <a:bodyPr/>
          <a:lstStyle/>
          <a:p>
            <a:r>
              <a:rPr lang="en-US" b="1" dirty="0">
                <a:latin typeface="Rothwood Book"/>
              </a:rPr>
              <a:t>What We Have Learned...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4F13F-0212-B4FD-C46A-12CD7C711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061" y="1825625"/>
            <a:ext cx="7078579" cy="4086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Proxima Nova"/>
              </a:rPr>
              <a:t>Return on Investment 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>
                <a:latin typeface="Proxima Nova"/>
              </a:rPr>
              <a:t>Variability – Facilitator, Approach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Proxima Nova"/>
              </a:rPr>
              <a:t>Terminology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Proxima Nova"/>
              </a:rPr>
              <a:t>Attendance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Proxima Nova"/>
                <a:cs typeface="Arial"/>
              </a:rPr>
              <a:t>Networking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Proxima Nova"/>
                <a:cs typeface="Arial"/>
              </a:rPr>
              <a:t>Guest Speakers</a:t>
            </a:r>
            <a:endParaRPr lang="en-US" dirty="0"/>
          </a:p>
        </p:txBody>
      </p:sp>
      <p:pic>
        <p:nvPicPr>
          <p:cNvPr id="5" name="Graphic 4" descr="Postit Notes outline">
            <a:extLst>
              <a:ext uri="{FF2B5EF4-FFF2-40B4-BE49-F238E27FC236}">
                <a16:creationId xmlns:a16="http://schemas.microsoft.com/office/drawing/2014/main" id="{89BCD35B-90B6-C95E-4567-C421CC7AF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360" y="1181352"/>
            <a:ext cx="3522995" cy="352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2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93F49-A4B5-BF9A-8E06-38D6438AD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70" y="922836"/>
            <a:ext cx="3770722" cy="1600200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latin typeface="Rothwood Book"/>
              </a:rPr>
              <a:t>What We Will Continue Doing...</a:t>
            </a:r>
          </a:p>
        </p:txBody>
      </p:sp>
      <p:pic>
        <p:nvPicPr>
          <p:cNvPr id="6" name="Content Placeholder 5" descr="A group of people sitting at desks&#10;&#10;Description automatically generated">
            <a:extLst>
              <a:ext uri="{FF2B5EF4-FFF2-40B4-BE49-F238E27FC236}">
                <a16:creationId xmlns:a16="http://schemas.microsoft.com/office/drawing/2014/main" id="{A2E34FEF-4AEA-C300-E756-F33C245FB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r="14170"/>
          <a:stretch/>
        </p:blipFill>
        <p:spPr>
          <a:xfrm rot="5400000">
            <a:off x="4804671" y="-529326"/>
            <a:ext cx="6858003" cy="791665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C2B65-3D33-41A4-97D4-B6D9B9EE7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5670" y="2523036"/>
            <a:ext cx="3770722" cy="29994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en-US" sz="3200" dirty="0">
                <a:latin typeface="Proxima Nova"/>
              </a:rPr>
              <a:t>Morale</a:t>
            </a:r>
            <a:endParaRPr lang="en-US" sz="3200" dirty="0">
              <a:solidFill>
                <a:srgbClr val="FFFFFF"/>
              </a:solidFill>
              <a:latin typeface="Proxima Nova"/>
              <a:cs typeface="Arial"/>
            </a:endParaRPr>
          </a:p>
          <a:p>
            <a:pPr marL="342900" indent="-342900">
              <a:buChar char="•"/>
            </a:pPr>
            <a:r>
              <a:rPr lang="en-US" sz="3200" dirty="0">
                <a:solidFill>
                  <a:srgbClr val="FFFFFF"/>
                </a:solidFill>
                <a:latin typeface="Proxima Nova"/>
                <a:cs typeface="Arial"/>
              </a:rPr>
              <a:t>Accountability</a:t>
            </a:r>
          </a:p>
          <a:p>
            <a:pPr marL="342900" indent="-342900">
              <a:buChar char="•"/>
            </a:pPr>
            <a:r>
              <a:rPr lang="en-US" sz="3200" dirty="0">
                <a:solidFill>
                  <a:srgbClr val="FFFFFF"/>
                </a:solidFill>
                <a:latin typeface="Proxima Nova"/>
                <a:cs typeface="Arial"/>
              </a:rPr>
              <a:t>Reporting</a:t>
            </a:r>
          </a:p>
          <a:p>
            <a:pPr marL="342900" indent="-342900">
              <a:buChar char="•"/>
            </a:pPr>
            <a:r>
              <a:rPr lang="en-US" sz="3200" dirty="0">
                <a:solidFill>
                  <a:srgbClr val="FFFFFF"/>
                </a:solidFill>
                <a:latin typeface="Proxima Nova"/>
                <a:cs typeface="Arial"/>
              </a:rPr>
              <a:t>Awareness</a:t>
            </a:r>
            <a:r>
              <a:rPr lang="en-US" sz="3600" dirty="0">
                <a:solidFill>
                  <a:srgbClr val="FFFFFF"/>
                </a:solidFill>
                <a:latin typeface="Proxima Nova"/>
                <a:cs typeface="Arial"/>
              </a:rPr>
              <a:t> 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15928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0C3C1-FEC5-DC8B-AFD5-B5153EF16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thwood Book"/>
              </a:rPr>
              <a:t>Resources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854E8-C142-E779-D80C-2B9F5F051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1800" dirty="0">
              <a:latin typeface="Proxima Nova"/>
            </a:endParaRPr>
          </a:p>
          <a:p>
            <a:r>
              <a:rPr lang="en-US" sz="3200" dirty="0">
                <a:latin typeface="Proxima Nova"/>
              </a:rPr>
              <a:t>National Conservation Planning Partnership</a:t>
            </a:r>
          </a:p>
          <a:p>
            <a:pPr lvl="1"/>
            <a:r>
              <a:rPr lang="en-US" sz="2800" dirty="0">
                <a:latin typeface="Proxima Nova"/>
                <a:hlinkClick r:id="rId3"/>
              </a:rPr>
              <a:t>https://www.nationalconservationplanningpartnership.com/local-work-group-project-resources/</a:t>
            </a:r>
            <a:r>
              <a:rPr lang="en-US" sz="2800" dirty="0">
                <a:latin typeface="Proxima Nova"/>
              </a:rPr>
              <a:t> </a:t>
            </a:r>
            <a:endParaRPr lang="en-US" sz="2800" dirty="0"/>
          </a:p>
          <a:p>
            <a:endParaRPr lang="en-US" sz="3200" dirty="0"/>
          </a:p>
          <a:p>
            <a:r>
              <a:rPr lang="en-US" sz="3200" dirty="0">
                <a:latin typeface="Proxima Nova"/>
              </a:rPr>
              <a:t>South Carolina Local Work Group Guidance</a:t>
            </a:r>
          </a:p>
        </p:txBody>
      </p:sp>
    </p:spTree>
    <p:extLst>
      <p:ext uri="{BB962C8B-B14F-4D97-AF65-F5344CB8AC3E}">
        <p14:creationId xmlns:p14="http://schemas.microsoft.com/office/powerpoint/2010/main" val="4037403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DC01BF-09EE-4EED-D11E-EEAD311F5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endParaRPr lang="en-US" b="1" dirty="0">
              <a:solidFill>
                <a:srgbClr val="3F4A22"/>
              </a:solidFill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rgbClr val="3F4A22"/>
                </a:solidFill>
              </a:rPr>
              <a:t>Tyler Brown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3F4A22"/>
                </a:solidFill>
              </a:rPr>
              <a:t>BrownTy@dnr.sc.gov</a:t>
            </a:r>
          </a:p>
          <a:p>
            <a:pPr marL="0" indent="0" algn="ctr">
              <a:buNone/>
            </a:pPr>
            <a:endParaRPr lang="en-US" sz="3200" b="1" dirty="0">
              <a:solidFill>
                <a:srgbClr val="3F4A22"/>
              </a:solidFill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rgbClr val="3F4A22"/>
                </a:solidFill>
              </a:rPr>
              <a:t>Brooke Myres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3F4A22"/>
                </a:solidFill>
              </a:rPr>
              <a:t>MyresB@dnr.sc.gov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5D3171-08F1-3C31-216E-BDE2310B5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Rothwood Book"/>
              </a:rPr>
              <a:t>Contact us</a:t>
            </a:r>
            <a:r>
              <a:rPr lang="en-US" b="1">
                <a:latin typeface="Rothwood Book"/>
              </a:rPr>
              <a:t>!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581C5-936E-A7A4-B55D-442FB42B2F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19800" y="1825625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endParaRPr lang="en-US" b="1" dirty="0">
              <a:solidFill>
                <a:srgbClr val="3F4A22"/>
              </a:solidFill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rgbClr val="3F4A22"/>
                </a:solidFill>
              </a:rPr>
              <a:t>Jennifer Morris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3F4A22"/>
                </a:solidFill>
              </a:rPr>
              <a:t>MorrisJ@dnr.sc.gov</a:t>
            </a:r>
          </a:p>
          <a:p>
            <a:pPr marL="0" indent="0" algn="ctr">
              <a:buNone/>
            </a:pPr>
            <a:endParaRPr lang="en-US" sz="3200" b="1" dirty="0">
              <a:solidFill>
                <a:srgbClr val="3F4A22"/>
              </a:solidFill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rgbClr val="3F4A22"/>
                </a:solidFill>
              </a:rPr>
              <a:t>Jessica Egan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3F4A22"/>
                </a:solidFill>
              </a:rPr>
              <a:t>EganJ@dnr.sc.gov</a:t>
            </a:r>
          </a:p>
        </p:txBody>
      </p:sp>
    </p:spTree>
    <p:extLst>
      <p:ext uri="{BB962C8B-B14F-4D97-AF65-F5344CB8AC3E}">
        <p14:creationId xmlns:p14="http://schemas.microsoft.com/office/powerpoint/2010/main" val="306050059"/>
      </p:ext>
    </p:extLst>
  </p:cSld>
  <p:clrMapOvr>
    <a:masterClrMapping/>
  </p:clrMapOvr>
</p:sld>
</file>

<file path=ppt/theme/theme1.xml><?xml version="1.0" encoding="utf-8"?>
<a:theme xmlns:a="http://schemas.openxmlformats.org/drawingml/2006/main" name="Rings-Logo">
  <a:themeElements>
    <a:clrScheme name="SCDNR">
      <a:dk1>
        <a:srgbClr val="000000"/>
      </a:dk1>
      <a:lt1>
        <a:sysClr val="window" lastClr="FFFFFF"/>
      </a:lt1>
      <a:dk2>
        <a:srgbClr val="3F4A22"/>
      </a:dk2>
      <a:lt2>
        <a:srgbClr val="E4DFDB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ne Color Background">
  <a:themeElements>
    <a:clrScheme name="SCDNR">
      <a:dk1>
        <a:srgbClr val="000000"/>
      </a:dk1>
      <a:lt1>
        <a:sysClr val="window" lastClr="FFFFFF"/>
      </a:lt1>
      <a:dk2>
        <a:srgbClr val="3F4A22"/>
      </a:dk2>
      <a:lt2>
        <a:srgbClr val="E4DFDB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1565991-fbf4-4cb3-b87f-b63a37755030" xsi:nil="true"/>
    <lcf76f155ced4ddcb4097134ff3c332f xmlns="c4d65413-352e-4fc7-9c81-8b54dc68198d">
      <Terms xmlns="http://schemas.microsoft.com/office/infopath/2007/PartnerControls"/>
    </lcf76f155ced4ddcb4097134ff3c332f>
    <Category xmlns="c4d65413-352e-4fc7-9c81-8b54dc68198d">
      <Value>Powerpoint</Value>
    </Category>
    <Internal_x002f_External xmlns="c4d65413-352e-4fc7-9c81-8b54dc68198d">Internal</Internal_x002f_External>
    <Tobeusedby xmlns="c4d65413-352e-4fc7-9c81-8b54dc68198d">
      <UserInfo>
        <DisplayName/>
        <AccountId xsi:nil="true"/>
        <AccountType/>
      </UserInfo>
    </Tobeusedby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43DF2250118D44B7578DC20D4418B0" ma:contentTypeVersion="13" ma:contentTypeDescription="Create a new document." ma:contentTypeScope="" ma:versionID="9d0e110e153617cd3f75ae7dfda627f6">
  <xsd:schema xmlns:xsd="http://www.w3.org/2001/XMLSchema" xmlns:xs="http://www.w3.org/2001/XMLSchema" xmlns:p="http://schemas.microsoft.com/office/2006/metadata/properties" xmlns:ns2="c4d65413-352e-4fc7-9c81-8b54dc68198d" xmlns:ns3="71565991-fbf4-4cb3-b87f-b63a37755030" targetNamespace="http://schemas.microsoft.com/office/2006/metadata/properties" ma:root="true" ma:fieldsID="8c47f77c062fe6bcd1464aea8a93f6cd" ns2:_="" ns3:_="">
    <xsd:import namespace="c4d65413-352e-4fc7-9c81-8b54dc68198d"/>
    <xsd:import namespace="71565991-fbf4-4cb3-b87f-b63a377550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Category" minOccurs="0"/>
                <xsd:element ref="ns2:Tobeusedby" minOccurs="0"/>
                <xsd:element ref="ns2:Internal_x002f_Externa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d65413-352e-4fc7-9c81-8b54dc6819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e2ec8486-2a83-4441-a7c8-ad5383a779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Category" ma:index="16" nillable="true" ma:displayName="Category" ma:format="Dropdown" ma:internalName="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Letterhead"/>
                    <xsd:enumeration value="Logo"/>
                    <xsd:enumeration value="GovDelivery"/>
                    <xsd:enumeration value="Powerpoint"/>
                    <xsd:enumeration value="Additional Branding"/>
                  </xsd:restriction>
                </xsd:simpleType>
              </xsd:element>
            </xsd:sequence>
          </xsd:extension>
        </xsd:complexContent>
      </xsd:complexType>
    </xsd:element>
    <xsd:element name="Tobeusedby" ma:index="17" nillable="true" ma:displayName="To be used by" ma:format="Dropdown" ma:list="UserInfo" ma:SharePointGroup="0" ma:internalName="Tobeus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ternal_x002f_External" ma:index="18" nillable="true" ma:displayName="Internal/External" ma:format="Dropdown" ma:internalName="Internal_x002f_External">
      <xsd:simpleType>
        <xsd:restriction base="dms:Choice">
          <xsd:enumeration value="Internal"/>
          <xsd:enumeration value="External"/>
          <xsd:enumeration value="Choice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565991-fbf4-4cb3-b87f-b63a3775503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e44880a-337a-4d69-af9e-59e08bd9c1b4}" ma:internalName="TaxCatchAll" ma:showField="CatchAllData" ma:web="71565991-fbf4-4cb3-b87f-b63a377550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EDE73B-8565-431D-8357-729DA32C6244}">
  <ds:schemaRefs>
    <ds:schemaRef ds:uri="71565991-fbf4-4cb3-b87f-b63a37755030"/>
    <ds:schemaRef ds:uri="c4d65413-352e-4fc7-9c81-8b54dc68198d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EF158B4-9521-417E-A459-98DCB4D9A540}">
  <ds:schemaRefs>
    <ds:schemaRef ds:uri="71565991-fbf4-4cb3-b87f-b63a37755030"/>
    <ds:schemaRef ds:uri="c4d65413-352e-4fc7-9c81-8b54dc68198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21F13D3-0833-461B-9DE1-77B2A32B4B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3572</TotalTime>
  <Words>144</Words>
  <Application>Microsoft Office PowerPoint</Application>
  <PresentationFormat>Widescreen</PresentationFormat>
  <Paragraphs>40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Avenir Next LT Pro</vt:lpstr>
      <vt:lpstr>Calibri</vt:lpstr>
      <vt:lpstr>Proxima Nova</vt:lpstr>
      <vt:lpstr>Proxima Soft</vt:lpstr>
      <vt:lpstr>Rothwood Book</vt:lpstr>
      <vt:lpstr>Rings-Logo</vt:lpstr>
      <vt:lpstr>One Color Background</vt:lpstr>
      <vt:lpstr>Local Work Groups</vt:lpstr>
      <vt:lpstr>What We Have Done...</vt:lpstr>
      <vt:lpstr>What We Have Learned...</vt:lpstr>
      <vt:lpstr>What We Will Continue Doing...</vt:lpstr>
      <vt:lpstr>Resources</vt:lpstr>
      <vt:lpstr>Contact us!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Elmore</dc:creator>
  <cp:lastModifiedBy>Ray Ledgerwood</cp:lastModifiedBy>
  <cp:revision>14</cp:revision>
  <dcterms:created xsi:type="dcterms:W3CDTF">2021-11-23T17:26:53Z</dcterms:created>
  <dcterms:modified xsi:type="dcterms:W3CDTF">2023-09-22T03:46:54Z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0x0101007443DF2250118D44B7578DC20D4418B0</vt:lpwstr>
  </property>
  <property fmtid="{D5CDD505-2E9C-101B-9397-08002B2CF9AE}" pid="3" name="MediaServiceImageTags">
    <vt:lpwstr/>
  </property>
</Properties>
</file>