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81" r:id="rId6"/>
  </p:sldMasterIdLst>
  <p:notesMasterIdLst>
    <p:notesMasterId r:id="rId15"/>
  </p:notesMasterIdLst>
  <p:sldIdLst>
    <p:sldId id="256" r:id="rId7"/>
    <p:sldId id="258" r:id="rId8"/>
    <p:sldId id="269" r:id="rId9"/>
    <p:sldId id="268" r:id="rId10"/>
    <p:sldId id="260" r:id="rId11"/>
    <p:sldId id="270" r:id="rId12"/>
    <p:sldId id="261"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59905-D94F-04F0-A973-60D9BA48CA9E}" v="58" dt="2024-09-25T14:40:28.054"/>
    <p1510:client id="{A26AC472-A240-C29F-D97D-4C9EF24DCA85}" v="28" dt="2024-09-24T19:08:39.679"/>
    <p1510:client id="{EF4F9FCA-B1FF-4E5A-B3D2-FC033C591C21}" v="174" dt="2024-09-24T19:01:48.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Hayes" userId="5a6202f0-3e52-4d5d-adf1-5d0d64079b9d" providerId="ADAL" clId="{EF4F9FCA-B1FF-4E5A-B3D2-FC033C591C21}"/>
    <pc:docChg chg="undo custSel addSld delSld modSld sldOrd">
      <pc:chgData name="John Hayes" userId="5a6202f0-3e52-4d5d-adf1-5d0d64079b9d" providerId="ADAL" clId="{EF4F9FCA-B1FF-4E5A-B3D2-FC033C591C21}" dt="2024-09-24T19:01:52.593" v="1278" actId="14100"/>
      <pc:docMkLst>
        <pc:docMk/>
      </pc:docMkLst>
      <pc:sldChg chg="modSp modNotesTx">
        <pc:chgData name="John Hayes" userId="5a6202f0-3e52-4d5d-adf1-5d0d64079b9d" providerId="ADAL" clId="{EF4F9FCA-B1FF-4E5A-B3D2-FC033C591C21}" dt="2024-09-24T19:01:48.621" v="1277"/>
        <pc:sldMkLst>
          <pc:docMk/>
          <pc:sldMk cId="649479868" sldId="256"/>
        </pc:sldMkLst>
        <pc:spChg chg="mod">
          <ac:chgData name="John Hayes" userId="5a6202f0-3e52-4d5d-adf1-5d0d64079b9d" providerId="ADAL" clId="{EF4F9FCA-B1FF-4E5A-B3D2-FC033C591C21}" dt="2024-09-24T19:01:48.621" v="1277"/>
          <ac:spMkLst>
            <pc:docMk/>
            <pc:sldMk cId="649479868" sldId="256"/>
            <ac:spMk id="2" creationId="{CBFDAF76-163C-4943-920D-263F9CA5A418}"/>
          </ac:spMkLst>
        </pc:spChg>
        <pc:spChg chg="mod">
          <ac:chgData name="John Hayes" userId="5a6202f0-3e52-4d5d-adf1-5d0d64079b9d" providerId="ADAL" clId="{EF4F9FCA-B1FF-4E5A-B3D2-FC033C591C21}" dt="2024-09-24T19:01:48.621" v="1277"/>
          <ac:spMkLst>
            <pc:docMk/>
            <pc:sldMk cId="649479868" sldId="256"/>
            <ac:spMk id="3" creationId="{89AEEF4F-BB34-4237-BBCF-F61DE117A4FB}"/>
          </ac:spMkLst>
        </pc:spChg>
      </pc:sldChg>
      <pc:sldChg chg="modNotesTx">
        <pc:chgData name="John Hayes" userId="5a6202f0-3e52-4d5d-adf1-5d0d64079b9d" providerId="ADAL" clId="{EF4F9FCA-B1FF-4E5A-B3D2-FC033C591C21}" dt="2024-09-24T18:40:04.489" v="648"/>
        <pc:sldMkLst>
          <pc:docMk/>
          <pc:sldMk cId="171738852" sldId="258"/>
        </pc:sldMkLst>
      </pc:sldChg>
      <pc:sldChg chg="modSp del mod ord">
        <pc:chgData name="John Hayes" userId="5a6202f0-3e52-4d5d-adf1-5d0d64079b9d" providerId="ADAL" clId="{EF4F9FCA-B1FF-4E5A-B3D2-FC033C591C21}" dt="2024-09-24T18:49:33.166" v="1082" actId="2696"/>
        <pc:sldMkLst>
          <pc:docMk/>
          <pc:sldMk cId="4280140074" sldId="259"/>
        </pc:sldMkLst>
        <pc:spChg chg="mod">
          <ac:chgData name="John Hayes" userId="5a6202f0-3e52-4d5d-adf1-5d0d64079b9d" providerId="ADAL" clId="{EF4F9FCA-B1FF-4E5A-B3D2-FC033C591C21}" dt="2024-09-24T18:41:19.410" v="678" actId="20577"/>
          <ac:spMkLst>
            <pc:docMk/>
            <pc:sldMk cId="4280140074" sldId="259"/>
            <ac:spMk id="4" creationId="{D4BC6701-1751-817C-B3D9-CA8A88C3789B}"/>
          </ac:spMkLst>
        </pc:spChg>
        <pc:graphicFrameChg chg="mod">
          <ac:chgData name="John Hayes" userId="5a6202f0-3e52-4d5d-adf1-5d0d64079b9d" providerId="ADAL" clId="{EF4F9FCA-B1FF-4E5A-B3D2-FC033C591C21}" dt="2024-09-24T18:41:39.853" v="679"/>
          <ac:graphicFrameMkLst>
            <pc:docMk/>
            <pc:sldMk cId="4280140074" sldId="259"/>
            <ac:graphicFrameMk id="13" creationId="{B537203D-22EB-DE22-6D47-7E2B50080AA9}"/>
          </ac:graphicFrameMkLst>
        </pc:graphicFrameChg>
      </pc:sldChg>
      <pc:sldChg chg="modSp modNotesTx">
        <pc:chgData name="John Hayes" userId="5a6202f0-3e52-4d5d-adf1-5d0d64079b9d" providerId="ADAL" clId="{EF4F9FCA-B1FF-4E5A-B3D2-FC033C591C21}" dt="2024-09-24T18:56:59.789" v="1155" actId="20577"/>
        <pc:sldMkLst>
          <pc:docMk/>
          <pc:sldMk cId="1274899842" sldId="260"/>
        </pc:sldMkLst>
        <pc:graphicFrameChg chg="mod">
          <ac:chgData name="John Hayes" userId="5a6202f0-3e52-4d5d-adf1-5d0d64079b9d" providerId="ADAL" clId="{EF4F9FCA-B1FF-4E5A-B3D2-FC033C591C21}" dt="2024-09-24T18:50:43.934" v="1083" actId="20577"/>
          <ac:graphicFrameMkLst>
            <pc:docMk/>
            <pc:sldMk cId="1274899842" sldId="260"/>
            <ac:graphicFrameMk id="8" creationId="{C69AFEB6-A281-FF5C-FD6A-35408601BEAD}"/>
          </ac:graphicFrameMkLst>
        </pc:graphicFrameChg>
      </pc:sldChg>
      <pc:sldChg chg="modSp mod">
        <pc:chgData name="John Hayes" userId="5a6202f0-3e52-4d5d-adf1-5d0d64079b9d" providerId="ADAL" clId="{EF4F9FCA-B1FF-4E5A-B3D2-FC033C591C21}" dt="2024-09-24T18:22:31.232" v="9" actId="20577"/>
        <pc:sldMkLst>
          <pc:docMk/>
          <pc:sldMk cId="1370681763" sldId="267"/>
        </pc:sldMkLst>
        <pc:spChg chg="mod">
          <ac:chgData name="John Hayes" userId="5a6202f0-3e52-4d5d-adf1-5d0d64079b9d" providerId="ADAL" clId="{EF4F9FCA-B1FF-4E5A-B3D2-FC033C591C21}" dt="2024-09-24T18:22:31.232" v="9" actId="20577"/>
          <ac:spMkLst>
            <pc:docMk/>
            <pc:sldMk cId="1370681763" sldId="267"/>
            <ac:spMk id="2" creationId="{112A4F64-5C6E-9F96-BEF9-62E156E4D591}"/>
          </ac:spMkLst>
        </pc:spChg>
      </pc:sldChg>
      <pc:sldChg chg="addSp delSp modSp mod modClrScheme chgLayout modNotesTx">
        <pc:chgData name="John Hayes" userId="5a6202f0-3e52-4d5d-adf1-5d0d64079b9d" providerId="ADAL" clId="{EF4F9FCA-B1FF-4E5A-B3D2-FC033C591C21}" dt="2024-09-24T19:01:48.621" v="1277"/>
        <pc:sldMkLst>
          <pc:docMk/>
          <pc:sldMk cId="74574916" sldId="268"/>
        </pc:sldMkLst>
        <pc:spChg chg="mod ord">
          <ac:chgData name="John Hayes" userId="5a6202f0-3e52-4d5d-adf1-5d0d64079b9d" providerId="ADAL" clId="{EF4F9FCA-B1FF-4E5A-B3D2-FC033C591C21}" dt="2024-09-24T19:01:48.621" v="1277"/>
          <ac:spMkLst>
            <pc:docMk/>
            <pc:sldMk cId="74574916" sldId="268"/>
            <ac:spMk id="2" creationId="{16588A1D-A633-6481-B8CC-543850E372C9}"/>
          </ac:spMkLst>
        </pc:spChg>
        <pc:spChg chg="mod ord">
          <ac:chgData name="John Hayes" userId="5a6202f0-3e52-4d5d-adf1-5d0d64079b9d" providerId="ADAL" clId="{EF4F9FCA-B1FF-4E5A-B3D2-FC033C591C21}" dt="2024-09-24T18:44:05.068" v="813" actId="20577"/>
          <ac:spMkLst>
            <pc:docMk/>
            <pc:sldMk cId="74574916" sldId="268"/>
            <ac:spMk id="3" creationId="{2FC08B71-DA4F-EF4E-4362-1455055888C3}"/>
          </ac:spMkLst>
        </pc:spChg>
        <pc:spChg chg="add del mod ord">
          <ac:chgData name="John Hayes" userId="5a6202f0-3e52-4d5d-adf1-5d0d64079b9d" providerId="ADAL" clId="{EF4F9FCA-B1FF-4E5A-B3D2-FC033C591C21}" dt="2024-09-24T18:30:53.566" v="91" actId="700"/>
          <ac:spMkLst>
            <pc:docMk/>
            <pc:sldMk cId="74574916" sldId="268"/>
            <ac:spMk id="4" creationId="{9215E0FC-EB4C-BE66-7422-22C7F1312C48}"/>
          </ac:spMkLst>
        </pc:spChg>
        <pc:spChg chg="add">
          <ac:chgData name="John Hayes" userId="5a6202f0-3e52-4d5d-adf1-5d0d64079b9d" providerId="ADAL" clId="{EF4F9FCA-B1FF-4E5A-B3D2-FC033C591C21}" dt="2024-09-24T18:32:47.836" v="340"/>
          <ac:spMkLst>
            <pc:docMk/>
            <pc:sldMk cId="74574916" sldId="268"/>
            <ac:spMk id="5" creationId="{D431E30C-42CE-B35E-6835-C5EB8BA842EF}"/>
          </ac:spMkLst>
        </pc:spChg>
        <pc:spChg chg="add">
          <ac:chgData name="John Hayes" userId="5a6202f0-3e52-4d5d-adf1-5d0d64079b9d" providerId="ADAL" clId="{EF4F9FCA-B1FF-4E5A-B3D2-FC033C591C21}" dt="2024-09-24T18:32:58.877" v="347"/>
          <ac:spMkLst>
            <pc:docMk/>
            <pc:sldMk cId="74574916" sldId="268"/>
            <ac:spMk id="6" creationId="{606C985D-C82E-059C-3454-80384F7B6623}"/>
          </ac:spMkLst>
        </pc:spChg>
      </pc:sldChg>
      <pc:sldChg chg="modSp add modNotesTx">
        <pc:chgData name="John Hayes" userId="5a6202f0-3e52-4d5d-adf1-5d0d64079b9d" providerId="ADAL" clId="{EF4F9FCA-B1FF-4E5A-B3D2-FC033C591C21}" dt="2024-09-24T19:01:48.621" v="1277"/>
        <pc:sldMkLst>
          <pc:docMk/>
          <pc:sldMk cId="3160276043" sldId="269"/>
        </pc:sldMkLst>
        <pc:spChg chg="mod">
          <ac:chgData name="John Hayes" userId="5a6202f0-3e52-4d5d-adf1-5d0d64079b9d" providerId="ADAL" clId="{EF4F9FCA-B1FF-4E5A-B3D2-FC033C591C21}" dt="2024-09-24T19:01:48.621" v="1277"/>
          <ac:spMkLst>
            <pc:docMk/>
            <pc:sldMk cId="3160276043" sldId="269"/>
            <ac:spMk id="4" creationId="{D4BC6701-1751-817C-B3D9-CA8A88C3789B}"/>
          </ac:spMkLst>
        </pc:spChg>
        <pc:graphicFrameChg chg="mod">
          <ac:chgData name="John Hayes" userId="5a6202f0-3e52-4d5d-adf1-5d0d64079b9d" providerId="ADAL" clId="{EF4F9FCA-B1FF-4E5A-B3D2-FC033C591C21}" dt="2024-09-24T18:49:21.629" v="1081"/>
          <ac:graphicFrameMkLst>
            <pc:docMk/>
            <pc:sldMk cId="3160276043" sldId="269"/>
            <ac:graphicFrameMk id="13" creationId="{B537203D-22EB-DE22-6D47-7E2B50080AA9}"/>
          </ac:graphicFrameMkLst>
        </pc:graphicFrameChg>
      </pc:sldChg>
      <pc:sldChg chg="addSp delSp modSp add mod modClrScheme delDesignElem chgLayout">
        <pc:chgData name="John Hayes" userId="5a6202f0-3e52-4d5d-adf1-5d0d64079b9d" providerId="ADAL" clId="{EF4F9FCA-B1FF-4E5A-B3D2-FC033C591C21}" dt="2024-09-24T19:01:52.593" v="1278" actId="14100"/>
        <pc:sldMkLst>
          <pc:docMk/>
          <pc:sldMk cId="1144927585" sldId="270"/>
        </pc:sldMkLst>
        <pc:spChg chg="add del mod">
          <ac:chgData name="John Hayes" userId="5a6202f0-3e52-4d5d-adf1-5d0d64079b9d" providerId="ADAL" clId="{EF4F9FCA-B1FF-4E5A-B3D2-FC033C591C21}" dt="2024-09-24T18:59:30.177" v="1247" actId="26606"/>
          <ac:spMkLst>
            <pc:docMk/>
            <pc:sldMk cId="1144927585" sldId="270"/>
            <ac:spMk id="3" creationId="{2B93C9CE-ACFA-6789-CA70-D26F1559122B}"/>
          </ac:spMkLst>
        </pc:spChg>
        <pc:spChg chg="mod ord">
          <ac:chgData name="John Hayes" userId="5a6202f0-3e52-4d5d-adf1-5d0d64079b9d" providerId="ADAL" clId="{EF4F9FCA-B1FF-4E5A-B3D2-FC033C591C21}" dt="2024-09-24T19:01:45.562" v="1275" actId="26606"/>
          <ac:spMkLst>
            <pc:docMk/>
            <pc:sldMk cId="1144927585" sldId="270"/>
            <ac:spMk id="5" creationId="{1644EC40-B42A-AD03-6A23-9FFBA486E5AF}"/>
          </ac:spMkLst>
        </pc:spChg>
        <pc:spChg chg="add del">
          <ac:chgData name="John Hayes" userId="5a6202f0-3e52-4d5d-adf1-5d0d64079b9d" providerId="ADAL" clId="{EF4F9FCA-B1FF-4E5A-B3D2-FC033C591C21}" dt="2024-09-24T19:00:20.764" v="1250"/>
          <ac:spMkLst>
            <pc:docMk/>
            <pc:sldMk cId="1144927585" sldId="270"/>
            <ac:spMk id="11" creationId="{955A2079-FA98-4876-80F0-72364A7D2EA4}"/>
          </ac:spMkLst>
        </pc:spChg>
        <pc:spChg chg="add del">
          <ac:chgData name="John Hayes" userId="5a6202f0-3e52-4d5d-adf1-5d0d64079b9d" providerId="ADAL" clId="{EF4F9FCA-B1FF-4E5A-B3D2-FC033C591C21}" dt="2024-09-24T19:01:48.621" v="1277"/>
          <ac:spMkLst>
            <pc:docMk/>
            <pc:sldMk cId="1144927585" sldId="270"/>
            <ac:spMk id="12" creationId="{6C4028FD-8BAA-4A19-BFDE-594D991B7552}"/>
          </ac:spMkLst>
        </pc:spChg>
        <pc:spChg chg="add del">
          <ac:chgData name="John Hayes" userId="5a6202f0-3e52-4d5d-adf1-5d0d64079b9d" providerId="ADAL" clId="{EF4F9FCA-B1FF-4E5A-B3D2-FC033C591C21}" dt="2024-09-24T19:01:19.168" v="1272" actId="26606"/>
          <ac:spMkLst>
            <pc:docMk/>
            <pc:sldMk cId="1144927585" sldId="270"/>
            <ac:spMk id="13" creationId="{257363FD-7E77-4145-9483-331A807ADF0E}"/>
          </ac:spMkLst>
        </pc:spChg>
        <pc:graphicFrameChg chg="add mod modGraphic">
          <ac:chgData name="John Hayes" userId="5a6202f0-3e52-4d5d-adf1-5d0d64079b9d" providerId="ADAL" clId="{EF4F9FCA-B1FF-4E5A-B3D2-FC033C591C21}" dt="2024-09-24T19:01:52.593" v="1278" actId="14100"/>
          <ac:graphicFrameMkLst>
            <pc:docMk/>
            <pc:sldMk cId="1144927585" sldId="270"/>
            <ac:graphicFrameMk id="7" creationId="{9E338132-1AC4-0984-5006-2CCBCCA2622E}"/>
          </ac:graphicFrameMkLst>
        </pc:graphicFrameChg>
        <pc:graphicFrameChg chg="del mod ord">
          <ac:chgData name="John Hayes" userId="5a6202f0-3e52-4d5d-adf1-5d0d64079b9d" providerId="ADAL" clId="{EF4F9FCA-B1FF-4E5A-B3D2-FC033C591C21}" dt="2024-09-24T18:58:13.864" v="1234" actId="478"/>
          <ac:graphicFrameMkLst>
            <pc:docMk/>
            <pc:sldMk cId="1144927585" sldId="270"/>
            <ac:graphicFrameMk id="8" creationId="{C69AFEB6-A281-FF5C-FD6A-35408601BEAD}"/>
          </ac:graphicFrameMkLst>
        </pc:graphicFrameChg>
        <pc:picChg chg="add del mod">
          <ac:chgData name="John Hayes" userId="5a6202f0-3e52-4d5d-adf1-5d0d64079b9d" providerId="ADAL" clId="{EF4F9FCA-B1FF-4E5A-B3D2-FC033C591C21}" dt="2024-09-24T19:01:19.168" v="1272" actId="26606"/>
          <ac:picMkLst>
            <pc:docMk/>
            <pc:sldMk cId="1144927585" sldId="270"/>
            <ac:picMk id="9" creationId="{C9D32D30-359D-3BA7-B6B9-B03BAB7B05F7}"/>
          </ac:picMkLst>
        </pc:picChg>
      </pc:sldChg>
    </pc:docChg>
  </pc:docChgLst>
  <pc:docChgLst>
    <pc:chgData name="Jordan Baker" userId="S::bakerj@dnr.sc.gov::04ef5014-6333-431c-8773-3ad9289255e5" providerId="AD" clId="Web-{65759905-D94F-04F0-A973-60D9BA48CA9E}"/>
    <pc:docChg chg="addSld delSld modSld">
      <pc:chgData name="Jordan Baker" userId="S::bakerj@dnr.sc.gov::04ef5014-6333-431c-8773-3ad9289255e5" providerId="AD" clId="Web-{65759905-D94F-04F0-A973-60D9BA48CA9E}" dt="2024-09-25T14:40:28.054" v="70" actId="14100"/>
      <pc:docMkLst>
        <pc:docMk/>
      </pc:docMkLst>
      <pc:sldChg chg="addSp modSp">
        <pc:chgData name="Jordan Baker" userId="S::bakerj@dnr.sc.gov::04ef5014-6333-431c-8773-3ad9289255e5" providerId="AD" clId="Web-{65759905-D94F-04F0-A973-60D9BA48CA9E}" dt="2024-09-25T13:54:20.965" v="64" actId="1076"/>
        <pc:sldMkLst>
          <pc:docMk/>
          <pc:sldMk cId="171738852" sldId="258"/>
        </pc:sldMkLst>
        <pc:spChg chg="mod">
          <ac:chgData name="Jordan Baker" userId="S::bakerj@dnr.sc.gov::04ef5014-6333-431c-8773-3ad9289255e5" providerId="AD" clId="Web-{65759905-D94F-04F0-A973-60D9BA48CA9E}" dt="2024-09-25T13:42:52.530" v="52" actId="1076"/>
          <ac:spMkLst>
            <pc:docMk/>
            <pc:sldMk cId="171738852" sldId="258"/>
            <ac:spMk id="8" creationId="{B099C448-6325-0664-BB6F-FA2FF9DE04AD}"/>
          </ac:spMkLst>
        </pc:spChg>
        <pc:spChg chg="mod">
          <ac:chgData name="Jordan Baker" userId="S::bakerj@dnr.sc.gov::04ef5014-6333-431c-8773-3ad9289255e5" providerId="AD" clId="Web-{65759905-D94F-04F0-A973-60D9BA48CA9E}" dt="2024-09-25T13:15:11.114" v="30" actId="20577"/>
          <ac:spMkLst>
            <pc:docMk/>
            <pc:sldMk cId="171738852" sldId="258"/>
            <ac:spMk id="10" creationId="{C474F940-C6B7-6982-3EDC-AC4625DF93E5}"/>
          </ac:spMkLst>
        </pc:spChg>
        <pc:picChg chg="add mod">
          <ac:chgData name="Jordan Baker" userId="S::bakerj@dnr.sc.gov::04ef5014-6333-431c-8773-3ad9289255e5" providerId="AD" clId="Web-{65759905-D94F-04F0-A973-60D9BA48CA9E}" dt="2024-09-25T13:54:16.355" v="63" actId="14100"/>
          <ac:picMkLst>
            <pc:docMk/>
            <pc:sldMk cId="171738852" sldId="258"/>
            <ac:picMk id="2" creationId="{4B2598E4-56C4-233B-840E-9768136D8F85}"/>
          </ac:picMkLst>
        </pc:picChg>
        <pc:picChg chg="mod">
          <ac:chgData name="Jordan Baker" userId="S::bakerj@dnr.sc.gov::04ef5014-6333-431c-8773-3ad9289255e5" providerId="AD" clId="Web-{65759905-D94F-04F0-A973-60D9BA48CA9E}" dt="2024-09-25T13:54:20.965" v="64" actId="1076"/>
          <ac:picMkLst>
            <pc:docMk/>
            <pc:sldMk cId="171738852" sldId="258"/>
            <ac:picMk id="21" creationId="{EF74F206-460B-FA6A-F42B-54AE3338C39F}"/>
          </ac:picMkLst>
        </pc:picChg>
      </pc:sldChg>
      <pc:sldChg chg="modSp">
        <pc:chgData name="Jordan Baker" userId="S::bakerj@dnr.sc.gov::04ef5014-6333-431c-8773-3ad9289255e5" providerId="AD" clId="Web-{65759905-D94F-04F0-A973-60D9BA48CA9E}" dt="2024-09-25T13:17:12.583" v="42" actId="20577"/>
        <pc:sldMkLst>
          <pc:docMk/>
          <pc:sldMk cId="1274899842" sldId="260"/>
        </pc:sldMkLst>
        <pc:graphicFrameChg chg="modGraphic">
          <ac:chgData name="Jordan Baker" userId="S::bakerj@dnr.sc.gov::04ef5014-6333-431c-8773-3ad9289255e5" providerId="AD" clId="Web-{65759905-D94F-04F0-A973-60D9BA48CA9E}" dt="2024-09-25T13:17:12.583" v="42" actId="20577"/>
          <ac:graphicFrameMkLst>
            <pc:docMk/>
            <pc:sldMk cId="1274899842" sldId="260"/>
            <ac:graphicFrameMk id="8" creationId="{C69AFEB6-A281-FF5C-FD6A-35408601BEAD}"/>
          </ac:graphicFrameMkLst>
        </pc:graphicFrameChg>
      </pc:sldChg>
      <pc:sldChg chg="addSp modSp">
        <pc:chgData name="Jordan Baker" userId="S::bakerj@dnr.sc.gov::04ef5014-6333-431c-8773-3ad9289255e5" providerId="AD" clId="Web-{65759905-D94F-04F0-A973-60D9BA48CA9E}" dt="2024-09-25T14:40:28.054" v="70" actId="14100"/>
        <pc:sldMkLst>
          <pc:docMk/>
          <pc:sldMk cId="74574916" sldId="268"/>
        </pc:sldMkLst>
        <pc:spChg chg="mod">
          <ac:chgData name="Jordan Baker" userId="S::bakerj@dnr.sc.gov::04ef5014-6333-431c-8773-3ad9289255e5" providerId="AD" clId="Web-{65759905-D94F-04F0-A973-60D9BA48CA9E}" dt="2024-09-25T13:14:32.707" v="15" actId="20577"/>
          <ac:spMkLst>
            <pc:docMk/>
            <pc:sldMk cId="74574916" sldId="268"/>
            <ac:spMk id="3" creationId="{2FC08B71-DA4F-EF4E-4362-1455055888C3}"/>
          </ac:spMkLst>
        </pc:spChg>
        <pc:picChg chg="add mod">
          <ac:chgData name="Jordan Baker" userId="S::bakerj@dnr.sc.gov::04ef5014-6333-431c-8773-3ad9289255e5" providerId="AD" clId="Web-{65759905-D94F-04F0-A973-60D9BA48CA9E}" dt="2024-09-25T14:40:28.054" v="70" actId="14100"/>
          <ac:picMkLst>
            <pc:docMk/>
            <pc:sldMk cId="74574916" sldId="268"/>
            <ac:picMk id="4" creationId="{F01F3977-0F27-A222-9897-5078A8567580}"/>
          </ac:picMkLst>
        </pc:picChg>
      </pc:sldChg>
      <pc:sldChg chg="modSp">
        <pc:chgData name="Jordan Baker" userId="S::bakerj@dnr.sc.gov::04ef5014-6333-431c-8773-3ad9289255e5" providerId="AD" clId="Web-{65759905-D94F-04F0-A973-60D9BA48CA9E}" dt="2024-09-25T14:06:44.775" v="65" actId="1076"/>
        <pc:sldMkLst>
          <pc:docMk/>
          <pc:sldMk cId="1144927585" sldId="270"/>
        </pc:sldMkLst>
        <pc:graphicFrameChg chg="mod">
          <ac:chgData name="Jordan Baker" userId="S::bakerj@dnr.sc.gov::04ef5014-6333-431c-8773-3ad9289255e5" providerId="AD" clId="Web-{65759905-D94F-04F0-A973-60D9BA48CA9E}" dt="2024-09-25T14:06:44.775" v="65" actId="1076"/>
          <ac:graphicFrameMkLst>
            <pc:docMk/>
            <pc:sldMk cId="1144927585" sldId="270"/>
            <ac:graphicFrameMk id="7" creationId="{9E338132-1AC4-0984-5006-2CCBCCA2622E}"/>
          </ac:graphicFrameMkLst>
        </pc:graphicFrameChg>
      </pc:sldChg>
      <pc:sldChg chg="delSp modSp new del">
        <pc:chgData name="Jordan Baker" userId="S::bakerj@dnr.sc.gov::04ef5014-6333-431c-8773-3ad9289255e5" providerId="AD" clId="Web-{65759905-D94F-04F0-A973-60D9BA48CA9E}" dt="2024-09-25T13:53:35.574" v="57"/>
        <pc:sldMkLst>
          <pc:docMk/>
          <pc:sldMk cId="2944806362" sldId="271"/>
        </pc:sldMkLst>
        <pc:spChg chg="del mod">
          <ac:chgData name="Jordan Baker" userId="S::bakerj@dnr.sc.gov::04ef5014-6333-431c-8773-3ad9289255e5" providerId="AD" clId="Web-{65759905-D94F-04F0-A973-60D9BA48CA9E}" dt="2024-09-25T13:12:21.317" v="2"/>
          <ac:spMkLst>
            <pc:docMk/>
            <pc:sldMk cId="2944806362" sldId="271"/>
            <ac:spMk id="2" creationId="{F0C06EFA-21A0-F107-E8EA-879964EB55A6}"/>
          </ac:spMkLst>
        </pc:spChg>
        <pc:spChg chg="del mod">
          <ac:chgData name="Jordan Baker" userId="S::bakerj@dnr.sc.gov::04ef5014-6333-431c-8773-3ad9289255e5" providerId="AD" clId="Web-{65759905-D94F-04F0-A973-60D9BA48CA9E}" dt="2024-09-25T13:12:29.613" v="6"/>
          <ac:spMkLst>
            <pc:docMk/>
            <pc:sldMk cId="2944806362" sldId="271"/>
            <ac:spMk id="3" creationId="{FAF551C5-6246-5584-4BCE-368D02BAE2D3}"/>
          </ac:spMkLst>
        </pc:spChg>
        <pc:spChg chg="del mod">
          <ac:chgData name="Jordan Baker" userId="S::bakerj@dnr.sc.gov::04ef5014-6333-431c-8773-3ad9289255e5" providerId="AD" clId="Web-{65759905-D94F-04F0-A973-60D9BA48CA9E}" dt="2024-09-25T13:12:26.426" v="4"/>
          <ac:spMkLst>
            <pc:docMk/>
            <pc:sldMk cId="2944806362" sldId="271"/>
            <ac:spMk id="4" creationId="{4612E851-AB12-BF4E-AA86-A2C41A768402}"/>
          </ac:spMkLst>
        </pc:spChg>
      </pc:sldChg>
    </pc:docChg>
  </pc:docChgLst>
  <pc:docChgLst>
    <pc:chgData name="Jordan Baker" userId="S::bakerj@dnr.sc.gov::04ef5014-6333-431c-8773-3ad9289255e5" providerId="AD" clId="Web-{A26AC472-A240-C29F-D97D-4C9EF24DCA85}"/>
    <pc:docChg chg="modSld">
      <pc:chgData name="Jordan Baker" userId="S::bakerj@dnr.sc.gov::04ef5014-6333-431c-8773-3ad9289255e5" providerId="AD" clId="Web-{A26AC472-A240-C29F-D97D-4C9EF24DCA85}" dt="2024-09-24T19:08:39.679" v="28" actId="20577"/>
      <pc:docMkLst>
        <pc:docMk/>
      </pc:docMkLst>
      <pc:sldChg chg="modSp">
        <pc:chgData name="Jordan Baker" userId="S::bakerj@dnr.sc.gov::04ef5014-6333-431c-8773-3ad9289255e5" providerId="AD" clId="Web-{A26AC472-A240-C29F-D97D-4C9EF24DCA85}" dt="2024-09-24T19:08:39.679" v="28" actId="20577"/>
        <pc:sldMkLst>
          <pc:docMk/>
          <pc:sldMk cId="171738852" sldId="258"/>
        </pc:sldMkLst>
        <pc:spChg chg="mod">
          <ac:chgData name="Jordan Baker" userId="S::bakerj@dnr.sc.gov::04ef5014-6333-431c-8773-3ad9289255e5" providerId="AD" clId="Web-{A26AC472-A240-C29F-D97D-4C9EF24DCA85}" dt="2024-09-24T19:08:39.679" v="28" actId="20577"/>
          <ac:spMkLst>
            <pc:docMk/>
            <pc:sldMk cId="171738852" sldId="258"/>
            <ac:spMk id="10" creationId="{C474F940-C6B7-6982-3EDC-AC4625DF93E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dgm:fillClrLst>
    <dgm:linClrLst meth="repeat">
      <a:schemeClr val="lt1">
        <a:alpha val="0"/>
      </a:schemeClr>
    </dgm:linClrLst>
    <dgm:effectClrLst/>
    <dgm:txLinClrLst/>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accent6">
        <a:alpha val="0"/>
      </a:schemeClr>
    </dgm:fillClrLst>
    <dgm:linClrLst meth="repeat">
      <a:schemeClr val="accent6">
        <a:alpha val="0"/>
      </a:schemeClr>
    </dgm:linClrLst>
    <dgm:effectClrLst/>
    <dgm:txLinClrLst/>
    <dgm:txFillClrLst meth="repeat">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801536B8-79BB-4ADB-B8A5-A88575357DA0}"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05820CDE-6E93-4C79-BB72-2A803564253D}">
      <dgm:prSet/>
      <dgm:spPr/>
      <dgm:t>
        <a:bodyPr/>
        <a:lstStyle/>
        <a:p>
          <a:pPr>
            <a:lnSpc>
              <a:spcPct val="100000"/>
            </a:lnSpc>
          </a:pPr>
          <a:r>
            <a:rPr lang="en-US"/>
            <a:t>Document</a:t>
          </a:r>
          <a:r>
            <a:rPr lang="en-US" baseline="0"/>
            <a:t> Categorization</a:t>
          </a:r>
          <a:endParaRPr lang="en-US"/>
        </a:p>
      </dgm:t>
    </dgm:pt>
    <dgm:pt modelId="{C91EEBA6-62B7-4B38-AC3A-2D19565B5CA2}" type="parTrans" cxnId="{482A0C56-BCC4-4409-B6E8-B75D1533802B}">
      <dgm:prSet/>
      <dgm:spPr/>
      <dgm:t>
        <a:bodyPr/>
        <a:lstStyle/>
        <a:p>
          <a:endParaRPr lang="en-US"/>
        </a:p>
      </dgm:t>
    </dgm:pt>
    <dgm:pt modelId="{F3AF944B-2612-4E1D-913C-B67F1B534453}" type="sibTrans" cxnId="{482A0C56-BCC4-4409-B6E8-B75D1533802B}">
      <dgm:prSet/>
      <dgm:spPr/>
      <dgm:t>
        <a:bodyPr/>
        <a:lstStyle/>
        <a:p>
          <a:endParaRPr lang="en-US"/>
        </a:p>
      </dgm:t>
    </dgm:pt>
    <dgm:pt modelId="{8AC60543-9DF1-42C8-8F72-241136CDAAE6}">
      <dgm:prSet/>
      <dgm:spPr/>
      <dgm:t>
        <a:bodyPr/>
        <a:lstStyle/>
        <a:p>
          <a:pPr>
            <a:lnSpc>
              <a:spcPct val="100000"/>
            </a:lnSpc>
          </a:pPr>
          <a:r>
            <a:rPr lang="en-US"/>
            <a:t>Scanning</a:t>
          </a:r>
          <a:r>
            <a:rPr lang="en-US" baseline="0"/>
            <a:t> Process</a:t>
          </a:r>
          <a:endParaRPr lang="en-US"/>
        </a:p>
      </dgm:t>
    </dgm:pt>
    <dgm:pt modelId="{B1D1C544-9BF5-4EC7-969E-5943208EBD35}" type="parTrans" cxnId="{92E7CB86-E8A1-4BA0-9AAF-EA33F0223FEF}">
      <dgm:prSet/>
      <dgm:spPr/>
      <dgm:t>
        <a:bodyPr/>
        <a:lstStyle/>
        <a:p>
          <a:endParaRPr lang="en-US"/>
        </a:p>
      </dgm:t>
    </dgm:pt>
    <dgm:pt modelId="{2348686A-925C-479E-9C96-84592F67BA45}" type="sibTrans" cxnId="{92E7CB86-E8A1-4BA0-9AAF-EA33F0223FEF}">
      <dgm:prSet/>
      <dgm:spPr/>
      <dgm:t>
        <a:bodyPr/>
        <a:lstStyle/>
        <a:p>
          <a:endParaRPr lang="en-US"/>
        </a:p>
      </dgm:t>
    </dgm:pt>
    <dgm:pt modelId="{9AF216E2-16D4-44CE-91FF-273DB0DA7269}">
      <dgm:prSet/>
      <dgm:spPr/>
      <dgm:t>
        <a:bodyPr/>
        <a:lstStyle/>
        <a:p>
          <a:pPr>
            <a:lnSpc>
              <a:spcPct val="100000"/>
            </a:lnSpc>
          </a:pPr>
          <a:r>
            <a:rPr lang="en-US"/>
            <a:t>Review and Quality Control</a:t>
          </a:r>
        </a:p>
      </dgm:t>
    </dgm:pt>
    <dgm:pt modelId="{E9E5D326-AC3E-4425-AF6F-FFF4DDBBD489}" type="parTrans" cxnId="{58C3F735-1EDD-4AFE-875F-C02E5713898D}">
      <dgm:prSet/>
      <dgm:spPr/>
      <dgm:t>
        <a:bodyPr/>
        <a:lstStyle/>
        <a:p>
          <a:endParaRPr lang="en-US"/>
        </a:p>
      </dgm:t>
    </dgm:pt>
    <dgm:pt modelId="{839DBC2D-118F-451B-8971-DF5965569814}" type="sibTrans" cxnId="{58C3F735-1EDD-4AFE-875F-C02E5713898D}">
      <dgm:prSet/>
      <dgm:spPr/>
      <dgm:t>
        <a:bodyPr/>
        <a:lstStyle/>
        <a:p>
          <a:endParaRPr lang="en-US"/>
        </a:p>
      </dgm:t>
    </dgm:pt>
    <dgm:pt modelId="{FC0CEC1C-E8AD-4839-9B9D-9F13702A0EE0}">
      <dgm:prSet/>
      <dgm:spPr/>
      <dgm:t>
        <a:bodyPr/>
        <a:lstStyle/>
        <a:p>
          <a:pPr>
            <a:lnSpc>
              <a:spcPct val="100000"/>
            </a:lnSpc>
          </a:pPr>
          <a:r>
            <a:rPr lang="en-US"/>
            <a:t>Collaboration and Communication </a:t>
          </a:r>
        </a:p>
      </dgm:t>
    </dgm:pt>
    <dgm:pt modelId="{4BC5E168-C31E-4853-9B96-4FF4FDD48931}" type="parTrans" cxnId="{EAD299ED-A10E-462A-BA58-03F136824CE0}">
      <dgm:prSet/>
      <dgm:spPr/>
      <dgm:t>
        <a:bodyPr/>
        <a:lstStyle/>
        <a:p>
          <a:endParaRPr lang="en-US"/>
        </a:p>
      </dgm:t>
    </dgm:pt>
    <dgm:pt modelId="{CFA8F0C3-61F3-42F0-9484-FA9756135C17}" type="sibTrans" cxnId="{EAD299ED-A10E-462A-BA58-03F136824CE0}">
      <dgm:prSet/>
      <dgm:spPr/>
      <dgm:t>
        <a:bodyPr/>
        <a:lstStyle/>
        <a:p>
          <a:endParaRPr lang="en-US"/>
        </a:p>
      </dgm:t>
    </dgm:pt>
    <dgm:pt modelId="{540D1E13-9E82-4730-8F23-4C59124E4C93}" type="pres">
      <dgm:prSet presAssocID="{801536B8-79BB-4ADB-B8A5-A88575357DA0}" presName="root" presStyleCnt="0">
        <dgm:presLayoutVars>
          <dgm:dir/>
          <dgm:resizeHandles val="exact"/>
        </dgm:presLayoutVars>
      </dgm:prSet>
      <dgm:spPr/>
    </dgm:pt>
    <dgm:pt modelId="{297790A6-B9E6-47B1-8C85-0DC76FFC13F6}" type="pres">
      <dgm:prSet presAssocID="{05820CDE-6E93-4C79-BB72-2A803564253D}" presName="compNode" presStyleCnt="0"/>
      <dgm:spPr/>
    </dgm:pt>
    <dgm:pt modelId="{DD0F1ADE-78FE-41FC-A952-4EF0EA953619}" type="pres">
      <dgm:prSet presAssocID="{05820CDE-6E93-4C79-BB72-2A803564253D}" presName="bgRect" presStyleLbl="bgShp" presStyleIdx="0" presStyleCnt="4" custLinFactNeighborX="1232" custLinFactNeighborY="-16258"/>
      <dgm:spPr/>
    </dgm:pt>
    <dgm:pt modelId="{8F754DD4-4A62-4C0E-84A2-B991A9413241}" type="pres">
      <dgm:prSet presAssocID="{05820CDE-6E93-4C79-BB72-2A803564253D}"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cument with solid fill"/>
        </a:ext>
      </dgm:extLst>
    </dgm:pt>
    <dgm:pt modelId="{E6E19EE3-375B-4D0D-BA36-14C0D120A124}" type="pres">
      <dgm:prSet presAssocID="{05820CDE-6E93-4C79-BB72-2A803564253D}" presName="spaceRect" presStyleCnt="0"/>
      <dgm:spPr/>
    </dgm:pt>
    <dgm:pt modelId="{9B1A846A-706D-4FB3-9ACF-26ADE746D253}" type="pres">
      <dgm:prSet presAssocID="{05820CDE-6E93-4C79-BB72-2A803564253D}" presName="parTx" presStyleLbl="revTx" presStyleIdx="0" presStyleCnt="4">
        <dgm:presLayoutVars>
          <dgm:chMax val="0"/>
          <dgm:chPref val="0"/>
        </dgm:presLayoutVars>
      </dgm:prSet>
      <dgm:spPr/>
    </dgm:pt>
    <dgm:pt modelId="{46CDE6D7-8687-41A5-B519-E924435BFC6A}" type="pres">
      <dgm:prSet presAssocID="{F3AF944B-2612-4E1D-913C-B67F1B534453}" presName="sibTrans" presStyleCnt="0"/>
      <dgm:spPr/>
    </dgm:pt>
    <dgm:pt modelId="{61A59B07-96BD-4A46-A288-A61530C62749}" type="pres">
      <dgm:prSet presAssocID="{8AC60543-9DF1-42C8-8F72-241136CDAAE6}" presName="compNode" presStyleCnt="0"/>
      <dgm:spPr/>
    </dgm:pt>
    <dgm:pt modelId="{765B51EC-5D26-4F20-AFE7-B179069FF1CD}" type="pres">
      <dgm:prSet presAssocID="{8AC60543-9DF1-42C8-8F72-241136CDAAE6}" presName="bgRect" presStyleLbl="bgShp" presStyleIdx="1" presStyleCnt="4"/>
      <dgm:spPr/>
    </dgm:pt>
    <dgm:pt modelId="{72CFE955-E004-46D1-8B39-313068DA3BF5}" type="pres">
      <dgm:prSet presAssocID="{8AC60543-9DF1-42C8-8F72-241136CDAAE6}"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ax with solid fill"/>
        </a:ext>
      </dgm:extLst>
    </dgm:pt>
    <dgm:pt modelId="{D258090F-9F25-4ADB-B0E4-BA74061DABFE}" type="pres">
      <dgm:prSet presAssocID="{8AC60543-9DF1-42C8-8F72-241136CDAAE6}" presName="spaceRect" presStyleCnt="0"/>
      <dgm:spPr/>
    </dgm:pt>
    <dgm:pt modelId="{DC61D0A0-3276-4E00-B43B-CCD0DEA5C7EA}" type="pres">
      <dgm:prSet presAssocID="{8AC60543-9DF1-42C8-8F72-241136CDAAE6}" presName="parTx" presStyleLbl="revTx" presStyleIdx="1" presStyleCnt="4">
        <dgm:presLayoutVars>
          <dgm:chMax val="0"/>
          <dgm:chPref val="0"/>
        </dgm:presLayoutVars>
      </dgm:prSet>
      <dgm:spPr/>
    </dgm:pt>
    <dgm:pt modelId="{F56F2994-5A02-46A2-939A-A386C329C87F}" type="pres">
      <dgm:prSet presAssocID="{2348686A-925C-479E-9C96-84592F67BA45}" presName="sibTrans" presStyleCnt="0"/>
      <dgm:spPr/>
    </dgm:pt>
    <dgm:pt modelId="{49DDA6C1-0774-4B73-BEE5-803702E26F54}" type="pres">
      <dgm:prSet presAssocID="{9AF216E2-16D4-44CE-91FF-273DB0DA7269}" presName="compNode" presStyleCnt="0"/>
      <dgm:spPr/>
    </dgm:pt>
    <dgm:pt modelId="{1E79B068-6949-40BF-8F4C-3453B93C0BFA}" type="pres">
      <dgm:prSet presAssocID="{9AF216E2-16D4-44CE-91FF-273DB0DA7269}" presName="bgRect" presStyleLbl="bgShp" presStyleIdx="2" presStyleCnt="4"/>
      <dgm:spPr/>
    </dgm:pt>
    <dgm:pt modelId="{553FB281-F58B-46D3-B707-D17FB4E21D36}" type="pres">
      <dgm:prSet presAssocID="{9AF216E2-16D4-44CE-91FF-273DB0DA7269}"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agnifying glass with solid fill"/>
        </a:ext>
      </dgm:extLst>
    </dgm:pt>
    <dgm:pt modelId="{549EE105-80D7-4622-9CDC-5251D09F57EC}" type="pres">
      <dgm:prSet presAssocID="{9AF216E2-16D4-44CE-91FF-273DB0DA7269}" presName="spaceRect" presStyleCnt="0"/>
      <dgm:spPr/>
    </dgm:pt>
    <dgm:pt modelId="{DA1BE482-8B27-4E26-8F6B-B259E7960CFB}" type="pres">
      <dgm:prSet presAssocID="{9AF216E2-16D4-44CE-91FF-273DB0DA7269}" presName="parTx" presStyleLbl="revTx" presStyleIdx="2" presStyleCnt="4">
        <dgm:presLayoutVars>
          <dgm:chMax val="0"/>
          <dgm:chPref val="0"/>
        </dgm:presLayoutVars>
      </dgm:prSet>
      <dgm:spPr/>
    </dgm:pt>
    <dgm:pt modelId="{BC810074-1DE3-43CF-BF00-B7B051045842}" type="pres">
      <dgm:prSet presAssocID="{839DBC2D-118F-451B-8971-DF5965569814}" presName="sibTrans" presStyleCnt="0"/>
      <dgm:spPr/>
    </dgm:pt>
    <dgm:pt modelId="{118D0971-2485-498B-BA6D-772B8C7485A8}" type="pres">
      <dgm:prSet presAssocID="{FC0CEC1C-E8AD-4839-9B9D-9F13702A0EE0}" presName="compNode" presStyleCnt="0"/>
      <dgm:spPr/>
    </dgm:pt>
    <dgm:pt modelId="{A7E3C450-2265-403C-8FCD-35F98F58BC5F}" type="pres">
      <dgm:prSet presAssocID="{FC0CEC1C-E8AD-4839-9B9D-9F13702A0EE0}" presName="bgRect" presStyleLbl="bgShp" presStyleIdx="3" presStyleCnt="4"/>
      <dgm:spPr/>
    </dgm:pt>
    <dgm:pt modelId="{205A7049-792B-407B-A89D-6B8DB33F6FD0}" type="pres">
      <dgm:prSet presAssocID="{FC0CEC1C-E8AD-4839-9B9D-9F13702A0EE0}"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up with solid fill"/>
        </a:ext>
      </dgm:extLst>
    </dgm:pt>
    <dgm:pt modelId="{B71A6E52-4113-4007-90D8-9AEBC93ADEC9}" type="pres">
      <dgm:prSet presAssocID="{FC0CEC1C-E8AD-4839-9B9D-9F13702A0EE0}" presName="spaceRect" presStyleCnt="0"/>
      <dgm:spPr/>
    </dgm:pt>
    <dgm:pt modelId="{7F8A96A8-E743-4D41-A36B-4115C6F49345}" type="pres">
      <dgm:prSet presAssocID="{FC0CEC1C-E8AD-4839-9B9D-9F13702A0EE0}" presName="parTx" presStyleLbl="revTx" presStyleIdx="3" presStyleCnt="4">
        <dgm:presLayoutVars>
          <dgm:chMax val="0"/>
          <dgm:chPref val="0"/>
        </dgm:presLayoutVars>
      </dgm:prSet>
      <dgm:spPr/>
    </dgm:pt>
  </dgm:ptLst>
  <dgm:cxnLst>
    <dgm:cxn modelId="{838E5C2F-AF2A-452B-B93E-567E812AB73E}" type="presOf" srcId="{801536B8-79BB-4ADB-B8A5-A88575357DA0}" destId="{540D1E13-9E82-4730-8F23-4C59124E4C93}" srcOrd="0" destOrd="0" presId="urn:microsoft.com/office/officeart/2018/2/layout/IconVerticalSolidList"/>
    <dgm:cxn modelId="{58C3F735-1EDD-4AFE-875F-C02E5713898D}" srcId="{801536B8-79BB-4ADB-B8A5-A88575357DA0}" destId="{9AF216E2-16D4-44CE-91FF-273DB0DA7269}" srcOrd="2" destOrd="0" parTransId="{E9E5D326-AC3E-4425-AF6F-FFF4DDBBD489}" sibTransId="{839DBC2D-118F-451B-8971-DF5965569814}"/>
    <dgm:cxn modelId="{482A0C56-BCC4-4409-B6E8-B75D1533802B}" srcId="{801536B8-79BB-4ADB-B8A5-A88575357DA0}" destId="{05820CDE-6E93-4C79-BB72-2A803564253D}" srcOrd="0" destOrd="0" parTransId="{C91EEBA6-62B7-4B38-AC3A-2D19565B5CA2}" sibTransId="{F3AF944B-2612-4E1D-913C-B67F1B534453}"/>
    <dgm:cxn modelId="{92E7CB86-E8A1-4BA0-9AAF-EA33F0223FEF}" srcId="{801536B8-79BB-4ADB-B8A5-A88575357DA0}" destId="{8AC60543-9DF1-42C8-8F72-241136CDAAE6}" srcOrd="1" destOrd="0" parTransId="{B1D1C544-9BF5-4EC7-969E-5943208EBD35}" sibTransId="{2348686A-925C-479E-9C96-84592F67BA45}"/>
    <dgm:cxn modelId="{8D28369C-FE6D-460C-8663-DCF34522A29C}" type="presOf" srcId="{9AF216E2-16D4-44CE-91FF-273DB0DA7269}" destId="{DA1BE482-8B27-4E26-8F6B-B259E7960CFB}" srcOrd="0" destOrd="0" presId="urn:microsoft.com/office/officeart/2018/2/layout/IconVerticalSolidList"/>
    <dgm:cxn modelId="{53B38CBE-F6EA-4FAF-99F2-03DEE3D83546}" type="presOf" srcId="{FC0CEC1C-E8AD-4839-9B9D-9F13702A0EE0}" destId="{7F8A96A8-E743-4D41-A36B-4115C6F49345}" srcOrd="0" destOrd="0" presId="urn:microsoft.com/office/officeart/2018/2/layout/IconVerticalSolidList"/>
    <dgm:cxn modelId="{71A465CF-4D0C-46A8-805B-CBA0CE48D596}" type="presOf" srcId="{05820CDE-6E93-4C79-BB72-2A803564253D}" destId="{9B1A846A-706D-4FB3-9ACF-26ADE746D253}" srcOrd="0" destOrd="0" presId="urn:microsoft.com/office/officeart/2018/2/layout/IconVerticalSolidList"/>
    <dgm:cxn modelId="{42EEE7EC-1F68-486F-980D-3D8EAD002289}" type="presOf" srcId="{8AC60543-9DF1-42C8-8F72-241136CDAAE6}" destId="{DC61D0A0-3276-4E00-B43B-CCD0DEA5C7EA}" srcOrd="0" destOrd="0" presId="urn:microsoft.com/office/officeart/2018/2/layout/IconVerticalSolidList"/>
    <dgm:cxn modelId="{EAD299ED-A10E-462A-BA58-03F136824CE0}" srcId="{801536B8-79BB-4ADB-B8A5-A88575357DA0}" destId="{FC0CEC1C-E8AD-4839-9B9D-9F13702A0EE0}" srcOrd="3" destOrd="0" parTransId="{4BC5E168-C31E-4853-9B96-4FF4FDD48931}" sibTransId="{CFA8F0C3-61F3-42F0-9484-FA9756135C17}"/>
    <dgm:cxn modelId="{9C2A3EAF-B7B0-4647-A326-48C1A0E142B8}" type="presParOf" srcId="{540D1E13-9E82-4730-8F23-4C59124E4C93}" destId="{297790A6-B9E6-47B1-8C85-0DC76FFC13F6}" srcOrd="0" destOrd="0" presId="urn:microsoft.com/office/officeart/2018/2/layout/IconVerticalSolidList"/>
    <dgm:cxn modelId="{FF655C69-1441-4443-AE55-9211A49962D5}" type="presParOf" srcId="{297790A6-B9E6-47B1-8C85-0DC76FFC13F6}" destId="{DD0F1ADE-78FE-41FC-A952-4EF0EA953619}" srcOrd="0" destOrd="0" presId="urn:microsoft.com/office/officeart/2018/2/layout/IconVerticalSolidList"/>
    <dgm:cxn modelId="{A79F0764-244B-4887-A1E9-272C364582FA}" type="presParOf" srcId="{297790A6-B9E6-47B1-8C85-0DC76FFC13F6}" destId="{8F754DD4-4A62-4C0E-84A2-B991A9413241}" srcOrd="1" destOrd="0" presId="urn:microsoft.com/office/officeart/2018/2/layout/IconVerticalSolidList"/>
    <dgm:cxn modelId="{F72C39A7-97A8-49B0-93E3-F642BCEF3A0C}" type="presParOf" srcId="{297790A6-B9E6-47B1-8C85-0DC76FFC13F6}" destId="{E6E19EE3-375B-4D0D-BA36-14C0D120A124}" srcOrd="2" destOrd="0" presId="urn:microsoft.com/office/officeart/2018/2/layout/IconVerticalSolidList"/>
    <dgm:cxn modelId="{54D30503-36CA-4AA6-B177-83D9C580DB6F}" type="presParOf" srcId="{297790A6-B9E6-47B1-8C85-0DC76FFC13F6}" destId="{9B1A846A-706D-4FB3-9ACF-26ADE746D253}" srcOrd="3" destOrd="0" presId="urn:microsoft.com/office/officeart/2018/2/layout/IconVerticalSolidList"/>
    <dgm:cxn modelId="{0E180BB6-128A-4277-AAF9-CDC184475E19}" type="presParOf" srcId="{540D1E13-9E82-4730-8F23-4C59124E4C93}" destId="{46CDE6D7-8687-41A5-B519-E924435BFC6A}" srcOrd="1" destOrd="0" presId="urn:microsoft.com/office/officeart/2018/2/layout/IconVerticalSolidList"/>
    <dgm:cxn modelId="{0835305C-8898-4BA4-82C2-3A394B489CD1}" type="presParOf" srcId="{540D1E13-9E82-4730-8F23-4C59124E4C93}" destId="{61A59B07-96BD-4A46-A288-A61530C62749}" srcOrd="2" destOrd="0" presId="urn:microsoft.com/office/officeart/2018/2/layout/IconVerticalSolidList"/>
    <dgm:cxn modelId="{8FCAF4FB-A264-43DE-A7AF-4B83225A29F2}" type="presParOf" srcId="{61A59B07-96BD-4A46-A288-A61530C62749}" destId="{765B51EC-5D26-4F20-AFE7-B179069FF1CD}" srcOrd="0" destOrd="0" presId="urn:microsoft.com/office/officeart/2018/2/layout/IconVerticalSolidList"/>
    <dgm:cxn modelId="{9D2CD99E-FCA5-4095-862F-A829861238F7}" type="presParOf" srcId="{61A59B07-96BD-4A46-A288-A61530C62749}" destId="{72CFE955-E004-46D1-8B39-313068DA3BF5}" srcOrd="1" destOrd="0" presId="urn:microsoft.com/office/officeart/2018/2/layout/IconVerticalSolidList"/>
    <dgm:cxn modelId="{B0E97487-537D-4155-8489-CD0FB1D0A3BA}" type="presParOf" srcId="{61A59B07-96BD-4A46-A288-A61530C62749}" destId="{D258090F-9F25-4ADB-B0E4-BA74061DABFE}" srcOrd="2" destOrd="0" presId="urn:microsoft.com/office/officeart/2018/2/layout/IconVerticalSolidList"/>
    <dgm:cxn modelId="{4F04AA69-EF5C-4787-9F70-44A83497DCE6}" type="presParOf" srcId="{61A59B07-96BD-4A46-A288-A61530C62749}" destId="{DC61D0A0-3276-4E00-B43B-CCD0DEA5C7EA}" srcOrd="3" destOrd="0" presId="urn:microsoft.com/office/officeart/2018/2/layout/IconVerticalSolidList"/>
    <dgm:cxn modelId="{C145B02F-CE41-438C-AE22-7AB0B90BF3E4}" type="presParOf" srcId="{540D1E13-9E82-4730-8F23-4C59124E4C93}" destId="{F56F2994-5A02-46A2-939A-A386C329C87F}" srcOrd="3" destOrd="0" presId="urn:microsoft.com/office/officeart/2018/2/layout/IconVerticalSolidList"/>
    <dgm:cxn modelId="{2BC8F292-3F00-41D7-9404-EDD5BBB7CB5B}" type="presParOf" srcId="{540D1E13-9E82-4730-8F23-4C59124E4C93}" destId="{49DDA6C1-0774-4B73-BEE5-803702E26F54}" srcOrd="4" destOrd="0" presId="urn:microsoft.com/office/officeart/2018/2/layout/IconVerticalSolidList"/>
    <dgm:cxn modelId="{FF1EE40F-E0A2-4019-BDCC-F1821D972C6B}" type="presParOf" srcId="{49DDA6C1-0774-4B73-BEE5-803702E26F54}" destId="{1E79B068-6949-40BF-8F4C-3453B93C0BFA}" srcOrd="0" destOrd="0" presId="urn:microsoft.com/office/officeart/2018/2/layout/IconVerticalSolidList"/>
    <dgm:cxn modelId="{D171175A-E17D-44BF-83E9-2474CAB95FCE}" type="presParOf" srcId="{49DDA6C1-0774-4B73-BEE5-803702E26F54}" destId="{553FB281-F58B-46D3-B707-D17FB4E21D36}" srcOrd="1" destOrd="0" presId="urn:microsoft.com/office/officeart/2018/2/layout/IconVerticalSolidList"/>
    <dgm:cxn modelId="{50AFB9A9-2F5B-4004-B350-480874369776}" type="presParOf" srcId="{49DDA6C1-0774-4B73-BEE5-803702E26F54}" destId="{549EE105-80D7-4622-9CDC-5251D09F57EC}" srcOrd="2" destOrd="0" presId="urn:microsoft.com/office/officeart/2018/2/layout/IconVerticalSolidList"/>
    <dgm:cxn modelId="{5D3D18AF-FBDE-4D01-9F7B-992721FD8483}" type="presParOf" srcId="{49DDA6C1-0774-4B73-BEE5-803702E26F54}" destId="{DA1BE482-8B27-4E26-8F6B-B259E7960CFB}" srcOrd="3" destOrd="0" presId="urn:microsoft.com/office/officeart/2018/2/layout/IconVerticalSolidList"/>
    <dgm:cxn modelId="{8BA9FF47-EDA2-407F-B967-3590E9C94845}" type="presParOf" srcId="{540D1E13-9E82-4730-8F23-4C59124E4C93}" destId="{BC810074-1DE3-43CF-BF00-B7B051045842}" srcOrd="5" destOrd="0" presId="urn:microsoft.com/office/officeart/2018/2/layout/IconVerticalSolidList"/>
    <dgm:cxn modelId="{C2574128-6B02-4027-A6D8-A6A3220A3EB0}" type="presParOf" srcId="{540D1E13-9E82-4730-8F23-4C59124E4C93}" destId="{118D0971-2485-498B-BA6D-772B8C7485A8}" srcOrd="6" destOrd="0" presId="urn:microsoft.com/office/officeart/2018/2/layout/IconVerticalSolidList"/>
    <dgm:cxn modelId="{C994E0CB-3A90-43B8-9717-832D299525A7}" type="presParOf" srcId="{118D0971-2485-498B-BA6D-772B8C7485A8}" destId="{A7E3C450-2265-403C-8FCD-35F98F58BC5F}" srcOrd="0" destOrd="0" presId="urn:microsoft.com/office/officeart/2018/2/layout/IconVerticalSolidList"/>
    <dgm:cxn modelId="{195E1819-E2F3-4B3C-9FA5-0151AC4130C7}" type="presParOf" srcId="{118D0971-2485-498B-BA6D-772B8C7485A8}" destId="{205A7049-792B-407B-A89D-6B8DB33F6FD0}" srcOrd="1" destOrd="0" presId="urn:microsoft.com/office/officeart/2018/2/layout/IconVerticalSolidList"/>
    <dgm:cxn modelId="{EEBE906C-E05D-47A8-A35C-E1E5116639C4}" type="presParOf" srcId="{118D0971-2485-498B-BA6D-772B8C7485A8}" destId="{B71A6E52-4113-4007-90D8-9AEBC93ADEC9}" srcOrd="2" destOrd="0" presId="urn:microsoft.com/office/officeart/2018/2/layout/IconVerticalSolidList"/>
    <dgm:cxn modelId="{C85984F0-8F85-4E72-954C-E644AB333D33}" type="presParOf" srcId="{118D0971-2485-498B-BA6D-772B8C7485A8}" destId="{7F8A96A8-E743-4D41-A36B-4115C6F493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EF11A99-D9D2-4A50-BB0F-C56716FCD268}" type="doc">
      <dgm:prSet loTypeId="urn:microsoft.com/office/officeart/2016/7/layout/LinearBlockProcessNumbered" loCatId="process" qsTypeId="urn:microsoft.com/office/officeart/2005/8/quickstyle/simple1" qsCatId="simple" csTypeId="urn:microsoft.com/office/officeart/2005/8/colors/accent6_2" csCatId="accent6" phldr="1"/>
      <dgm:spPr/>
      <dgm:t>
        <a:bodyPr/>
        <a:lstStyle/>
        <a:p>
          <a:endParaRPr lang="en-US"/>
        </a:p>
      </dgm:t>
    </dgm:pt>
    <dgm:pt modelId="{839FDC6D-602A-4756-972D-88EAAE4116B6}">
      <dgm:prSet/>
      <dgm:spPr/>
      <dgm:t>
        <a:bodyPr/>
        <a:lstStyle/>
        <a:p>
          <a:r>
            <a:rPr lang="en-US" dirty="0"/>
            <a:t>Access to organized files from anywhere.</a:t>
          </a:r>
        </a:p>
      </dgm:t>
    </dgm:pt>
    <dgm:pt modelId="{CE2DF6A6-22E4-4E90-9CA8-D96976418AFC}" type="parTrans" cxnId="{D47342A1-2F7D-4B85-A783-1F4E377EA09E}">
      <dgm:prSet/>
      <dgm:spPr/>
      <dgm:t>
        <a:bodyPr/>
        <a:lstStyle/>
        <a:p>
          <a:endParaRPr lang="en-US"/>
        </a:p>
      </dgm:t>
    </dgm:pt>
    <dgm:pt modelId="{FA288A15-BE2F-4C6B-9BD7-5CE067A4DAB5}" type="sibTrans" cxnId="{D47342A1-2F7D-4B85-A783-1F4E377EA09E}">
      <dgm:prSet phldrT="01" phldr="0"/>
      <dgm:spPr/>
      <dgm:t>
        <a:bodyPr/>
        <a:lstStyle/>
        <a:p>
          <a:r>
            <a:rPr lang="en-US"/>
            <a:t>01</a:t>
          </a:r>
        </a:p>
      </dgm:t>
    </dgm:pt>
    <dgm:pt modelId="{F0F99E51-3DD5-4631-9178-3182B831FE7B}">
      <dgm:prSet/>
      <dgm:spPr/>
      <dgm:t>
        <a:bodyPr/>
        <a:lstStyle/>
        <a:p>
          <a:r>
            <a:rPr lang="en-US" dirty="0"/>
            <a:t>Better ability to answer questions from District </a:t>
          </a:r>
          <a:r>
            <a:rPr lang="en-US" dirty="0">
              <a:latin typeface="Avenir Next LT Pro Demi"/>
            </a:rPr>
            <a:t>employees</a:t>
          </a:r>
          <a:r>
            <a:rPr lang="en-US" dirty="0"/>
            <a:t> and Commissioners.</a:t>
          </a:r>
        </a:p>
      </dgm:t>
    </dgm:pt>
    <dgm:pt modelId="{A5DAFA87-5D35-4FEF-B129-4237FB2E3E64}" type="parTrans" cxnId="{A632B46B-3DB7-482C-8A4C-72841E254EDE}">
      <dgm:prSet/>
      <dgm:spPr/>
      <dgm:t>
        <a:bodyPr/>
        <a:lstStyle/>
        <a:p>
          <a:endParaRPr lang="en-US"/>
        </a:p>
      </dgm:t>
    </dgm:pt>
    <dgm:pt modelId="{8C8BDA0A-0DCF-43AF-9E35-2A924B99E297}" type="sibTrans" cxnId="{A632B46B-3DB7-482C-8A4C-72841E254EDE}">
      <dgm:prSet phldrT="02" phldr="0"/>
      <dgm:spPr/>
      <dgm:t>
        <a:bodyPr/>
        <a:lstStyle/>
        <a:p>
          <a:r>
            <a:rPr lang="en-US"/>
            <a:t>02</a:t>
          </a:r>
        </a:p>
      </dgm:t>
    </dgm:pt>
    <dgm:pt modelId="{BBC038ED-3E45-4853-B9E1-FB2DF4FAB323}">
      <dgm:prSet/>
      <dgm:spPr/>
      <dgm:t>
        <a:bodyPr/>
        <a:lstStyle/>
        <a:p>
          <a:r>
            <a:rPr lang="en-US" dirty="0"/>
            <a:t>More storage space in our offices.</a:t>
          </a:r>
        </a:p>
      </dgm:t>
    </dgm:pt>
    <dgm:pt modelId="{DBF9C281-82FE-4351-9E42-8949F10080BE}" type="parTrans" cxnId="{E10C0358-6542-4175-9BDD-54563FF4F8B6}">
      <dgm:prSet/>
      <dgm:spPr/>
      <dgm:t>
        <a:bodyPr/>
        <a:lstStyle/>
        <a:p>
          <a:endParaRPr lang="en-US"/>
        </a:p>
      </dgm:t>
    </dgm:pt>
    <dgm:pt modelId="{3B1C38AC-E19E-44EC-B9B2-5AE2DBBA43B0}" type="sibTrans" cxnId="{E10C0358-6542-4175-9BDD-54563FF4F8B6}">
      <dgm:prSet phldrT="03" phldr="0"/>
      <dgm:spPr/>
      <dgm:t>
        <a:bodyPr/>
        <a:lstStyle/>
        <a:p>
          <a:r>
            <a:rPr lang="en-US"/>
            <a:t>03</a:t>
          </a:r>
        </a:p>
      </dgm:t>
    </dgm:pt>
    <dgm:pt modelId="{B361B309-1A6A-47AB-B695-5C035B281A39}" type="pres">
      <dgm:prSet presAssocID="{4EF11A99-D9D2-4A50-BB0F-C56716FCD268}" presName="Name0" presStyleCnt="0">
        <dgm:presLayoutVars>
          <dgm:animLvl val="lvl"/>
          <dgm:resizeHandles val="exact"/>
        </dgm:presLayoutVars>
      </dgm:prSet>
      <dgm:spPr/>
    </dgm:pt>
    <dgm:pt modelId="{CE54CB07-ABED-41FA-ACE5-DE5374C5AADB}" type="pres">
      <dgm:prSet presAssocID="{839FDC6D-602A-4756-972D-88EAAE4116B6}" presName="compositeNode" presStyleCnt="0">
        <dgm:presLayoutVars>
          <dgm:bulletEnabled val="1"/>
        </dgm:presLayoutVars>
      </dgm:prSet>
      <dgm:spPr/>
    </dgm:pt>
    <dgm:pt modelId="{7A377C14-DEF3-4AD3-8C0C-937E4CB87256}" type="pres">
      <dgm:prSet presAssocID="{839FDC6D-602A-4756-972D-88EAAE4116B6}" presName="bgRect" presStyleLbl="alignNode1" presStyleIdx="0" presStyleCnt="3"/>
      <dgm:spPr/>
    </dgm:pt>
    <dgm:pt modelId="{F6D17528-7D91-4323-87D5-73EB37AEB4A4}" type="pres">
      <dgm:prSet presAssocID="{FA288A15-BE2F-4C6B-9BD7-5CE067A4DAB5}" presName="sibTransNodeRect" presStyleLbl="alignNode1" presStyleIdx="0" presStyleCnt="3">
        <dgm:presLayoutVars>
          <dgm:chMax val="0"/>
          <dgm:bulletEnabled val="1"/>
        </dgm:presLayoutVars>
      </dgm:prSet>
      <dgm:spPr/>
    </dgm:pt>
    <dgm:pt modelId="{34D0A8FA-75D5-4A15-855D-772D8B4B029E}" type="pres">
      <dgm:prSet presAssocID="{839FDC6D-602A-4756-972D-88EAAE4116B6}" presName="nodeRect" presStyleLbl="alignNode1" presStyleIdx="0" presStyleCnt="3">
        <dgm:presLayoutVars>
          <dgm:bulletEnabled val="1"/>
        </dgm:presLayoutVars>
      </dgm:prSet>
      <dgm:spPr/>
    </dgm:pt>
    <dgm:pt modelId="{DED1D2EF-6A94-472C-B351-10227A46286A}" type="pres">
      <dgm:prSet presAssocID="{FA288A15-BE2F-4C6B-9BD7-5CE067A4DAB5}" presName="sibTrans" presStyleCnt="0"/>
      <dgm:spPr/>
    </dgm:pt>
    <dgm:pt modelId="{71A15D74-57FE-4E65-9B2F-93656B1B9322}" type="pres">
      <dgm:prSet presAssocID="{F0F99E51-3DD5-4631-9178-3182B831FE7B}" presName="compositeNode" presStyleCnt="0">
        <dgm:presLayoutVars>
          <dgm:bulletEnabled val="1"/>
        </dgm:presLayoutVars>
      </dgm:prSet>
      <dgm:spPr/>
    </dgm:pt>
    <dgm:pt modelId="{B3AE1CEC-8CCD-4BDA-904F-86F44FED3553}" type="pres">
      <dgm:prSet presAssocID="{F0F99E51-3DD5-4631-9178-3182B831FE7B}" presName="bgRect" presStyleLbl="alignNode1" presStyleIdx="1" presStyleCnt="3"/>
      <dgm:spPr/>
    </dgm:pt>
    <dgm:pt modelId="{3116BB5D-1DA1-46D7-80C0-AB6747639B56}" type="pres">
      <dgm:prSet presAssocID="{8C8BDA0A-0DCF-43AF-9E35-2A924B99E297}" presName="sibTransNodeRect" presStyleLbl="alignNode1" presStyleIdx="1" presStyleCnt="3">
        <dgm:presLayoutVars>
          <dgm:chMax val="0"/>
          <dgm:bulletEnabled val="1"/>
        </dgm:presLayoutVars>
      </dgm:prSet>
      <dgm:spPr/>
    </dgm:pt>
    <dgm:pt modelId="{4D60B718-CA29-4A4A-86E0-0448DECCB06A}" type="pres">
      <dgm:prSet presAssocID="{F0F99E51-3DD5-4631-9178-3182B831FE7B}" presName="nodeRect" presStyleLbl="alignNode1" presStyleIdx="1" presStyleCnt="3">
        <dgm:presLayoutVars>
          <dgm:bulletEnabled val="1"/>
        </dgm:presLayoutVars>
      </dgm:prSet>
      <dgm:spPr/>
    </dgm:pt>
    <dgm:pt modelId="{A51DFC6E-E8E3-42D6-93D7-1DACFF1D2B6E}" type="pres">
      <dgm:prSet presAssocID="{8C8BDA0A-0DCF-43AF-9E35-2A924B99E297}" presName="sibTrans" presStyleCnt="0"/>
      <dgm:spPr/>
    </dgm:pt>
    <dgm:pt modelId="{F553F126-4638-4BCE-9F9D-F2323D72ECB8}" type="pres">
      <dgm:prSet presAssocID="{BBC038ED-3E45-4853-B9E1-FB2DF4FAB323}" presName="compositeNode" presStyleCnt="0">
        <dgm:presLayoutVars>
          <dgm:bulletEnabled val="1"/>
        </dgm:presLayoutVars>
      </dgm:prSet>
      <dgm:spPr/>
    </dgm:pt>
    <dgm:pt modelId="{72C09726-279F-4979-83A6-B980003E3FA0}" type="pres">
      <dgm:prSet presAssocID="{BBC038ED-3E45-4853-B9E1-FB2DF4FAB323}" presName="bgRect" presStyleLbl="alignNode1" presStyleIdx="2" presStyleCnt="3"/>
      <dgm:spPr/>
    </dgm:pt>
    <dgm:pt modelId="{A20D5F6F-0BA6-40E5-BA56-58AC625D9A55}" type="pres">
      <dgm:prSet presAssocID="{3B1C38AC-E19E-44EC-B9B2-5AE2DBBA43B0}" presName="sibTransNodeRect" presStyleLbl="alignNode1" presStyleIdx="2" presStyleCnt="3">
        <dgm:presLayoutVars>
          <dgm:chMax val="0"/>
          <dgm:bulletEnabled val="1"/>
        </dgm:presLayoutVars>
      </dgm:prSet>
      <dgm:spPr/>
    </dgm:pt>
    <dgm:pt modelId="{6922A1D6-7A9C-48C8-AB9F-3469D3BEB385}" type="pres">
      <dgm:prSet presAssocID="{BBC038ED-3E45-4853-B9E1-FB2DF4FAB323}" presName="nodeRect" presStyleLbl="alignNode1" presStyleIdx="2" presStyleCnt="3">
        <dgm:presLayoutVars>
          <dgm:bulletEnabled val="1"/>
        </dgm:presLayoutVars>
      </dgm:prSet>
      <dgm:spPr/>
    </dgm:pt>
  </dgm:ptLst>
  <dgm:cxnLst>
    <dgm:cxn modelId="{02E51203-2F5C-482B-8786-FF766341E68B}" type="presOf" srcId="{BBC038ED-3E45-4853-B9E1-FB2DF4FAB323}" destId="{6922A1D6-7A9C-48C8-AB9F-3469D3BEB385}" srcOrd="1" destOrd="0" presId="urn:microsoft.com/office/officeart/2016/7/layout/LinearBlockProcessNumbered"/>
    <dgm:cxn modelId="{B85D9A03-C23A-4BE9-985C-7D020C0BCB51}" type="presOf" srcId="{839FDC6D-602A-4756-972D-88EAAE4116B6}" destId="{34D0A8FA-75D5-4A15-855D-772D8B4B029E}" srcOrd="1" destOrd="0" presId="urn:microsoft.com/office/officeart/2016/7/layout/LinearBlockProcessNumbered"/>
    <dgm:cxn modelId="{CA88D310-934E-4771-AB5B-2B3F66691A76}" type="presOf" srcId="{F0F99E51-3DD5-4631-9178-3182B831FE7B}" destId="{4D60B718-CA29-4A4A-86E0-0448DECCB06A}" srcOrd="1" destOrd="0" presId="urn:microsoft.com/office/officeart/2016/7/layout/LinearBlockProcessNumbered"/>
    <dgm:cxn modelId="{444EE660-A8C1-420E-8132-94454106A26E}" type="presOf" srcId="{FA288A15-BE2F-4C6B-9BD7-5CE067A4DAB5}" destId="{F6D17528-7D91-4323-87D5-73EB37AEB4A4}" srcOrd="0" destOrd="0" presId="urn:microsoft.com/office/officeart/2016/7/layout/LinearBlockProcessNumbered"/>
    <dgm:cxn modelId="{A632B46B-3DB7-482C-8A4C-72841E254EDE}" srcId="{4EF11A99-D9D2-4A50-BB0F-C56716FCD268}" destId="{F0F99E51-3DD5-4631-9178-3182B831FE7B}" srcOrd="1" destOrd="0" parTransId="{A5DAFA87-5D35-4FEF-B129-4237FB2E3E64}" sibTransId="{8C8BDA0A-0DCF-43AF-9E35-2A924B99E297}"/>
    <dgm:cxn modelId="{E10C0358-6542-4175-9BDD-54563FF4F8B6}" srcId="{4EF11A99-D9D2-4A50-BB0F-C56716FCD268}" destId="{BBC038ED-3E45-4853-B9E1-FB2DF4FAB323}" srcOrd="2" destOrd="0" parTransId="{DBF9C281-82FE-4351-9E42-8949F10080BE}" sibTransId="{3B1C38AC-E19E-44EC-B9B2-5AE2DBBA43B0}"/>
    <dgm:cxn modelId="{14368290-4BE2-4D0E-A4F6-56708C2CD768}" type="presOf" srcId="{4EF11A99-D9D2-4A50-BB0F-C56716FCD268}" destId="{B361B309-1A6A-47AB-B695-5C035B281A39}" srcOrd="0" destOrd="0" presId="urn:microsoft.com/office/officeart/2016/7/layout/LinearBlockProcessNumbered"/>
    <dgm:cxn modelId="{9E174E98-FF04-4592-A91C-A93D4819BC7D}" type="presOf" srcId="{839FDC6D-602A-4756-972D-88EAAE4116B6}" destId="{7A377C14-DEF3-4AD3-8C0C-937E4CB87256}" srcOrd="0" destOrd="0" presId="urn:microsoft.com/office/officeart/2016/7/layout/LinearBlockProcessNumbered"/>
    <dgm:cxn modelId="{D47342A1-2F7D-4B85-A783-1F4E377EA09E}" srcId="{4EF11A99-D9D2-4A50-BB0F-C56716FCD268}" destId="{839FDC6D-602A-4756-972D-88EAAE4116B6}" srcOrd="0" destOrd="0" parTransId="{CE2DF6A6-22E4-4E90-9CA8-D96976418AFC}" sibTransId="{FA288A15-BE2F-4C6B-9BD7-5CE067A4DAB5}"/>
    <dgm:cxn modelId="{D37E93A7-13F6-4898-96B8-0B35A89D4264}" type="presOf" srcId="{8C8BDA0A-0DCF-43AF-9E35-2A924B99E297}" destId="{3116BB5D-1DA1-46D7-80C0-AB6747639B56}" srcOrd="0" destOrd="0" presId="urn:microsoft.com/office/officeart/2016/7/layout/LinearBlockProcessNumbered"/>
    <dgm:cxn modelId="{699A16AC-5BE3-4255-897B-F28BAFC8C531}" type="presOf" srcId="{3B1C38AC-E19E-44EC-B9B2-5AE2DBBA43B0}" destId="{A20D5F6F-0BA6-40E5-BA56-58AC625D9A55}" srcOrd="0" destOrd="0" presId="urn:microsoft.com/office/officeart/2016/7/layout/LinearBlockProcessNumbered"/>
    <dgm:cxn modelId="{1352E8EC-AF9E-471F-84A4-974D314E0CE6}" type="presOf" srcId="{F0F99E51-3DD5-4631-9178-3182B831FE7B}" destId="{B3AE1CEC-8CCD-4BDA-904F-86F44FED3553}" srcOrd="0" destOrd="0" presId="urn:microsoft.com/office/officeart/2016/7/layout/LinearBlockProcessNumbered"/>
    <dgm:cxn modelId="{F6D569F8-AA40-4725-BBF5-19C6DE5C429E}" type="presOf" srcId="{BBC038ED-3E45-4853-B9E1-FB2DF4FAB323}" destId="{72C09726-279F-4979-83A6-B980003E3FA0}" srcOrd="0" destOrd="0" presId="urn:microsoft.com/office/officeart/2016/7/layout/LinearBlockProcessNumbered"/>
    <dgm:cxn modelId="{EFABD5C1-8F24-4EDF-9171-FC10F53155CC}" type="presParOf" srcId="{B361B309-1A6A-47AB-B695-5C035B281A39}" destId="{CE54CB07-ABED-41FA-ACE5-DE5374C5AADB}" srcOrd="0" destOrd="0" presId="urn:microsoft.com/office/officeart/2016/7/layout/LinearBlockProcessNumbered"/>
    <dgm:cxn modelId="{595029A8-9747-44E6-A604-CBCF42F5598D}" type="presParOf" srcId="{CE54CB07-ABED-41FA-ACE5-DE5374C5AADB}" destId="{7A377C14-DEF3-4AD3-8C0C-937E4CB87256}" srcOrd="0" destOrd="0" presId="urn:microsoft.com/office/officeart/2016/7/layout/LinearBlockProcessNumbered"/>
    <dgm:cxn modelId="{8F650C11-12F8-4BB4-A53F-6101B0E27925}" type="presParOf" srcId="{CE54CB07-ABED-41FA-ACE5-DE5374C5AADB}" destId="{F6D17528-7D91-4323-87D5-73EB37AEB4A4}" srcOrd="1" destOrd="0" presId="urn:microsoft.com/office/officeart/2016/7/layout/LinearBlockProcessNumbered"/>
    <dgm:cxn modelId="{A6CB5F10-9020-42CB-B590-DD966BB4D5C6}" type="presParOf" srcId="{CE54CB07-ABED-41FA-ACE5-DE5374C5AADB}" destId="{34D0A8FA-75D5-4A15-855D-772D8B4B029E}" srcOrd="2" destOrd="0" presId="urn:microsoft.com/office/officeart/2016/7/layout/LinearBlockProcessNumbered"/>
    <dgm:cxn modelId="{AC25CDC6-E852-42A1-8D75-07C76DF58AFD}" type="presParOf" srcId="{B361B309-1A6A-47AB-B695-5C035B281A39}" destId="{DED1D2EF-6A94-472C-B351-10227A46286A}" srcOrd="1" destOrd="0" presId="urn:microsoft.com/office/officeart/2016/7/layout/LinearBlockProcessNumbered"/>
    <dgm:cxn modelId="{A1CA6DDC-483C-45F7-9856-A5E8D5EC833C}" type="presParOf" srcId="{B361B309-1A6A-47AB-B695-5C035B281A39}" destId="{71A15D74-57FE-4E65-9B2F-93656B1B9322}" srcOrd="2" destOrd="0" presId="urn:microsoft.com/office/officeart/2016/7/layout/LinearBlockProcessNumbered"/>
    <dgm:cxn modelId="{43D9AFF1-420E-4607-ABA7-33815EE66934}" type="presParOf" srcId="{71A15D74-57FE-4E65-9B2F-93656B1B9322}" destId="{B3AE1CEC-8CCD-4BDA-904F-86F44FED3553}" srcOrd="0" destOrd="0" presId="urn:microsoft.com/office/officeart/2016/7/layout/LinearBlockProcessNumbered"/>
    <dgm:cxn modelId="{010D38C5-D3AE-43C7-9E44-2C4F0753ADF5}" type="presParOf" srcId="{71A15D74-57FE-4E65-9B2F-93656B1B9322}" destId="{3116BB5D-1DA1-46D7-80C0-AB6747639B56}" srcOrd="1" destOrd="0" presId="urn:microsoft.com/office/officeart/2016/7/layout/LinearBlockProcessNumbered"/>
    <dgm:cxn modelId="{233D9F6A-EB9C-4C2C-A2DF-F9853B11F349}" type="presParOf" srcId="{71A15D74-57FE-4E65-9B2F-93656B1B9322}" destId="{4D60B718-CA29-4A4A-86E0-0448DECCB06A}" srcOrd="2" destOrd="0" presId="urn:microsoft.com/office/officeart/2016/7/layout/LinearBlockProcessNumbered"/>
    <dgm:cxn modelId="{E1D1793B-BDC6-444E-BD9E-18CEF375D780}" type="presParOf" srcId="{B361B309-1A6A-47AB-B695-5C035B281A39}" destId="{A51DFC6E-E8E3-42D6-93D7-1DACFF1D2B6E}" srcOrd="3" destOrd="0" presId="urn:microsoft.com/office/officeart/2016/7/layout/LinearBlockProcessNumbered"/>
    <dgm:cxn modelId="{7A6561C2-923F-48F4-ACB7-2B11D5256C20}" type="presParOf" srcId="{B361B309-1A6A-47AB-B695-5C035B281A39}" destId="{F553F126-4638-4BCE-9F9D-F2323D72ECB8}" srcOrd="4" destOrd="0" presId="urn:microsoft.com/office/officeart/2016/7/layout/LinearBlockProcessNumbered"/>
    <dgm:cxn modelId="{37FA8097-9F89-4D18-874F-1D847A5BA607}" type="presParOf" srcId="{F553F126-4638-4BCE-9F9D-F2323D72ECB8}" destId="{72C09726-279F-4979-83A6-B980003E3FA0}" srcOrd="0" destOrd="0" presId="urn:microsoft.com/office/officeart/2016/7/layout/LinearBlockProcessNumbered"/>
    <dgm:cxn modelId="{BC24720E-007B-4079-B997-32AF5F7606AF}" type="presParOf" srcId="{F553F126-4638-4BCE-9F9D-F2323D72ECB8}" destId="{A20D5F6F-0BA6-40E5-BA56-58AC625D9A55}" srcOrd="1" destOrd="0" presId="urn:microsoft.com/office/officeart/2016/7/layout/LinearBlockProcessNumbered"/>
    <dgm:cxn modelId="{49180C98-C3DF-40A8-B730-8E47A050477E}" type="presParOf" srcId="{F553F126-4638-4BCE-9F9D-F2323D72ECB8}" destId="{6922A1D6-7A9C-48C8-AB9F-3469D3BEB385}"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9136EB-6F1B-4E0A-83C5-9C8B3C6DBEC3}" type="doc">
      <dgm:prSet loTypeId="urn:microsoft.com/office/officeart/2005/8/layout/vProcess5" loCatId="process" qsTypeId="urn:microsoft.com/office/officeart/2005/8/quickstyle/simple1" qsCatId="simple" csTypeId="urn:microsoft.com/office/officeart/2005/8/colors/accent6_2" csCatId="accent6"/>
      <dgm:spPr/>
      <dgm:t>
        <a:bodyPr/>
        <a:lstStyle/>
        <a:p>
          <a:endParaRPr lang="en-US"/>
        </a:p>
      </dgm:t>
    </dgm:pt>
    <dgm:pt modelId="{50DCBE6B-00FF-4842-B62F-2CE4AFA52C9C}">
      <dgm:prSet/>
      <dgm:spPr/>
      <dgm:t>
        <a:bodyPr/>
        <a:lstStyle/>
        <a:p>
          <a:r>
            <a:rPr lang="en-US"/>
            <a:t>Access to Organized Files from Anywhere</a:t>
          </a:r>
        </a:p>
      </dgm:t>
    </dgm:pt>
    <dgm:pt modelId="{FBD81EA8-B7C8-41BB-8FA4-F6BB4EA19F92}" type="parTrans" cxnId="{D3964FA3-E3DA-4CF6-913F-784B9193E86E}">
      <dgm:prSet/>
      <dgm:spPr/>
      <dgm:t>
        <a:bodyPr/>
        <a:lstStyle/>
        <a:p>
          <a:endParaRPr lang="en-US"/>
        </a:p>
      </dgm:t>
    </dgm:pt>
    <dgm:pt modelId="{05AC6593-3525-4FF6-B435-D40B0EDD9119}" type="sibTrans" cxnId="{D3964FA3-E3DA-4CF6-913F-784B9193E86E}">
      <dgm:prSet/>
      <dgm:spPr/>
      <dgm:t>
        <a:bodyPr/>
        <a:lstStyle/>
        <a:p>
          <a:endParaRPr lang="en-US"/>
        </a:p>
      </dgm:t>
    </dgm:pt>
    <dgm:pt modelId="{875B1BEF-1AB7-49C1-89EE-C2AB6F37AE7D}">
      <dgm:prSet/>
      <dgm:spPr/>
      <dgm:t>
        <a:bodyPr/>
        <a:lstStyle/>
        <a:p>
          <a:r>
            <a:rPr lang="en-US"/>
            <a:t>Enhanced Support for District Employees and Commissioners</a:t>
          </a:r>
        </a:p>
      </dgm:t>
    </dgm:pt>
    <dgm:pt modelId="{FA16E362-C00B-4452-9EB5-AEAC97F9FE9F}" type="parTrans" cxnId="{8A19723E-AF2C-404A-BC55-62E9D4D4BB28}">
      <dgm:prSet/>
      <dgm:spPr/>
      <dgm:t>
        <a:bodyPr/>
        <a:lstStyle/>
        <a:p>
          <a:endParaRPr lang="en-US"/>
        </a:p>
      </dgm:t>
    </dgm:pt>
    <dgm:pt modelId="{0FDE8E28-DB4A-48FB-A94A-58F9B06CA6BD}" type="sibTrans" cxnId="{8A19723E-AF2C-404A-BC55-62E9D4D4BB28}">
      <dgm:prSet/>
      <dgm:spPr/>
      <dgm:t>
        <a:bodyPr/>
        <a:lstStyle/>
        <a:p>
          <a:endParaRPr lang="en-US"/>
        </a:p>
      </dgm:t>
    </dgm:pt>
    <dgm:pt modelId="{5323A56F-F4A5-464C-9B65-D20565F743ED}">
      <dgm:prSet/>
      <dgm:spPr/>
      <dgm:t>
        <a:bodyPr/>
        <a:lstStyle/>
        <a:p>
          <a:r>
            <a:rPr lang="en-US"/>
            <a:t>Increased Storage Space in Our Offices</a:t>
          </a:r>
        </a:p>
      </dgm:t>
    </dgm:pt>
    <dgm:pt modelId="{FD702531-8C56-4EB2-B05A-622377581FD1}" type="parTrans" cxnId="{40757900-7CA8-4F1A-8B89-018528152393}">
      <dgm:prSet/>
      <dgm:spPr/>
      <dgm:t>
        <a:bodyPr/>
        <a:lstStyle/>
        <a:p>
          <a:endParaRPr lang="en-US"/>
        </a:p>
      </dgm:t>
    </dgm:pt>
    <dgm:pt modelId="{54E69E6F-4AB3-4FE4-B7DC-AB2D5FDCAB0F}" type="sibTrans" cxnId="{40757900-7CA8-4F1A-8B89-018528152393}">
      <dgm:prSet/>
      <dgm:spPr/>
      <dgm:t>
        <a:bodyPr/>
        <a:lstStyle/>
        <a:p>
          <a:endParaRPr lang="en-US"/>
        </a:p>
      </dgm:t>
    </dgm:pt>
    <dgm:pt modelId="{D534E637-91EE-46B2-83BA-E7D86114EE50}">
      <dgm:prSet/>
      <dgm:spPr/>
      <dgm:t>
        <a:bodyPr/>
        <a:lstStyle/>
        <a:p>
          <a:r>
            <a:rPr lang="en-US"/>
            <a:t>Preservation of Important Historical Records</a:t>
          </a:r>
        </a:p>
      </dgm:t>
    </dgm:pt>
    <dgm:pt modelId="{AC8345E9-0569-476E-9296-8C9D295EE196}" type="parTrans" cxnId="{C9F11E71-2C2B-4DE9-B42F-F9290CDD2534}">
      <dgm:prSet/>
      <dgm:spPr/>
      <dgm:t>
        <a:bodyPr/>
        <a:lstStyle/>
        <a:p>
          <a:endParaRPr lang="en-US"/>
        </a:p>
      </dgm:t>
    </dgm:pt>
    <dgm:pt modelId="{DD096B9F-48FB-4E8F-B139-E88E59706900}" type="sibTrans" cxnId="{C9F11E71-2C2B-4DE9-B42F-F9290CDD2534}">
      <dgm:prSet/>
      <dgm:spPr/>
      <dgm:t>
        <a:bodyPr/>
        <a:lstStyle/>
        <a:p>
          <a:endParaRPr lang="en-US"/>
        </a:p>
      </dgm:t>
    </dgm:pt>
    <dgm:pt modelId="{F54AED67-D38C-46E2-9295-3A24C26645BA}" type="pres">
      <dgm:prSet presAssocID="{A09136EB-6F1B-4E0A-83C5-9C8B3C6DBEC3}" presName="outerComposite" presStyleCnt="0">
        <dgm:presLayoutVars>
          <dgm:chMax val="5"/>
          <dgm:dir/>
          <dgm:resizeHandles val="exact"/>
        </dgm:presLayoutVars>
      </dgm:prSet>
      <dgm:spPr/>
    </dgm:pt>
    <dgm:pt modelId="{B73B5504-9875-4716-8D05-B651BF05D971}" type="pres">
      <dgm:prSet presAssocID="{A09136EB-6F1B-4E0A-83C5-9C8B3C6DBEC3}" presName="dummyMaxCanvas" presStyleCnt="0">
        <dgm:presLayoutVars/>
      </dgm:prSet>
      <dgm:spPr/>
    </dgm:pt>
    <dgm:pt modelId="{2FDE6582-40D6-47DD-ADEB-831EC1F7EC3D}" type="pres">
      <dgm:prSet presAssocID="{A09136EB-6F1B-4E0A-83C5-9C8B3C6DBEC3}" presName="FourNodes_1" presStyleLbl="node1" presStyleIdx="0" presStyleCnt="4">
        <dgm:presLayoutVars>
          <dgm:bulletEnabled val="1"/>
        </dgm:presLayoutVars>
      </dgm:prSet>
      <dgm:spPr/>
    </dgm:pt>
    <dgm:pt modelId="{13C324DA-B2D0-4F2D-9511-E88BFC3C132F}" type="pres">
      <dgm:prSet presAssocID="{A09136EB-6F1B-4E0A-83C5-9C8B3C6DBEC3}" presName="FourNodes_2" presStyleLbl="node1" presStyleIdx="1" presStyleCnt="4">
        <dgm:presLayoutVars>
          <dgm:bulletEnabled val="1"/>
        </dgm:presLayoutVars>
      </dgm:prSet>
      <dgm:spPr/>
    </dgm:pt>
    <dgm:pt modelId="{D48A2C04-4D4B-4291-B501-4336FFC39A9E}" type="pres">
      <dgm:prSet presAssocID="{A09136EB-6F1B-4E0A-83C5-9C8B3C6DBEC3}" presName="FourNodes_3" presStyleLbl="node1" presStyleIdx="2" presStyleCnt="4">
        <dgm:presLayoutVars>
          <dgm:bulletEnabled val="1"/>
        </dgm:presLayoutVars>
      </dgm:prSet>
      <dgm:spPr/>
    </dgm:pt>
    <dgm:pt modelId="{0B3B076F-7F03-49BF-9311-7DAEDC3B645F}" type="pres">
      <dgm:prSet presAssocID="{A09136EB-6F1B-4E0A-83C5-9C8B3C6DBEC3}" presName="FourNodes_4" presStyleLbl="node1" presStyleIdx="3" presStyleCnt="4">
        <dgm:presLayoutVars>
          <dgm:bulletEnabled val="1"/>
        </dgm:presLayoutVars>
      </dgm:prSet>
      <dgm:spPr/>
    </dgm:pt>
    <dgm:pt modelId="{2733E909-5BE2-40F6-8A6C-74CDFF8A40DD}" type="pres">
      <dgm:prSet presAssocID="{A09136EB-6F1B-4E0A-83C5-9C8B3C6DBEC3}" presName="FourConn_1-2" presStyleLbl="fgAccFollowNode1" presStyleIdx="0" presStyleCnt="3">
        <dgm:presLayoutVars>
          <dgm:bulletEnabled val="1"/>
        </dgm:presLayoutVars>
      </dgm:prSet>
      <dgm:spPr/>
    </dgm:pt>
    <dgm:pt modelId="{17B25D11-B03B-4002-AC81-365C1212D4A5}" type="pres">
      <dgm:prSet presAssocID="{A09136EB-6F1B-4E0A-83C5-9C8B3C6DBEC3}" presName="FourConn_2-3" presStyleLbl="fgAccFollowNode1" presStyleIdx="1" presStyleCnt="3">
        <dgm:presLayoutVars>
          <dgm:bulletEnabled val="1"/>
        </dgm:presLayoutVars>
      </dgm:prSet>
      <dgm:spPr/>
    </dgm:pt>
    <dgm:pt modelId="{54577553-0054-4BA7-8081-6C01713F5870}" type="pres">
      <dgm:prSet presAssocID="{A09136EB-6F1B-4E0A-83C5-9C8B3C6DBEC3}" presName="FourConn_3-4" presStyleLbl="fgAccFollowNode1" presStyleIdx="2" presStyleCnt="3">
        <dgm:presLayoutVars>
          <dgm:bulletEnabled val="1"/>
        </dgm:presLayoutVars>
      </dgm:prSet>
      <dgm:spPr/>
    </dgm:pt>
    <dgm:pt modelId="{DDAB2F0E-61CA-41D7-ADC4-70128DF3641D}" type="pres">
      <dgm:prSet presAssocID="{A09136EB-6F1B-4E0A-83C5-9C8B3C6DBEC3}" presName="FourNodes_1_text" presStyleLbl="node1" presStyleIdx="3" presStyleCnt="4">
        <dgm:presLayoutVars>
          <dgm:bulletEnabled val="1"/>
        </dgm:presLayoutVars>
      </dgm:prSet>
      <dgm:spPr/>
    </dgm:pt>
    <dgm:pt modelId="{1D3D8A0B-100C-432F-ACC2-004194F6E84C}" type="pres">
      <dgm:prSet presAssocID="{A09136EB-6F1B-4E0A-83C5-9C8B3C6DBEC3}" presName="FourNodes_2_text" presStyleLbl="node1" presStyleIdx="3" presStyleCnt="4">
        <dgm:presLayoutVars>
          <dgm:bulletEnabled val="1"/>
        </dgm:presLayoutVars>
      </dgm:prSet>
      <dgm:spPr/>
    </dgm:pt>
    <dgm:pt modelId="{D1DD1236-8269-4816-8639-1FD10CC58E2F}" type="pres">
      <dgm:prSet presAssocID="{A09136EB-6F1B-4E0A-83C5-9C8B3C6DBEC3}" presName="FourNodes_3_text" presStyleLbl="node1" presStyleIdx="3" presStyleCnt="4">
        <dgm:presLayoutVars>
          <dgm:bulletEnabled val="1"/>
        </dgm:presLayoutVars>
      </dgm:prSet>
      <dgm:spPr/>
    </dgm:pt>
    <dgm:pt modelId="{E8FB1B95-DF82-477D-9EAA-B1AD6C5A1F30}" type="pres">
      <dgm:prSet presAssocID="{A09136EB-6F1B-4E0A-83C5-9C8B3C6DBEC3}" presName="FourNodes_4_text" presStyleLbl="node1" presStyleIdx="3" presStyleCnt="4">
        <dgm:presLayoutVars>
          <dgm:bulletEnabled val="1"/>
        </dgm:presLayoutVars>
      </dgm:prSet>
      <dgm:spPr/>
    </dgm:pt>
  </dgm:ptLst>
  <dgm:cxnLst>
    <dgm:cxn modelId="{40757900-7CA8-4F1A-8B89-018528152393}" srcId="{A09136EB-6F1B-4E0A-83C5-9C8B3C6DBEC3}" destId="{5323A56F-F4A5-464C-9B65-D20565F743ED}" srcOrd="2" destOrd="0" parTransId="{FD702531-8C56-4EB2-B05A-622377581FD1}" sibTransId="{54E69E6F-4AB3-4FE4-B7DC-AB2D5FDCAB0F}"/>
    <dgm:cxn modelId="{D41D4D0B-3A78-49D4-A8B1-D2FE4DBA7640}" type="presOf" srcId="{875B1BEF-1AB7-49C1-89EE-C2AB6F37AE7D}" destId="{1D3D8A0B-100C-432F-ACC2-004194F6E84C}" srcOrd="1" destOrd="0" presId="urn:microsoft.com/office/officeart/2005/8/layout/vProcess5"/>
    <dgm:cxn modelId="{4056F92B-13C7-425A-8422-FE096AAEF01E}" type="presOf" srcId="{5323A56F-F4A5-464C-9B65-D20565F743ED}" destId="{D48A2C04-4D4B-4291-B501-4336FFC39A9E}" srcOrd="0" destOrd="0" presId="urn:microsoft.com/office/officeart/2005/8/layout/vProcess5"/>
    <dgm:cxn modelId="{EA8E033B-CB09-4CD3-8F51-DB4A58F08A55}" type="presOf" srcId="{54E69E6F-4AB3-4FE4-B7DC-AB2D5FDCAB0F}" destId="{54577553-0054-4BA7-8081-6C01713F5870}" srcOrd="0" destOrd="0" presId="urn:microsoft.com/office/officeart/2005/8/layout/vProcess5"/>
    <dgm:cxn modelId="{8A19723E-AF2C-404A-BC55-62E9D4D4BB28}" srcId="{A09136EB-6F1B-4E0A-83C5-9C8B3C6DBEC3}" destId="{875B1BEF-1AB7-49C1-89EE-C2AB6F37AE7D}" srcOrd="1" destOrd="0" parTransId="{FA16E362-C00B-4452-9EB5-AEAC97F9FE9F}" sibTransId="{0FDE8E28-DB4A-48FB-A94A-58F9B06CA6BD}"/>
    <dgm:cxn modelId="{0092A45C-358A-478E-8873-FB3CF31B2500}" type="presOf" srcId="{D534E637-91EE-46B2-83BA-E7D86114EE50}" destId="{E8FB1B95-DF82-477D-9EAA-B1AD6C5A1F30}" srcOrd="1" destOrd="0" presId="urn:microsoft.com/office/officeart/2005/8/layout/vProcess5"/>
    <dgm:cxn modelId="{C9F11E71-2C2B-4DE9-B42F-F9290CDD2534}" srcId="{A09136EB-6F1B-4E0A-83C5-9C8B3C6DBEC3}" destId="{D534E637-91EE-46B2-83BA-E7D86114EE50}" srcOrd="3" destOrd="0" parTransId="{AC8345E9-0569-476E-9296-8C9D295EE196}" sibTransId="{DD096B9F-48FB-4E8F-B139-E88E59706900}"/>
    <dgm:cxn modelId="{315AA352-1DF3-4A7B-A5BC-345ACD7153E8}" type="presOf" srcId="{A09136EB-6F1B-4E0A-83C5-9C8B3C6DBEC3}" destId="{F54AED67-D38C-46E2-9295-3A24C26645BA}" srcOrd="0" destOrd="0" presId="urn:microsoft.com/office/officeart/2005/8/layout/vProcess5"/>
    <dgm:cxn modelId="{1217AD73-EF8D-485C-8ECB-E046C9F74C02}" type="presOf" srcId="{50DCBE6B-00FF-4842-B62F-2CE4AFA52C9C}" destId="{DDAB2F0E-61CA-41D7-ADC4-70128DF3641D}" srcOrd="1" destOrd="0" presId="urn:microsoft.com/office/officeart/2005/8/layout/vProcess5"/>
    <dgm:cxn modelId="{30594891-FA74-4433-BC82-B64F5AE84FB3}" type="presOf" srcId="{5323A56F-F4A5-464C-9B65-D20565F743ED}" destId="{D1DD1236-8269-4816-8639-1FD10CC58E2F}" srcOrd="1" destOrd="0" presId="urn:microsoft.com/office/officeart/2005/8/layout/vProcess5"/>
    <dgm:cxn modelId="{359B7494-2784-45C5-83CB-25FF5A223C60}" type="presOf" srcId="{05AC6593-3525-4FF6-B435-D40B0EDD9119}" destId="{2733E909-5BE2-40F6-8A6C-74CDFF8A40DD}" srcOrd="0" destOrd="0" presId="urn:microsoft.com/office/officeart/2005/8/layout/vProcess5"/>
    <dgm:cxn modelId="{883BFE94-3CDC-4011-8828-2331D0A50E53}" type="presOf" srcId="{875B1BEF-1AB7-49C1-89EE-C2AB6F37AE7D}" destId="{13C324DA-B2D0-4F2D-9511-E88BFC3C132F}" srcOrd="0" destOrd="0" presId="urn:microsoft.com/office/officeart/2005/8/layout/vProcess5"/>
    <dgm:cxn modelId="{D3964FA3-E3DA-4CF6-913F-784B9193E86E}" srcId="{A09136EB-6F1B-4E0A-83C5-9C8B3C6DBEC3}" destId="{50DCBE6B-00FF-4842-B62F-2CE4AFA52C9C}" srcOrd="0" destOrd="0" parTransId="{FBD81EA8-B7C8-41BB-8FA4-F6BB4EA19F92}" sibTransId="{05AC6593-3525-4FF6-B435-D40B0EDD9119}"/>
    <dgm:cxn modelId="{C51F11B6-3D90-4BD0-905E-BCB680BCB1EF}" type="presOf" srcId="{50DCBE6B-00FF-4842-B62F-2CE4AFA52C9C}" destId="{2FDE6582-40D6-47DD-ADEB-831EC1F7EC3D}" srcOrd="0" destOrd="0" presId="urn:microsoft.com/office/officeart/2005/8/layout/vProcess5"/>
    <dgm:cxn modelId="{6850B1B6-4A67-47E6-B320-FD81EA0A2A9C}" type="presOf" srcId="{D534E637-91EE-46B2-83BA-E7D86114EE50}" destId="{0B3B076F-7F03-49BF-9311-7DAEDC3B645F}" srcOrd="0" destOrd="0" presId="urn:microsoft.com/office/officeart/2005/8/layout/vProcess5"/>
    <dgm:cxn modelId="{50890EDA-A05C-4685-B4AB-0AE3B76C6C8E}" type="presOf" srcId="{0FDE8E28-DB4A-48FB-A94A-58F9B06CA6BD}" destId="{17B25D11-B03B-4002-AC81-365C1212D4A5}" srcOrd="0" destOrd="0" presId="urn:microsoft.com/office/officeart/2005/8/layout/vProcess5"/>
    <dgm:cxn modelId="{0853D72C-5BFA-4D87-9DEF-F46E0AA3ED85}" type="presParOf" srcId="{F54AED67-D38C-46E2-9295-3A24C26645BA}" destId="{B73B5504-9875-4716-8D05-B651BF05D971}" srcOrd="0" destOrd="0" presId="urn:microsoft.com/office/officeart/2005/8/layout/vProcess5"/>
    <dgm:cxn modelId="{8B5BFC8C-B62E-4AC7-A434-B4A304EAF406}" type="presParOf" srcId="{F54AED67-D38C-46E2-9295-3A24C26645BA}" destId="{2FDE6582-40D6-47DD-ADEB-831EC1F7EC3D}" srcOrd="1" destOrd="0" presId="urn:microsoft.com/office/officeart/2005/8/layout/vProcess5"/>
    <dgm:cxn modelId="{B92353F6-A233-42F9-B60E-69D093BFA63C}" type="presParOf" srcId="{F54AED67-D38C-46E2-9295-3A24C26645BA}" destId="{13C324DA-B2D0-4F2D-9511-E88BFC3C132F}" srcOrd="2" destOrd="0" presId="urn:microsoft.com/office/officeart/2005/8/layout/vProcess5"/>
    <dgm:cxn modelId="{F14A86B4-3312-422B-AA76-A6FE7AF67F02}" type="presParOf" srcId="{F54AED67-D38C-46E2-9295-3A24C26645BA}" destId="{D48A2C04-4D4B-4291-B501-4336FFC39A9E}" srcOrd="3" destOrd="0" presId="urn:microsoft.com/office/officeart/2005/8/layout/vProcess5"/>
    <dgm:cxn modelId="{498F01D6-9F17-479E-8EF8-E5B325CB6C87}" type="presParOf" srcId="{F54AED67-D38C-46E2-9295-3A24C26645BA}" destId="{0B3B076F-7F03-49BF-9311-7DAEDC3B645F}" srcOrd="4" destOrd="0" presId="urn:microsoft.com/office/officeart/2005/8/layout/vProcess5"/>
    <dgm:cxn modelId="{8413C977-61D1-451E-AE21-4343E2673FF1}" type="presParOf" srcId="{F54AED67-D38C-46E2-9295-3A24C26645BA}" destId="{2733E909-5BE2-40F6-8A6C-74CDFF8A40DD}" srcOrd="5" destOrd="0" presId="urn:microsoft.com/office/officeart/2005/8/layout/vProcess5"/>
    <dgm:cxn modelId="{9AFF5640-5DE1-461D-B3A1-23DDE0F225E8}" type="presParOf" srcId="{F54AED67-D38C-46E2-9295-3A24C26645BA}" destId="{17B25D11-B03B-4002-AC81-365C1212D4A5}" srcOrd="6" destOrd="0" presId="urn:microsoft.com/office/officeart/2005/8/layout/vProcess5"/>
    <dgm:cxn modelId="{49FDFE73-9DDB-49B7-918E-204C0C4834EA}" type="presParOf" srcId="{F54AED67-D38C-46E2-9295-3A24C26645BA}" destId="{54577553-0054-4BA7-8081-6C01713F5870}" srcOrd="7" destOrd="0" presId="urn:microsoft.com/office/officeart/2005/8/layout/vProcess5"/>
    <dgm:cxn modelId="{F173C65C-4CD9-4C2E-AAA5-BD0CF8BAB17D}" type="presParOf" srcId="{F54AED67-D38C-46E2-9295-3A24C26645BA}" destId="{DDAB2F0E-61CA-41D7-ADC4-70128DF3641D}" srcOrd="8" destOrd="0" presId="urn:microsoft.com/office/officeart/2005/8/layout/vProcess5"/>
    <dgm:cxn modelId="{2B78E288-4431-47FE-B4F1-269E72DA6FD5}" type="presParOf" srcId="{F54AED67-D38C-46E2-9295-3A24C26645BA}" destId="{1D3D8A0B-100C-432F-ACC2-004194F6E84C}" srcOrd="9" destOrd="0" presId="urn:microsoft.com/office/officeart/2005/8/layout/vProcess5"/>
    <dgm:cxn modelId="{BA3ECDF1-5489-4D9A-8AA9-69FFE0071316}" type="presParOf" srcId="{F54AED67-D38C-46E2-9295-3A24C26645BA}" destId="{D1DD1236-8269-4816-8639-1FD10CC58E2F}" srcOrd="10" destOrd="0" presId="urn:microsoft.com/office/officeart/2005/8/layout/vProcess5"/>
    <dgm:cxn modelId="{EDC76E62-B37C-496B-9B2A-5944B8E7D61C}" type="presParOf" srcId="{F54AED67-D38C-46E2-9295-3A24C26645BA}" destId="{E8FB1B95-DF82-477D-9EAA-B1AD6C5A1F30}"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E8B963-6C3E-48AF-883A-032AE1B2953C}" type="doc">
      <dgm:prSet loTypeId="urn:microsoft.com/office/officeart/2018/5/layout/IconLeafLabelList" loCatId="icon" qsTypeId="urn:microsoft.com/office/officeart/2005/8/quickstyle/simple1" qsCatId="simple" csTypeId="urn:microsoft.com/office/officeart/2018/5/colors/Iconchunking_coloredtext_accent6_2" csCatId="accent6" phldr="1"/>
      <dgm:spPr/>
      <dgm:t>
        <a:bodyPr/>
        <a:lstStyle/>
        <a:p>
          <a:endParaRPr lang="en-US"/>
        </a:p>
      </dgm:t>
    </dgm:pt>
    <dgm:pt modelId="{2F4CE1D1-DF3C-4C70-897C-1F4102BFE55F}">
      <dgm:prSet/>
      <dgm:spPr/>
      <dgm:t>
        <a:bodyPr/>
        <a:lstStyle/>
        <a:p>
          <a:pPr>
            <a:defRPr cap="all"/>
          </a:pPr>
          <a:r>
            <a:rPr lang="en-US"/>
            <a:t>How do you currently keep documents like these? </a:t>
          </a:r>
        </a:p>
      </dgm:t>
    </dgm:pt>
    <dgm:pt modelId="{FFB226D8-5E18-42AC-9B71-291B6E3DAB4B}" type="parTrans" cxnId="{E39CB0BC-943B-48D1-AAB7-E256E5135526}">
      <dgm:prSet/>
      <dgm:spPr/>
      <dgm:t>
        <a:bodyPr/>
        <a:lstStyle/>
        <a:p>
          <a:endParaRPr lang="en-US"/>
        </a:p>
      </dgm:t>
    </dgm:pt>
    <dgm:pt modelId="{045FD9B4-9B66-4684-8899-5E0B75CA3C81}" type="sibTrans" cxnId="{E39CB0BC-943B-48D1-AAB7-E256E5135526}">
      <dgm:prSet/>
      <dgm:spPr/>
      <dgm:t>
        <a:bodyPr/>
        <a:lstStyle/>
        <a:p>
          <a:endParaRPr lang="en-US"/>
        </a:p>
      </dgm:t>
    </dgm:pt>
    <dgm:pt modelId="{334454E4-97E8-4072-A6F6-1082EFCD142B}">
      <dgm:prSet/>
      <dgm:spPr/>
      <dgm:t>
        <a:bodyPr/>
        <a:lstStyle/>
        <a:p>
          <a:pPr>
            <a:defRPr cap="all"/>
          </a:pPr>
          <a:r>
            <a:rPr lang="en-US"/>
            <a:t>What challenges, if any, have you faced while digitizing older documents?</a:t>
          </a:r>
        </a:p>
      </dgm:t>
    </dgm:pt>
    <dgm:pt modelId="{78AF9A13-AEB2-4639-8E4E-6ACD4F029306}" type="parTrans" cxnId="{9C283168-9EFD-45B2-93C5-E928BE1F9D09}">
      <dgm:prSet/>
      <dgm:spPr/>
      <dgm:t>
        <a:bodyPr/>
        <a:lstStyle/>
        <a:p>
          <a:endParaRPr lang="en-US"/>
        </a:p>
      </dgm:t>
    </dgm:pt>
    <dgm:pt modelId="{7BF82EF0-2442-4D34-BF7D-34F0823247DC}" type="sibTrans" cxnId="{9C283168-9EFD-45B2-93C5-E928BE1F9D09}">
      <dgm:prSet/>
      <dgm:spPr/>
      <dgm:t>
        <a:bodyPr/>
        <a:lstStyle/>
        <a:p>
          <a:endParaRPr lang="en-US"/>
        </a:p>
      </dgm:t>
    </dgm:pt>
    <dgm:pt modelId="{EBABFE33-53E0-494E-96BD-5DA10362AB37}">
      <dgm:prSet/>
      <dgm:spPr/>
      <dgm:t>
        <a:bodyPr/>
        <a:lstStyle/>
        <a:p>
          <a:pPr>
            <a:defRPr cap="all"/>
          </a:pPr>
          <a:r>
            <a:rPr lang="en-US"/>
            <a:t>Are there any thoughts on how we can improve our process moving forward?</a:t>
          </a:r>
        </a:p>
      </dgm:t>
    </dgm:pt>
    <dgm:pt modelId="{ECCAF23F-37A1-40C0-A922-0E2D4958249F}" type="parTrans" cxnId="{6000DD59-B057-4AF4-A4EE-8D87033CC819}">
      <dgm:prSet/>
      <dgm:spPr/>
      <dgm:t>
        <a:bodyPr/>
        <a:lstStyle/>
        <a:p>
          <a:endParaRPr lang="en-US"/>
        </a:p>
      </dgm:t>
    </dgm:pt>
    <dgm:pt modelId="{8AF0971E-55D4-414D-8BD9-BE5865BFB451}" type="sibTrans" cxnId="{6000DD59-B057-4AF4-A4EE-8D87033CC819}">
      <dgm:prSet/>
      <dgm:spPr/>
      <dgm:t>
        <a:bodyPr/>
        <a:lstStyle/>
        <a:p>
          <a:endParaRPr lang="en-US"/>
        </a:p>
      </dgm:t>
    </dgm:pt>
    <dgm:pt modelId="{A78A3C0E-FC62-44C7-9DA1-B96B96D96B00}" type="pres">
      <dgm:prSet presAssocID="{D2E8B963-6C3E-48AF-883A-032AE1B2953C}" presName="root" presStyleCnt="0">
        <dgm:presLayoutVars>
          <dgm:dir/>
          <dgm:resizeHandles val="exact"/>
        </dgm:presLayoutVars>
      </dgm:prSet>
      <dgm:spPr/>
    </dgm:pt>
    <dgm:pt modelId="{D8EEEC56-8135-46DA-938A-9CECD921B8C0}" type="pres">
      <dgm:prSet presAssocID="{2F4CE1D1-DF3C-4C70-897C-1F4102BFE55F}" presName="compNode" presStyleCnt="0"/>
      <dgm:spPr/>
    </dgm:pt>
    <dgm:pt modelId="{8CFA6D90-31B5-4333-B406-360CF4CF0F40}" type="pres">
      <dgm:prSet presAssocID="{2F4CE1D1-DF3C-4C70-897C-1F4102BFE55F}" presName="iconBgRect" presStyleLbl="bgShp" presStyleIdx="0" presStyleCnt="3"/>
      <dgm:spPr>
        <a:prstGeom prst="round2DiagRect">
          <a:avLst>
            <a:gd name="adj1" fmla="val 29727"/>
            <a:gd name="adj2" fmla="val 0"/>
          </a:avLst>
        </a:prstGeom>
      </dgm:spPr>
    </dgm:pt>
    <dgm:pt modelId="{7BFB338F-715B-40B7-AEB4-FFF3FFF419B0}" type="pres">
      <dgm:prSet presAssocID="{2F4CE1D1-DF3C-4C70-897C-1F4102BFE55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25B0BF13-F6A6-4F86-BE3D-2D613F0D2AB8}" type="pres">
      <dgm:prSet presAssocID="{2F4CE1D1-DF3C-4C70-897C-1F4102BFE55F}" presName="spaceRect" presStyleCnt="0"/>
      <dgm:spPr/>
    </dgm:pt>
    <dgm:pt modelId="{A4EEA69F-8B90-43B3-8291-AF14E818E1E8}" type="pres">
      <dgm:prSet presAssocID="{2F4CE1D1-DF3C-4C70-897C-1F4102BFE55F}" presName="textRect" presStyleLbl="revTx" presStyleIdx="0" presStyleCnt="3">
        <dgm:presLayoutVars>
          <dgm:chMax val="1"/>
          <dgm:chPref val="1"/>
        </dgm:presLayoutVars>
      </dgm:prSet>
      <dgm:spPr/>
    </dgm:pt>
    <dgm:pt modelId="{99EA65E7-B295-4802-83C8-F69C7B94E61B}" type="pres">
      <dgm:prSet presAssocID="{045FD9B4-9B66-4684-8899-5E0B75CA3C81}" presName="sibTrans" presStyleCnt="0"/>
      <dgm:spPr/>
    </dgm:pt>
    <dgm:pt modelId="{DF2019D7-1919-4564-80B5-DB7F70FA3209}" type="pres">
      <dgm:prSet presAssocID="{334454E4-97E8-4072-A6F6-1082EFCD142B}" presName="compNode" presStyleCnt="0"/>
      <dgm:spPr/>
    </dgm:pt>
    <dgm:pt modelId="{ABF5BF9B-1D30-4E15-B873-00D6266F86A4}" type="pres">
      <dgm:prSet presAssocID="{334454E4-97E8-4072-A6F6-1082EFCD142B}" presName="iconBgRect" presStyleLbl="bgShp" presStyleIdx="1" presStyleCnt="3"/>
      <dgm:spPr>
        <a:prstGeom prst="round2DiagRect">
          <a:avLst>
            <a:gd name="adj1" fmla="val 29727"/>
            <a:gd name="adj2" fmla="val 0"/>
          </a:avLst>
        </a:prstGeom>
      </dgm:spPr>
    </dgm:pt>
    <dgm:pt modelId="{7A719234-DF4F-4489-B2BF-80AFEE3A2EF1}" type="pres">
      <dgm:prSet presAssocID="{334454E4-97E8-4072-A6F6-1082EFCD142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Folder"/>
        </a:ext>
      </dgm:extLst>
    </dgm:pt>
    <dgm:pt modelId="{8ACC3392-F95C-4E1F-899F-1523AFAB7B72}" type="pres">
      <dgm:prSet presAssocID="{334454E4-97E8-4072-A6F6-1082EFCD142B}" presName="spaceRect" presStyleCnt="0"/>
      <dgm:spPr/>
    </dgm:pt>
    <dgm:pt modelId="{8282F2B2-3719-42A7-B7B4-6B80EFECA58D}" type="pres">
      <dgm:prSet presAssocID="{334454E4-97E8-4072-A6F6-1082EFCD142B}" presName="textRect" presStyleLbl="revTx" presStyleIdx="1" presStyleCnt="3">
        <dgm:presLayoutVars>
          <dgm:chMax val="1"/>
          <dgm:chPref val="1"/>
        </dgm:presLayoutVars>
      </dgm:prSet>
      <dgm:spPr/>
    </dgm:pt>
    <dgm:pt modelId="{27DCA15F-4BBC-4AA2-BF0B-77E6CE98CA06}" type="pres">
      <dgm:prSet presAssocID="{7BF82EF0-2442-4D34-BF7D-34F0823247DC}" presName="sibTrans" presStyleCnt="0"/>
      <dgm:spPr/>
    </dgm:pt>
    <dgm:pt modelId="{1E088483-1999-4DBA-B049-38B4F5610C3B}" type="pres">
      <dgm:prSet presAssocID="{EBABFE33-53E0-494E-96BD-5DA10362AB37}" presName="compNode" presStyleCnt="0"/>
      <dgm:spPr/>
    </dgm:pt>
    <dgm:pt modelId="{23449638-1E79-4AA7-96CD-A324392A8D8F}" type="pres">
      <dgm:prSet presAssocID="{EBABFE33-53E0-494E-96BD-5DA10362AB37}" presName="iconBgRect" presStyleLbl="bgShp" presStyleIdx="2" presStyleCnt="3"/>
      <dgm:spPr>
        <a:prstGeom prst="round2DiagRect">
          <a:avLst>
            <a:gd name="adj1" fmla="val 29727"/>
            <a:gd name="adj2" fmla="val 0"/>
          </a:avLst>
        </a:prstGeom>
      </dgm:spPr>
    </dgm:pt>
    <dgm:pt modelId="{4BFE2334-05ED-46F7-ABCB-016732B79A3F}" type="pres">
      <dgm:prSet presAssocID="{EBABFE33-53E0-494E-96BD-5DA10362AB3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orkflow"/>
        </a:ext>
      </dgm:extLst>
    </dgm:pt>
    <dgm:pt modelId="{0FC348F4-F796-45EB-A4E1-66B1774AC13F}" type="pres">
      <dgm:prSet presAssocID="{EBABFE33-53E0-494E-96BD-5DA10362AB37}" presName="spaceRect" presStyleCnt="0"/>
      <dgm:spPr/>
    </dgm:pt>
    <dgm:pt modelId="{9EA0D02C-DA46-4486-BD12-404082DF904B}" type="pres">
      <dgm:prSet presAssocID="{EBABFE33-53E0-494E-96BD-5DA10362AB37}" presName="textRect" presStyleLbl="revTx" presStyleIdx="2" presStyleCnt="3">
        <dgm:presLayoutVars>
          <dgm:chMax val="1"/>
          <dgm:chPref val="1"/>
        </dgm:presLayoutVars>
      </dgm:prSet>
      <dgm:spPr/>
    </dgm:pt>
  </dgm:ptLst>
  <dgm:cxnLst>
    <dgm:cxn modelId="{99CEB62A-5BA9-4B71-A225-6944F1AF13C8}" type="presOf" srcId="{2F4CE1D1-DF3C-4C70-897C-1F4102BFE55F}" destId="{A4EEA69F-8B90-43B3-8291-AF14E818E1E8}" srcOrd="0" destOrd="0" presId="urn:microsoft.com/office/officeart/2018/5/layout/IconLeafLabelList"/>
    <dgm:cxn modelId="{9C283168-9EFD-45B2-93C5-E928BE1F9D09}" srcId="{D2E8B963-6C3E-48AF-883A-032AE1B2953C}" destId="{334454E4-97E8-4072-A6F6-1082EFCD142B}" srcOrd="1" destOrd="0" parTransId="{78AF9A13-AEB2-4639-8E4E-6ACD4F029306}" sibTransId="{7BF82EF0-2442-4D34-BF7D-34F0823247DC}"/>
    <dgm:cxn modelId="{6000DD59-B057-4AF4-A4EE-8D87033CC819}" srcId="{D2E8B963-6C3E-48AF-883A-032AE1B2953C}" destId="{EBABFE33-53E0-494E-96BD-5DA10362AB37}" srcOrd="2" destOrd="0" parTransId="{ECCAF23F-37A1-40C0-A922-0E2D4958249F}" sibTransId="{8AF0971E-55D4-414D-8BD9-BE5865BFB451}"/>
    <dgm:cxn modelId="{B996FA83-6FE8-4EEF-913B-43A4BA5FEC19}" type="presOf" srcId="{334454E4-97E8-4072-A6F6-1082EFCD142B}" destId="{8282F2B2-3719-42A7-B7B4-6B80EFECA58D}" srcOrd="0" destOrd="0" presId="urn:microsoft.com/office/officeart/2018/5/layout/IconLeafLabelList"/>
    <dgm:cxn modelId="{80493798-20B1-425B-A9A7-7D762C614475}" type="presOf" srcId="{EBABFE33-53E0-494E-96BD-5DA10362AB37}" destId="{9EA0D02C-DA46-4486-BD12-404082DF904B}" srcOrd="0" destOrd="0" presId="urn:microsoft.com/office/officeart/2018/5/layout/IconLeafLabelList"/>
    <dgm:cxn modelId="{E2DA68B2-56D2-4E9E-95A0-BD7FD1513586}" type="presOf" srcId="{D2E8B963-6C3E-48AF-883A-032AE1B2953C}" destId="{A78A3C0E-FC62-44C7-9DA1-B96B96D96B00}" srcOrd="0" destOrd="0" presId="urn:microsoft.com/office/officeart/2018/5/layout/IconLeafLabelList"/>
    <dgm:cxn modelId="{E39CB0BC-943B-48D1-AAB7-E256E5135526}" srcId="{D2E8B963-6C3E-48AF-883A-032AE1B2953C}" destId="{2F4CE1D1-DF3C-4C70-897C-1F4102BFE55F}" srcOrd="0" destOrd="0" parTransId="{FFB226D8-5E18-42AC-9B71-291B6E3DAB4B}" sibTransId="{045FD9B4-9B66-4684-8899-5E0B75CA3C81}"/>
    <dgm:cxn modelId="{AC551845-A6A6-4A0F-AA57-7609AD026796}" type="presParOf" srcId="{A78A3C0E-FC62-44C7-9DA1-B96B96D96B00}" destId="{D8EEEC56-8135-46DA-938A-9CECD921B8C0}" srcOrd="0" destOrd="0" presId="urn:microsoft.com/office/officeart/2018/5/layout/IconLeafLabelList"/>
    <dgm:cxn modelId="{787C2C98-CAF7-42C9-9372-1421769EB790}" type="presParOf" srcId="{D8EEEC56-8135-46DA-938A-9CECD921B8C0}" destId="{8CFA6D90-31B5-4333-B406-360CF4CF0F40}" srcOrd="0" destOrd="0" presId="urn:microsoft.com/office/officeart/2018/5/layout/IconLeafLabelList"/>
    <dgm:cxn modelId="{E8CAD0E7-DA96-4C2B-9C42-A01FADF95822}" type="presParOf" srcId="{D8EEEC56-8135-46DA-938A-9CECD921B8C0}" destId="{7BFB338F-715B-40B7-AEB4-FFF3FFF419B0}" srcOrd="1" destOrd="0" presId="urn:microsoft.com/office/officeart/2018/5/layout/IconLeafLabelList"/>
    <dgm:cxn modelId="{CCE40444-DF69-44CB-88FB-041F563DEE1F}" type="presParOf" srcId="{D8EEEC56-8135-46DA-938A-9CECD921B8C0}" destId="{25B0BF13-F6A6-4F86-BE3D-2D613F0D2AB8}" srcOrd="2" destOrd="0" presId="urn:microsoft.com/office/officeart/2018/5/layout/IconLeafLabelList"/>
    <dgm:cxn modelId="{0330167A-4197-4AAD-B435-B29E8E52183E}" type="presParOf" srcId="{D8EEEC56-8135-46DA-938A-9CECD921B8C0}" destId="{A4EEA69F-8B90-43B3-8291-AF14E818E1E8}" srcOrd="3" destOrd="0" presId="urn:microsoft.com/office/officeart/2018/5/layout/IconLeafLabelList"/>
    <dgm:cxn modelId="{BE09CA9C-388A-41D5-96F5-083740FDEDCB}" type="presParOf" srcId="{A78A3C0E-FC62-44C7-9DA1-B96B96D96B00}" destId="{99EA65E7-B295-4802-83C8-F69C7B94E61B}" srcOrd="1" destOrd="0" presId="urn:microsoft.com/office/officeart/2018/5/layout/IconLeafLabelList"/>
    <dgm:cxn modelId="{FE57D717-C48D-4AA8-BA0A-844B43651B19}" type="presParOf" srcId="{A78A3C0E-FC62-44C7-9DA1-B96B96D96B00}" destId="{DF2019D7-1919-4564-80B5-DB7F70FA3209}" srcOrd="2" destOrd="0" presId="urn:microsoft.com/office/officeart/2018/5/layout/IconLeafLabelList"/>
    <dgm:cxn modelId="{C49BB41C-8758-4982-89E4-B8FFBE008C65}" type="presParOf" srcId="{DF2019D7-1919-4564-80B5-DB7F70FA3209}" destId="{ABF5BF9B-1D30-4E15-B873-00D6266F86A4}" srcOrd="0" destOrd="0" presId="urn:microsoft.com/office/officeart/2018/5/layout/IconLeafLabelList"/>
    <dgm:cxn modelId="{FCCE8CAE-F938-40EC-8E23-A1BA6C34F733}" type="presParOf" srcId="{DF2019D7-1919-4564-80B5-DB7F70FA3209}" destId="{7A719234-DF4F-4489-B2BF-80AFEE3A2EF1}" srcOrd="1" destOrd="0" presId="urn:microsoft.com/office/officeart/2018/5/layout/IconLeafLabelList"/>
    <dgm:cxn modelId="{948A473C-A1D6-4AB5-99EC-9E14B99509E2}" type="presParOf" srcId="{DF2019D7-1919-4564-80B5-DB7F70FA3209}" destId="{8ACC3392-F95C-4E1F-899F-1523AFAB7B72}" srcOrd="2" destOrd="0" presId="urn:microsoft.com/office/officeart/2018/5/layout/IconLeafLabelList"/>
    <dgm:cxn modelId="{3EB7AB36-689B-47F0-9A8D-F8F880F3BCAD}" type="presParOf" srcId="{DF2019D7-1919-4564-80B5-DB7F70FA3209}" destId="{8282F2B2-3719-42A7-B7B4-6B80EFECA58D}" srcOrd="3" destOrd="0" presId="urn:microsoft.com/office/officeart/2018/5/layout/IconLeafLabelList"/>
    <dgm:cxn modelId="{0ABF77FB-C008-4902-B02C-A1E1B2FEBB1D}" type="presParOf" srcId="{A78A3C0E-FC62-44C7-9DA1-B96B96D96B00}" destId="{27DCA15F-4BBC-4AA2-BF0B-77E6CE98CA06}" srcOrd="3" destOrd="0" presId="urn:microsoft.com/office/officeart/2018/5/layout/IconLeafLabelList"/>
    <dgm:cxn modelId="{D6A80B9F-6789-4F74-BF52-EBA6774621FF}" type="presParOf" srcId="{A78A3C0E-FC62-44C7-9DA1-B96B96D96B00}" destId="{1E088483-1999-4DBA-B049-38B4F5610C3B}" srcOrd="4" destOrd="0" presId="urn:microsoft.com/office/officeart/2018/5/layout/IconLeafLabelList"/>
    <dgm:cxn modelId="{FBC3B1B1-C33A-4E87-B1F2-97A9191ABBC6}" type="presParOf" srcId="{1E088483-1999-4DBA-B049-38B4F5610C3B}" destId="{23449638-1E79-4AA7-96CD-A324392A8D8F}" srcOrd="0" destOrd="0" presId="urn:microsoft.com/office/officeart/2018/5/layout/IconLeafLabelList"/>
    <dgm:cxn modelId="{F877C211-9D10-4679-B2B3-A34CAAD7CDA1}" type="presParOf" srcId="{1E088483-1999-4DBA-B049-38B4F5610C3B}" destId="{4BFE2334-05ED-46F7-ABCB-016732B79A3F}" srcOrd="1" destOrd="0" presId="urn:microsoft.com/office/officeart/2018/5/layout/IconLeafLabelList"/>
    <dgm:cxn modelId="{EB0F9557-AA4C-4B3F-9AE0-43E2A6BB2148}" type="presParOf" srcId="{1E088483-1999-4DBA-B049-38B4F5610C3B}" destId="{0FC348F4-F796-45EB-A4E1-66B1774AC13F}" srcOrd="2" destOrd="0" presId="urn:microsoft.com/office/officeart/2018/5/layout/IconLeafLabelList"/>
    <dgm:cxn modelId="{A3662329-3017-422F-9D58-3E89BDD9E49E}" type="presParOf" srcId="{1E088483-1999-4DBA-B049-38B4F5610C3B}" destId="{9EA0D02C-DA46-4486-BD12-404082DF904B}"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F1ADE-78FE-41FC-A952-4EF0EA953619}">
      <dsp:nvSpPr>
        <dsp:cNvPr id="0" name=""/>
        <dsp:cNvSpPr/>
      </dsp:nvSpPr>
      <dsp:spPr>
        <a:xfrm>
          <a:off x="0" y="0"/>
          <a:ext cx="10262787" cy="8401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754DD4-4A62-4C0E-84A2-B991A9413241}">
      <dsp:nvSpPr>
        <dsp:cNvPr id="0" name=""/>
        <dsp:cNvSpPr/>
      </dsp:nvSpPr>
      <dsp:spPr>
        <a:xfrm>
          <a:off x="254147" y="190693"/>
          <a:ext cx="462086" cy="46208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1A846A-706D-4FB3-9ACF-26ADE746D253}">
      <dsp:nvSpPr>
        <dsp:cNvPr id="0" name=""/>
        <dsp:cNvSpPr/>
      </dsp:nvSpPr>
      <dsp:spPr>
        <a:xfrm>
          <a:off x="970381" y="1657"/>
          <a:ext cx="9292405" cy="8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17" tIns="88917" rIns="88917" bIns="88917" numCol="1" spcCol="1270" anchor="ctr" anchorCtr="0">
          <a:noAutofit/>
        </a:bodyPr>
        <a:lstStyle/>
        <a:p>
          <a:pPr marL="0" lvl="0" indent="0" algn="l" defTabSz="977900">
            <a:lnSpc>
              <a:spcPct val="100000"/>
            </a:lnSpc>
            <a:spcBef>
              <a:spcPct val="0"/>
            </a:spcBef>
            <a:spcAft>
              <a:spcPct val="35000"/>
            </a:spcAft>
            <a:buNone/>
          </a:pPr>
          <a:r>
            <a:rPr lang="en-US" sz="2200" kern="1200"/>
            <a:t>Document</a:t>
          </a:r>
          <a:r>
            <a:rPr lang="en-US" sz="2200" kern="1200" baseline="0"/>
            <a:t> Categorization</a:t>
          </a:r>
          <a:endParaRPr lang="en-US" sz="2200" kern="1200"/>
        </a:p>
      </dsp:txBody>
      <dsp:txXfrm>
        <a:off x="970381" y="1657"/>
        <a:ext cx="9292405" cy="840156"/>
      </dsp:txXfrm>
    </dsp:sp>
    <dsp:sp modelId="{765B51EC-5D26-4F20-AFE7-B179069FF1CD}">
      <dsp:nvSpPr>
        <dsp:cNvPr id="0" name=""/>
        <dsp:cNvSpPr/>
      </dsp:nvSpPr>
      <dsp:spPr>
        <a:xfrm>
          <a:off x="0" y="1051853"/>
          <a:ext cx="10262787" cy="8401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CFE955-E004-46D1-8B39-313068DA3BF5}">
      <dsp:nvSpPr>
        <dsp:cNvPr id="0" name=""/>
        <dsp:cNvSpPr/>
      </dsp:nvSpPr>
      <dsp:spPr>
        <a:xfrm>
          <a:off x="254147" y="1240889"/>
          <a:ext cx="462086" cy="46208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1D0A0-3276-4E00-B43B-CCD0DEA5C7EA}">
      <dsp:nvSpPr>
        <dsp:cNvPr id="0" name=""/>
        <dsp:cNvSpPr/>
      </dsp:nvSpPr>
      <dsp:spPr>
        <a:xfrm>
          <a:off x="970381" y="1051853"/>
          <a:ext cx="9292405" cy="8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17" tIns="88917" rIns="88917" bIns="88917" numCol="1" spcCol="1270" anchor="ctr" anchorCtr="0">
          <a:noAutofit/>
        </a:bodyPr>
        <a:lstStyle/>
        <a:p>
          <a:pPr marL="0" lvl="0" indent="0" algn="l" defTabSz="977900">
            <a:lnSpc>
              <a:spcPct val="100000"/>
            </a:lnSpc>
            <a:spcBef>
              <a:spcPct val="0"/>
            </a:spcBef>
            <a:spcAft>
              <a:spcPct val="35000"/>
            </a:spcAft>
            <a:buNone/>
          </a:pPr>
          <a:r>
            <a:rPr lang="en-US" sz="2200" kern="1200"/>
            <a:t>Scanning</a:t>
          </a:r>
          <a:r>
            <a:rPr lang="en-US" sz="2200" kern="1200" baseline="0"/>
            <a:t> Process</a:t>
          </a:r>
          <a:endParaRPr lang="en-US" sz="2200" kern="1200"/>
        </a:p>
      </dsp:txBody>
      <dsp:txXfrm>
        <a:off x="970381" y="1051853"/>
        <a:ext cx="9292405" cy="840156"/>
      </dsp:txXfrm>
    </dsp:sp>
    <dsp:sp modelId="{1E79B068-6949-40BF-8F4C-3453B93C0BFA}">
      <dsp:nvSpPr>
        <dsp:cNvPr id="0" name=""/>
        <dsp:cNvSpPr/>
      </dsp:nvSpPr>
      <dsp:spPr>
        <a:xfrm>
          <a:off x="0" y="2102050"/>
          <a:ext cx="10262787" cy="8401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3FB281-F58B-46D3-B707-D17FB4E21D36}">
      <dsp:nvSpPr>
        <dsp:cNvPr id="0" name=""/>
        <dsp:cNvSpPr/>
      </dsp:nvSpPr>
      <dsp:spPr>
        <a:xfrm>
          <a:off x="254147" y="2291085"/>
          <a:ext cx="462086" cy="46208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BE482-8B27-4E26-8F6B-B259E7960CFB}">
      <dsp:nvSpPr>
        <dsp:cNvPr id="0" name=""/>
        <dsp:cNvSpPr/>
      </dsp:nvSpPr>
      <dsp:spPr>
        <a:xfrm>
          <a:off x="970381" y="2102050"/>
          <a:ext cx="9292405" cy="8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17" tIns="88917" rIns="88917" bIns="88917" numCol="1" spcCol="1270" anchor="ctr" anchorCtr="0">
          <a:noAutofit/>
        </a:bodyPr>
        <a:lstStyle/>
        <a:p>
          <a:pPr marL="0" lvl="0" indent="0" algn="l" defTabSz="977900">
            <a:lnSpc>
              <a:spcPct val="100000"/>
            </a:lnSpc>
            <a:spcBef>
              <a:spcPct val="0"/>
            </a:spcBef>
            <a:spcAft>
              <a:spcPct val="35000"/>
            </a:spcAft>
            <a:buNone/>
          </a:pPr>
          <a:r>
            <a:rPr lang="en-US" sz="2200" kern="1200"/>
            <a:t>Review and Quality Control</a:t>
          </a:r>
        </a:p>
      </dsp:txBody>
      <dsp:txXfrm>
        <a:off x="970381" y="2102050"/>
        <a:ext cx="9292405" cy="840156"/>
      </dsp:txXfrm>
    </dsp:sp>
    <dsp:sp modelId="{A7E3C450-2265-403C-8FCD-35F98F58BC5F}">
      <dsp:nvSpPr>
        <dsp:cNvPr id="0" name=""/>
        <dsp:cNvSpPr/>
      </dsp:nvSpPr>
      <dsp:spPr>
        <a:xfrm>
          <a:off x="0" y="3152246"/>
          <a:ext cx="10262787" cy="8401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A7049-792B-407B-A89D-6B8DB33F6FD0}">
      <dsp:nvSpPr>
        <dsp:cNvPr id="0" name=""/>
        <dsp:cNvSpPr/>
      </dsp:nvSpPr>
      <dsp:spPr>
        <a:xfrm>
          <a:off x="254147" y="3341281"/>
          <a:ext cx="462086" cy="46208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8A96A8-E743-4D41-A36B-4115C6F49345}">
      <dsp:nvSpPr>
        <dsp:cNvPr id="0" name=""/>
        <dsp:cNvSpPr/>
      </dsp:nvSpPr>
      <dsp:spPr>
        <a:xfrm>
          <a:off x="970381" y="3152246"/>
          <a:ext cx="9292405" cy="84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17" tIns="88917" rIns="88917" bIns="88917" numCol="1" spcCol="1270" anchor="ctr" anchorCtr="0">
          <a:noAutofit/>
        </a:bodyPr>
        <a:lstStyle/>
        <a:p>
          <a:pPr marL="0" lvl="0" indent="0" algn="l" defTabSz="977900">
            <a:lnSpc>
              <a:spcPct val="100000"/>
            </a:lnSpc>
            <a:spcBef>
              <a:spcPct val="0"/>
            </a:spcBef>
            <a:spcAft>
              <a:spcPct val="35000"/>
            </a:spcAft>
            <a:buNone/>
          </a:pPr>
          <a:r>
            <a:rPr lang="en-US" sz="2200" kern="1200"/>
            <a:t>Collaboration and Communication </a:t>
          </a:r>
        </a:p>
      </dsp:txBody>
      <dsp:txXfrm>
        <a:off x="970381" y="3152246"/>
        <a:ext cx="9292405" cy="840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77C14-DEF3-4AD3-8C0C-937E4CB87256}">
      <dsp:nvSpPr>
        <dsp:cNvPr id="0" name=""/>
        <dsp:cNvSpPr/>
      </dsp:nvSpPr>
      <dsp:spPr>
        <a:xfrm>
          <a:off x="806" y="155850"/>
          <a:ext cx="3265099" cy="391811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19" tIns="0" rIns="322519" bIns="330200" numCol="1" spcCol="1270" anchor="t" anchorCtr="0">
          <a:noAutofit/>
        </a:bodyPr>
        <a:lstStyle/>
        <a:p>
          <a:pPr marL="0" lvl="0" indent="0" algn="l" defTabSz="1155700">
            <a:lnSpc>
              <a:spcPct val="90000"/>
            </a:lnSpc>
            <a:spcBef>
              <a:spcPct val="0"/>
            </a:spcBef>
            <a:spcAft>
              <a:spcPct val="35000"/>
            </a:spcAft>
            <a:buNone/>
          </a:pPr>
          <a:r>
            <a:rPr lang="en-US" sz="2600" kern="1200" dirty="0"/>
            <a:t>Access to organized files from anywhere.</a:t>
          </a:r>
        </a:p>
      </dsp:txBody>
      <dsp:txXfrm>
        <a:off x="806" y="1723098"/>
        <a:ext cx="3265099" cy="2350871"/>
      </dsp:txXfrm>
    </dsp:sp>
    <dsp:sp modelId="{F6D17528-7D91-4323-87D5-73EB37AEB4A4}">
      <dsp:nvSpPr>
        <dsp:cNvPr id="0" name=""/>
        <dsp:cNvSpPr/>
      </dsp:nvSpPr>
      <dsp:spPr>
        <a:xfrm>
          <a:off x="806" y="155850"/>
          <a:ext cx="3265099" cy="1567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519" tIns="165100" rIns="322519"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06" y="155850"/>
        <a:ext cx="3265099" cy="1567247"/>
      </dsp:txXfrm>
    </dsp:sp>
    <dsp:sp modelId="{B3AE1CEC-8CCD-4BDA-904F-86F44FED3553}">
      <dsp:nvSpPr>
        <dsp:cNvPr id="0" name=""/>
        <dsp:cNvSpPr/>
      </dsp:nvSpPr>
      <dsp:spPr>
        <a:xfrm>
          <a:off x="3527113" y="155850"/>
          <a:ext cx="3265099" cy="391811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19" tIns="0" rIns="322519" bIns="330200" numCol="1" spcCol="1270" anchor="t" anchorCtr="0">
          <a:noAutofit/>
        </a:bodyPr>
        <a:lstStyle/>
        <a:p>
          <a:pPr marL="0" lvl="0" indent="0" algn="l" defTabSz="1155700">
            <a:lnSpc>
              <a:spcPct val="90000"/>
            </a:lnSpc>
            <a:spcBef>
              <a:spcPct val="0"/>
            </a:spcBef>
            <a:spcAft>
              <a:spcPct val="35000"/>
            </a:spcAft>
            <a:buNone/>
          </a:pPr>
          <a:r>
            <a:rPr lang="en-US" sz="2600" kern="1200" dirty="0"/>
            <a:t>Better ability to answer questions from District </a:t>
          </a:r>
          <a:r>
            <a:rPr lang="en-US" sz="2600" kern="1200" dirty="0">
              <a:latin typeface="Avenir Next LT Pro Demi"/>
            </a:rPr>
            <a:t>employees</a:t>
          </a:r>
          <a:r>
            <a:rPr lang="en-US" sz="2600" kern="1200" dirty="0"/>
            <a:t> and Commissioners.</a:t>
          </a:r>
        </a:p>
      </dsp:txBody>
      <dsp:txXfrm>
        <a:off x="3527113" y="1723098"/>
        <a:ext cx="3265099" cy="2350871"/>
      </dsp:txXfrm>
    </dsp:sp>
    <dsp:sp modelId="{3116BB5D-1DA1-46D7-80C0-AB6747639B56}">
      <dsp:nvSpPr>
        <dsp:cNvPr id="0" name=""/>
        <dsp:cNvSpPr/>
      </dsp:nvSpPr>
      <dsp:spPr>
        <a:xfrm>
          <a:off x="3527113" y="155850"/>
          <a:ext cx="3265099" cy="1567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519" tIns="165100" rIns="322519"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527113" y="155850"/>
        <a:ext cx="3265099" cy="1567247"/>
      </dsp:txXfrm>
    </dsp:sp>
    <dsp:sp modelId="{72C09726-279F-4979-83A6-B980003E3FA0}">
      <dsp:nvSpPr>
        <dsp:cNvPr id="0" name=""/>
        <dsp:cNvSpPr/>
      </dsp:nvSpPr>
      <dsp:spPr>
        <a:xfrm>
          <a:off x="7053421" y="155850"/>
          <a:ext cx="3265099" cy="391811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2519" tIns="0" rIns="322519" bIns="330200" numCol="1" spcCol="1270" anchor="t" anchorCtr="0">
          <a:noAutofit/>
        </a:bodyPr>
        <a:lstStyle/>
        <a:p>
          <a:pPr marL="0" lvl="0" indent="0" algn="l" defTabSz="1155700">
            <a:lnSpc>
              <a:spcPct val="90000"/>
            </a:lnSpc>
            <a:spcBef>
              <a:spcPct val="0"/>
            </a:spcBef>
            <a:spcAft>
              <a:spcPct val="35000"/>
            </a:spcAft>
            <a:buNone/>
          </a:pPr>
          <a:r>
            <a:rPr lang="en-US" sz="2600" kern="1200" dirty="0"/>
            <a:t>More storage space in our offices.</a:t>
          </a:r>
        </a:p>
      </dsp:txBody>
      <dsp:txXfrm>
        <a:off x="7053421" y="1723098"/>
        <a:ext cx="3265099" cy="2350871"/>
      </dsp:txXfrm>
    </dsp:sp>
    <dsp:sp modelId="{A20D5F6F-0BA6-40E5-BA56-58AC625D9A55}">
      <dsp:nvSpPr>
        <dsp:cNvPr id="0" name=""/>
        <dsp:cNvSpPr/>
      </dsp:nvSpPr>
      <dsp:spPr>
        <a:xfrm>
          <a:off x="7053421" y="155850"/>
          <a:ext cx="3265099" cy="15672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2519" tIns="165100" rIns="322519"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053421" y="155850"/>
        <a:ext cx="3265099" cy="1567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E6582-40D6-47DD-ADEB-831EC1F7EC3D}">
      <dsp:nvSpPr>
        <dsp:cNvPr id="0" name=""/>
        <dsp:cNvSpPr/>
      </dsp:nvSpPr>
      <dsp:spPr>
        <a:xfrm>
          <a:off x="0" y="0"/>
          <a:ext cx="8310879" cy="9366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Access to Organized Files from Anywhere</a:t>
          </a:r>
        </a:p>
      </dsp:txBody>
      <dsp:txXfrm>
        <a:off x="27435" y="27435"/>
        <a:ext cx="7220969" cy="881818"/>
      </dsp:txXfrm>
    </dsp:sp>
    <dsp:sp modelId="{13C324DA-B2D0-4F2D-9511-E88BFC3C132F}">
      <dsp:nvSpPr>
        <dsp:cNvPr id="0" name=""/>
        <dsp:cNvSpPr/>
      </dsp:nvSpPr>
      <dsp:spPr>
        <a:xfrm>
          <a:off x="696036" y="1106995"/>
          <a:ext cx="8310879" cy="9366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Enhanced Support for District Employees and Commissioners</a:t>
          </a:r>
        </a:p>
      </dsp:txBody>
      <dsp:txXfrm>
        <a:off x="723471" y="1134430"/>
        <a:ext cx="6951126" cy="881818"/>
      </dsp:txXfrm>
    </dsp:sp>
    <dsp:sp modelId="{D48A2C04-4D4B-4291-B501-4336FFC39A9E}">
      <dsp:nvSpPr>
        <dsp:cNvPr id="0" name=""/>
        <dsp:cNvSpPr/>
      </dsp:nvSpPr>
      <dsp:spPr>
        <a:xfrm>
          <a:off x="1381683" y="2213991"/>
          <a:ext cx="8310879" cy="9366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Increased Storage Space in Our Offices</a:t>
          </a:r>
        </a:p>
      </dsp:txBody>
      <dsp:txXfrm>
        <a:off x="1409118" y="2241426"/>
        <a:ext cx="6961514" cy="881818"/>
      </dsp:txXfrm>
    </dsp:sp>
    <dsp:sp modelId="{0B3B076F-7F03-49BF-9311-7DAEDC3B645F}">
      <dsp:nvSpPr>
        <dsp:cNvPr id="0" name=""/>
        <dsp:cNvSpPr/>
      </dsp:nvSpPr>
      <dsp:spPr>
        <a:xfrm>
          <a:off x="2077719" y="3320986"/>
          <a:ext cx="8310879" cy="93668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Preservation of Important Historical Records</a:t>
          </a:r>
        </a:p>
      </dsp:txBody>
      <dsp:txXfrm>
        <a:off x="2105154" y="3348421"/>
        <a:ext cx="6951126" cy="881818"/>
      </dsp:txXfrm>
    </dsp:sp>
    <dsp:sp modelId="{2733E909-5BE2-40F6-8A6C-74CDFF8A40DD}">
      <dsp:nvSpPr>
        <dsp:cNvPr id="0" name=""/>
        <dsp:cNvSpPr/>
      </dsp:nvSpPr>
      <dsp:spPr>
        <a:xfrm>
          <a:off x="7702032" y="717418"/>
          <a:ext cx="608847" cy="608847"/>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39023" y="717418"/>
        <a:ext cx="334865" cy="458157"/>
      </dsp:txXfrm>
    </dsp:sp>
    <dsp:sp modelId="{17B25D11-B03B-4002-AC81-365C1212D4A5}">
      <dsp:nvSpPr>
        <dsp:cNvPr id="0" name=""/>
        <dsp:cNvSpPr/>
      </dsp:nvSpPr>
      <dsp:spPr>
        <a:xfrm>
          <a:off x="8398068" y="1824413"/>
          <a:ext cx="608847" cy="608847"/>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35059" y="1824413"/>
        <a:ext cx="334865" cy="458157"/>
      </dsp:txXfrm>
    </dsp:sp>
    <dsp:sp modelId="{54577553-0054-4BA7-8081-6C01713F5870}">
      <dsp:nvSpPr>
        <dsp:cNvPr id="0" name=""/>
        <dsp:cNvSpPr/>
      </dsp:nvSpPr>
      <dsp:spPr>
        <a:xfrm>
          <a:off x="9083716" y="2931409"/>
          <a:ext cx="608847" cy="608847"/>
        </a:xfrm>
        <a:prstGeom prst="downArrow">
          <a:avLst>
            <a:gd name="adj1" fmla="val 55000"/>
            <a:gd name="adj2" fmla="val 45000"/>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220707" y="2931409"/>
        <a:ext cx="334865" cy="458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A6D90-31B5-4333-B406-360CF4CF0F40}">
      <dsp:nvSpPr>
        <dsp:cNvPr id="0" name=""/>
        <dsp:cNvSpPr/>
      </dsp:nvSpPr>
      <dsp:spPr>
        <a:xfrm>
          <a:off x="679050" y="578771"/>
          <a:ext cx="1887187" cy="188718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B338F-715B-40B7-AEB4-FFF3FFF419B0}">
      <dsp:nvSpPr>
        <dsp:cNvPr id="0" name=""/>
        <dsp:cNvSpPr/>
      </dsp:nvSpPr>
      <dsp:spPr>
        <a:xfrm>
          <a:off x="1081237" y="980959"/>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EEA69F-8B90-43B3-8291-AF14E818E1E8}">
      <dsp:nvSpPr>
        <dsp:cNvPr id="0" name=""/>
        <dsp:cNvSpPr/>
      </dsp:nvSpPr>
      <dsp:spPr>
        <a:xfrm>
          <a:off x="75768"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How do you currently keep documents like these? </a:t>
          </a:r>
        </a:p>
      </dsp:txBody>
      <dsp:txXfrm>
        <a:off x="75768" y="3053772"/>
        <a:ext cx="3093750" cy="720000"/>
      </dsp:txXfrm>
    </dsp:sp>
    <dsp:sp modelId="{ABF5BF9B-1D30-4E15-B873-00D6266F86A4}">
      <dsp:nvSpPr>
        <dsp:cNvPr id="0" name=""/>
        <dsp:cNvSpPr/>
      </dsp:nvSpPr>
      <dsp:spPr>
        <a:xfrm>
          <a:off x="4314206" y="578771"/>
          <a:ext cx="1887187" cy="188718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19234-DF4F-4489-B2BF-80AFEE3A2EF1}">
      <dsp:nvSpPr>
        <dsp:cNvPr id="0" name=""/>
        <dsp:cNvSpPr/>
      </dsp:nvSpPr>
      <dsp:spPr>
        <a:xfrm>
          <a:off x="4716393" y="980959"/>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82F2B2-3719-42A7-B7B4-6B80EFECA58D}">
      <dsp:nvSpPr>
        <dsp:cNvPr id="0" name=""/>
        <dsp:cNvSpPr/>
      </dsp:nvSpPr>
      <dsp:spPr>
        <a:xfrm>
          <a:off x="3710925"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What challenges, if any, have you faced while digitizing older documents?</a:t>
          </a:r>
        </a:p>
      </dsp:txBody>
      <dsp:txXfrm>
        <a:off x="3710925" y="3053772"/>
        <a:ext cx="3093750" cy="720000"/>
      </dsp:txXfrm>
    </dsp:sp>
    <dsp:sp modelId="{23449638-1E79-4AA7-96CD-A324392A8D8F}">
      <dsp:nvSpPr>
        <dsp:cNvPr id="0" name=""/>
        <dsp:cNvSpPr/>
      </dsp:nvSpPr>
      <dsp:spPr>
        <a:xfrm>
          <a:off x="7949362" y="578771"/>
          <a:ext cx="1887187" cy="188718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FE2334-05ED-46F7-ABCB-016732B79A3F}">
      <dsp:nvSpPr>
        <dsp:cNvPr id="0" name=""/>
        <dsp:cNvSpPr/>
      </dsp:nvSpPr>
      <dsp:spPr>
        <a:xfrm>
          <a:off x="8351550" y="980959"/>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A0D02C-DA46-4486-BD12-404082DF904B}">
      <dsp:nvSpPr>
        <dsp:cNvPr id="0" name=""/>
        <dsp:cNvSpPr/>
      </dsp:nvSpPr>
      <dsp:spPr>
        <a:xfrm>
          <a:off x="7346081" y="3053772"/>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Are there any thoughts on how we can improve our process moving forward?</a:t>
          </a:r>
        </a:p>
      </dsp:txBody>
      <dsp:txXfrm>
        <a:off x="7346081" y="3053772"/>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E78C0-FC55-427C-95CF-1FAA5098B699}"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5D597-30C1-4DBB-954D-4681D9E93ECD}" type="slidenum">
              <a:rPr lang="en-US" smtClean="0"/>
              <a:t>‹#›</a:t>
            </a:fld>
            <a:endParaRPr lang="en-US"/>
          </a:p>
        </p:txBody>
      </p:sp>
    </p:spTree>
    <p:extLst>
      <p:ext uri="{BB962C8B-B14F-4D97-AF65-F5344CB8AC3E}">
        <p14:creationId xmlns:p14="http://schemas.microsoft.com/office/powerpoint/2010/main" val="1988010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 with background on our team and a little about our state.</a:t>
            </a:r>
          </a:p>
        </p:txBody>
      </p:sp>
      <p:sp>
        <p:nvSpPr>
          <p:cNvPr id="4" name="Slide Number Placeholder 3"/>
          <p:cNvSpPr>
            <a:spLocks noGrp="1"/>
          </p:cNvSpPr>
          <p:nvPr>
            <p:ph type="sldNum" sz="quarter" idx="5"/>
          </p:nvPr>
        </p:nvSpPr>
        <p:spPr/>
        <p:txBody>
          <a:bodyPr/>
          <a:lstStyle/>
          <a:p>
            <a:fld id="{9475D597-30C1-4DBB-954D-4681D9E93ECD}" type="slidenum">
              <a:rPr lang="en-US" smtClean="0"/>
              <a:t>1</a:t>
            </a:fld>
            <a:endParaRPr lang="en-US"/>
          </a:p>
        </p:txBody>
      </p:sp>
    </p:spTree>
    <p:extLst>
      <p:ext uri="{BB962C8B-B14F-4D97-AF65-F5344CB8AC3E}">
        <p14:creationId xmlns:p14="http://schemas.microsoft.com/office/powerpoint/2010/main" val="3080526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documents being archived are not just records; they represent the rich history and ongoing efforts of the 46 conservation districts in our state. These archives are crucial for understanding our past and guiding future conservation efforts. </a:t>
            </a:r>
          </a:p>
          <a:p>
            <a:endParaRPr lang="en-US"/>
          </a:p>
          <a:p>
            <a:r>
              <a:rPr lang="en-US"/>
              <a:t>Archiving these diverse and significant documents is essential for preserving the legacy of conservation efforts in our state. They not only provide a valuable historical reference but also support ongoing education and advocacy in conservation practices.</a:t>
            </a:r>
          </a:p>
        </p:txBody>
      </p:sp>
      <p:sp>
        <p:nvSpPr>
          <p:cNvPr id="4" name="Slide Number Placeholder 3"/>
          <p:cNvSpPr>
            <a:spLocks noGrp="1"/>
          </p:cNvSpPr>
          <p:nvPr>
            <p:ph type="sldNum" sz="quarter" idx="5"/>
          </p:nvPr>
        </p:nvSpPr>
        <p:spPr/>
        <p:txBody>
          <a:bodyPr/>
          <a:lstStyle/>
          <a:p>
            <a:fld id="{9475D597-30C1-4DBB-954D-4681D9E93ECD}" type="slidenum">
              <a:rPr lang="en-US" smtClean="0"/>
              <a:t>2</a:t>
            </a:fld>
            <a:endParaRPr lang="en-US"/>
          </a:p>
        </p:txBody>
      </p:sp>
    </p:spTree>
    <p:extLst>
      <p:ext uri="{BB962C8B-B14F-4D97-AF65-F5344CB8AC3E}">
        <p14:creationId xmlns:p14="http://schemas.microsoft.com/office/powerpoint/2010/main" val="331973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chose to divide and conquer for this project</a:t>
            </a:r>
          </a:p>
          <a:p>
            <a:endParaRPr lang="en-US"/>
          </a:p>
          <a:p>
            <a:r>
              <a:rPr lang="en-US" b="1"/>
              <a:t>Document Categorization</a:t>
            </a:r>
          </a:p>
          <a:p>
            <a:r>
              <a:rPr lang="en-US"/>
              <a:t>Tyler led the initial sorting phase by meticulously reviewing all documents. He categorized them into two groups: those that required scanning and those that did not. This step was crucial for streamlining the workflow and ensuring that only necessary documents were digitized, saving time and resources.</a:t>
            </a:r>
          </a:p>
          <a:p>
            <a:r>
              <a:rPr lang="en-US" b="1"/>
              <a:t>Scanning Process</a:t>
            </a:r>
          </a:p>
          <a:p>
            <a:r>
              <a:rPr lang="en-US"/>
              <a:t>Each team member took ownership of specific boxes related to their assigned conservation districts. Jenn, Jessie, Jordan, and John worked collaboratively to scan the documents identified by Tyler. They ensured that the scanning process maintained high-quality standards, capturing important details for future reference. Regular check-ins among team members facilitated communication and addressed any challenges encountered during scanning.</a:t>
            </a:r>
          </a:p>
          <a:p>
            <a:r>
              <a:rPr lang="en-US" b="1"/>
              <a:t>Review and Quality Control</a:t>
            </a:r>
          </a:p>
          <a:p>
            <a:r>
              <a:rPr lang="en-US"/>
              <a:t>Brooke was responsible for the crucial final step of reviewing the digitized files. She compared the scanned documents against the originals to ensure accuracy and completeness. This process involved checking for any missed pages, ensuring legibility, and verifying that all relevant content was captured. Brooke's thorough review not only provided quality assurance but also helped identify any documents that might require rescan or additional attention.</a:t>
            </a:r>
            <a:r>
              <a:rPr lang="en-US" b="1"/>
              <a:t> </a:t>
            </a:r>
          </a:p>
          <a:p>
            <a:r>
              <a:rPr lang="en-US" b="1"/>
              <a:t>Collaboration and Communication</a:t>
            </a:r>
          </a:p>
          <a:p>
            <a:r>
              <a:rPr lang="en-US"/>
              <a:t>Throughout the project, the team maintained open lines of communication, sharing insights and challenges. Regular team meetings allowed members to update each other on progress, brainstorm solutions, and celebrate milestones. This collaborative environment fostered a sense of shared purpose and commitment to the project’s success.</a:t>
            </a:r>
            <a:r>
              <a:rPr lang="en-US" b="1"/>
              <a:t> </a:t>
            </a:r>
          </a:p>
          <a:p>
            <a:r>
              <a:rPr lang="en-US" b="1"/>
              <a:t> </a:t>
            </a:r>
          </a:p>
        </p:txBody>
      </p:sp>
      <p:sp>
        <p:nvSpPr>
          <p:cNvPr id="4" name="Slide Number Placeholder 3"/>
          <p:cNvSpPr>
            <a:spLocks noGrp="1"/>
          </p:cNvSpPr>
          <p:nvPr>
            <p:ph type="sldNum" sz="quarter" idx="5"/>
          </p:nvPr>
        </p:nvSpPr>
        <p:spPr/>
        <p:txBody>
          <a:bodyPr/>
          <a:lstStyle/>
          <a:p>
            <a:fld id="{9475D597-30C1-4DBB-954D-4681D9E93ECD}" type="slidenum">
              <a:rPr lang="en-US" smtClean="0"/>
              <a:t>3</a:t>
            </a:fld>
            <a:endParaRPr lang="en-US"/>
          </a:p>
        </p:txBody>
      </p:sp>
    </p:spTree>
    <p:extLst>
      <p:ext uri="{BB962C8B-B14F-4D97-AF65-F5344CB8AC3E}">
        <p14:creationId xmlns:p14="http://schemas.microsoft.com/office/powerpoint/2010/main" val="226581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File Naming Conventions</a:t>
            </a:r>
            <a:r>
              <a:rPr lang="en-US"/>
              <a:t>:</a:t>
            </a:r>
          </a:p>
          <a:p>
            <a:pPr>
              <a:buFont typeface="Arial" panose="020B0604020202020204" pitchFamily="34" charset="0"/>
              <a:buChar char="•"/>
            </a:pPr>
            <a:r>
              <a:rPr lang="en-US"/>
              <a:t>Each document is named using relevant keywords and dates (formatted as YYYY-MM-DD) for easy identification and sorting.</a:t>
            </a:r>
          </a:p>
          <a:p>
            <a:r>
              <a:rPr lang="en-US" b="1"/>
              <a:t>Centralized Storage</a:t>
            </a:r>
            <a:r>
              <a:rPr lang="en-US"/>
              <a:t>:</a:t>
            </a:r>
          </a:p>
          <a:p>
            <a:pPr>
              <a:buFont typeface="Arial" panose="020B0604020202020204" pitchFamily="34" charset="0"/>
              <a:buChar char="•"/>
            </a:pPr>
            <a:r>
              <a:rPr lang="en-US"/>
              <a:t>All files are uploaded to an internal agency shared drive, ensuring easy access and collaboration among team members.</a:t>
            </a:r>
          </a:p>
          <a:p>
            <a:r>
              <a:rPr lang="en-US" b="1"/>
              <a:t>Organized Folder Structure</a:t>
            </a:r>
            <a:r>
              <a:rPr lang="en-US"/>
              <a:t>:</a:t>
            </a:r>
          </a:p>
          <a:p>
            <a:pPr>
              <a:buFont typeface="Arial" panose="020B0604020202020204" pitchFamily="34" charset="0"/>
              <a:buChar char="•"/>
            </a:pPr>
            <a:r>
              <a:rPr lang="en-US"/>
              <a:t>A clear hierarchy categorizes documents by department, project, or date, making navigation intuitive.</a:t>
            </a:r>
          </a:p>
          <a:p>
            <a:r>
              <a:rPr lang="en-US" b="1"/>
              <a:t>Searchability and Maintenance</a:t>
            </a:r>
            <a:r>
              <a:rPr lang="en-US"/>
              <a:t>:</a:t>
            </a:r>
          </a:p>
          <a:p>
            <a:pPr>
              <a:buFont typeface="Arial" panose="020B0604020202020204" pitchFamily="34" charset="0"/>
              <a:buChar char="•"/>
            </a:pPr>
            <a:r>
              <a:rPr lang="en-US"/>
              <a:t>Consistent keywords enhance searchability within the shared drive, and regular reviews will ensure the system remains effective and up to date.</a:t>
            </a:r>
          </a:p>
          <a:p>
            <a:endParaRPr lang="en-US"/>
          </a:p>
        </p:txBody>
      </p:sp>
      <p:sp>
        <p:nvSpPr>
          <p:cNvPr id="4" name="Slide Number Placeholder 3"/>
          <p:cNvSpPr>
            <a:spLocks noGrp="1"/>
          </p:cNvSpPr>
          <p:nvPr>
            <p:ph type="sldNum" sz="quarter" idx="5"/>
          </p:nvPr>
        </p:nvSpPr>
        <p:spPr/>
        <p:txBody>
          <a:bodyPr/>
          <a:lstStyle/>
          <a:p>
            <a:fld id="{9475D597-30C1-4DBB-954D-4681D9E93ECD}" type="slidenum">
              <a:rPr lang="en-US" smtClean="0"/>
              <a:t>4</a:t>
            </a:fld>
            <a:endParaRPr lang="en-US"/>
          </a:p>
        </p:txBody>
      </p:sp>
    </p:spTree>
    <p:extLst>
      <p:ext uri="{BB962C8B-B14F-4D97-AF65-F5344CB8AC3E}">
        <p14:creationId xmlns:p14="http://schemas.microsoft.com/office/powerpoint/2010/main" val="302798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With digitized documents stored in a centralized system, team members can easily access files from any location, whether working remotely or on-site. This flexibility enhances collaboration and allows for quick retrieval of important information during meetings or discussions. Improved accessibility also supports better decision-making by providing instant access to historical data and relevant documents. </a:t>
            </a:r>
          </a:p>
          <a:p>
            <a:pPr marL="228600" indent="-228600">
              <a:buAutoNum type="arabicPeriod"/>
            </a:pPr>
            <a:endParaRPr lang="en-US"/>
          </a:p>
          <a:p>
            <a:pPr marL="228600" indent="-228600">
              <a:buAutoNum type="arabicPeriod"/>
            </a:pPr>
            <a:r>
              <a:rPr lang="en-US"/>
              <a:t>A well-organized archive enables team members to respond more efficiently to inquiries from District employees and Commissioners. Having easy access to     historical records and relevant documents ensures that answers are accurate and timely, fostering trust and confidence in our processes. This capability empowers staff to provide informed support, contributing to more effective governance and community engagement.</a:t>
            </a:r>
          </a:p>
          <a:p>
            <a:pPr marL="228600" indent="-228600">
              <a:buAutoNum type="arabicPeriod"/>
            </a:pPr>
            <a:endParaRPr lang="en-US"/>
          </a:p>
          <a:p>
            <a:pPr marL="228600" indent="-228600">
              <a:buAutoNum type="arabicPeriod"/>
            </a:pPr>
            <a:r>
              <a:rPr lang="en-US"/>
              <a:t>By digitizing and archiving documents, we can significantly reduce the physical storage requirements in our offices. This creates a more organized and clutter-free workspace, promoting efficiency and productivity among team members. Additionally, freed-up space can be repurposed for other essential functions or additional personnel, further enhancing our operational capacity.</a:t>
            </a:r>
          </a:p>
          <a:p>
            <a:pPr marL="228600" indent="-228600">
              <a:buAutoNum type="arabicPeriod"/>
            </a:pPr>
            <a:endParaRPr lang="en-US"/>
          </a:p>
          <a:p>
            <a:pPr marL="228600" indent="-228600">
              <a:buAutoNum type="arabicPeriod"/>
            </a:pPr>
            <a:r>
              <a:rPr lang="en-US"/>
              <a:t>Digitization ensures the long-term preservation of vital historical documents, protecting them from deterioration, loss, or damage. This safeguarding is essential for maintaining the institutional memory of conservation efforts and providing continuity for future projects. A robust archiving system also aids in compliance with legal and regulatory requirements related to document retention. </a:t>
            </a:r>
          </a:p>
          <a:p>
            <a:pPr marL="0" indent="0">
              <a:buNone/>
            </a:pPr>
            <a:endParaRPr lang="en-US"/>
          </a:p>
        </p:txBody>
      </p:sp>
      <p:sp>
        <p:nvSpPr>
          <p:cNvPr id="4" name="Slide Number Placeholder 3"/>
          <p:cNvSpPr>
            <a:spLocks noGrp="1"/>
          </p:cNvSpPr>
          <p:nvPr>
            <p:ph type="sldNum" sz="quarter" idx="5"/>
          </p:nvPr>
        </p:nvSpPr>
        <p:spPr/>
        <p:txBody>
          <a:bodyPr/>
          <a:lstStyle/>
          <a:p>
            <a:fld id="{9475D597-30C1-4DBB-954D-4681D9E93ECD}" type="slidenum">
              <a:rPr lang="en-US" smtClean="0"/>
              <a:t>5</a:t>
            </a:fld>
            <a:endParaRPr lang="en-US"/>
          </a:p>
        </p:txBody>
      </p:sp>
    </p:spTree>
    <p:extLst>
      <p:ext uri="{BB962C8B-B14F-4D97-AF65-F5344CB8AC3E}">
        <p14:creationId xmlns:p14="http://schemas.microsoft.com/office/powerpoint/2010/main" val="368353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With digitized documents stored in a centralized system, team members can easily access files from any location, whether working remotely or on-site. This flexibility enhances collaboration and allows for quick retrieval of important information during meetings or discussions. Improved accessibility also supports better decision-making by providing instant access to historical data and relevant documents. </a:t>
            </a:r>
          </a:p>
          <a:p>
            <a:pPr marL="228600" indent="-228600">
              <a:buAutoNum type="arabicPeriod"/>
            </a:pPr>
            <a:endParaRPr lang="en-US"/>
          </a:p>
          <a:p>
            <a:pPr marL="228600" indent="-228600">
              <a:buAutoNum type="arabicPeriod"/>
            </a:pPr>
            <a:r>
              <a:rPr lang="en-US"/>
              <a:t>A well-organized archive enables team members to respond more efficiently to inquiries from District employees and Commissioners. Having easy access to     historical records and relevant documents ensures that answers are accurate and timely, fostering trust and confidence in our processes. This capability empowers staff to provide informed support, contributing to more effective governance and community engagement.</a:t>
            </a:r>
          </a:p>
          <a:p>
            <a:pPr marL="228600" indent="-228600">
              <a:buAutoNum type="arabicPeriod"/>
            </a:pPr>
            <a:endParaRPr lang="en-US"/>
          </a:p>
          <a:p>
            <a:pPr marL="228600" indent="-228600">
              <a:buAutoNum type="arabicPeriod"/>
            </a:pPr>
            <a:r>
              <a:rPr lang="en-US"/>
              <a:t>By digitizing and archiving documents, we can significantly reduce the physical storage requirements in our offices. This creates a more organized and clutter-free workspace, promoting efficiency and productivity among team members. Additionally, freed-up space can be repurposed for other essential functions or additional personnel, further enhancing our operational capacity.</a:t>
            </a:r>
          </a:p>
          <a:p>
            <a:pPr marL="228600" indent="-228600">
              <a:buAutoNum type="arabicPeriod"/>
            </a:pPr>
            <a:endParaRPr lang="en-US"/>
          </a:p>
          <a:p>
            <a:pPr marL="228600" indent="-228600">
              <a:buAutoNum type="arabicPeriod"/>
            </a:pPr>
            <a:r>
              <a:rPr lang="en-US"/>
              <a:t>Digitization ensures the long-term preservation of vital historical documents, protecting them from deterioration, loss, or damage. This safeguarding is essential for maintaining the institutional memory of conservation efforts and providing continuity for future projects. A robust archiving system also aids in compliance with legal and regulatory requirements related to document retention. </a:t>
            </a:r>
          </a:p>
          <a:p>
            <a:pPr marL="0" indent="0">
              <a:buNone/>
            </a:pPr>
            <a:endParaRPr lang="en-US"/>
          </a:p>
        </p:txBody>
      </p:sp>
      <p:sp>
        <p:nvSpPr>
          <p:cNvPr id="4" name="Slide Number Placeholder 3"/>
          <p:cNvSpPr>
            <a:spLocks noGrp="1"/>
          </p:cNvSpPr>
          <p:nvPr>
            <p:ph type="sldNum" sz="quarter" idx="5"/>
          </p:nvPr>
        </p:nvSpPr>
        <p:spPr/>
        <p:txBody>
          <a:bodyPr/>
          <a:lstStyle/>
          <a:p>
            <a:fld id="{9475D597-30C1-4DBB-954D-4681D9E93ECD}" type="slidenum">
              <a:rPr lang="en-US" smtClean="0"/>
              <a:t>6</a:t>
            </a:fld>
            <a:endParaRPr lang="en-US"/>
          </a:p>
        </p:txBody>
      </p:sp>
    </p:spTree>
    <p:extLst>
      <p:ext uri="{BB962C8B-B14F-4D97-AF65-F5344CB8AC3E}">
        <p14:creationId xmlns:p14="http://schemas.microsoft.com/office/powerpoint/2010/main" val="351327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A2359E-56A5-4D81-AEAE-D10ECE2EF7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4778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6739-F970-4CD5-A317-FB67F922C493}"/>
              </a:ext>
            </a:extLst>
          </p:cNvPr>
          <p:cNvSpPr>
            <a:spLocks noGrp="1"/>
          </p:cNvSpPr>
          <p:nvPr>
            <p:ph type="ctrTitle"/>
          </p:nvPr>
        </p:nvSpPr>
        <p:spPr>
          <a:xfrm>
            <a:off x="1687397" y="3347497"/>
            <a:ext cx="8964891" cy="918305"/>
          </a:xfrm>
        </p:spPr>
        <p:txBody>
          <a:bodyPr anchor="b">
            <a:normAutofit/>
          </a:bodyPr>
          <a:lstStyle>
            <a:lvl1pPr algn="ctr">
              <a:defRPr sz="3200"/>
            </a:lvl1pPr>
          </a:lstStyle>
          <a:p>
            <a:r>
              <a:rPr lang="en-US"/>
              <a:t>Click to edit Master title style</a:t>
            </a:r>
          </a:p>
        </p:txBody>
      </p:sp>
      <p:sp>
        <p:nvSpPr>
          <p:cNvPr id="3" name="Subtitle 2">
            <a:extLst>
              <a:ext uri="{FF2B5EF4-FFF2-40B4-BE49-F238E27FC236}">
                <a16:creationId xmlns:a16="http://schemas.microsoft.com/office/drawing/2014/main" id="{57282274-8B22-4ACB-918B-7EE060D90E3A}"/>
              </a:ext>
            </a:extLst>
          </p:cNvPr>
          <p:cNvSpPr>
            <a:spLocks noGrp="1"/>
          </p:cNvSpPr>
          <p:nvPr>
            <p:ph type="subTitle" idx="1"/>
          </p:nvPr>
        </p:nvSpPr>
        <p:spPr>
          <a:xfrm>
            <a:off x="1687398" y="4399074"/>
            <a:ext cx="8964891" cy="753146"/>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60C34DD3-46BD-484C-91D8-2DFB57F407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72683" y="729232"/>
            <a:ext cx="1246635" cy="1246635"/>
          </a:xfrm>
          <a:prstGeom prst="rect">
            <a:avLst/>
          </a:prstGeom>
        </p:spPr>
      </p:pic>
      <p:pic>
        <p:nvPicPr>
          <p:cNvPr id="6" name="Picture 5" descr="A green text on a black background&#10;&#10;Description automatically generated">
            <a:extLst>
              <a:ext uri="{FF2B5EF4-FFF2-40B4-BE49-F238E27FC236}">
                <a16:creationId xmlns:a16="http://schemas.microsoft.com/office/drawing/2014/main" id="{7F6EA676-79DE-0EDC-F02B-73DF6AA1E1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6195" y="5616649"/>
            <a:ext cx="1773519" cy="214300"/>
          </a:xfrm>
          <a:prstGeom prst="rect">
            <a:avLst/>
          </a:prstGeom>
        </p:spPr>
      </p:pic>
    </p:spTree>
    <p:extLst>
      <p:ext uri="{BB962C8B-B14F-4D97-AF65-F5344CB8AC3E}">
        <p14:creationId xmlns:p14="http://schemas.microsoft.com/office/powerpoint/2010/main" val="3024503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14AF26-F85A-4633-8F45-9BFC4FB6BCCD}"/>
              </a:ext>
            </a:extLst>
          </p:cNvPr>
          <p:cNvSpPr>
            <a:spLocks noGrp="1"/>
          </p:cNvSpPr>
          <p:nvPr>
            <p:ph type="pic" idx="1"/>
          </p:nvPr>
        </p:nvSpPr>
        <p:spPr>
          <a:xfrm>
            <a:off x="5125453" y="457201"/>
            <a:ext cx="6376736" cy="541178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58AFA8AD-19C2-40D3-8BD6-C1D58AA92214}"/>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C90E3195-AB75-435D-AB31-ABAB6513E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C9E55-04BF-4D95-A811-113239A36216}"/>
              </a:ext>
            </a:extLst>
          </p:cNvPr>
          <p:cNvSpPr>
            <a:spLocks noGrp="1"/>
          </p:cNvSpPr>
          <p:nvPr>
            <p:ph type="sldNum" sz="quarter" idx="12"/>
          </p:nvPr>
        </p:nvSpPr>
        <p:spPr/>
        <p:txBody>
          <a:bodyPr/>
          <a:lstStyle/>
          <a:p>
            <a:fld id="{9C478D35-F14E-4306-8300-C6DBEAE5B3AB}" type="slidenum">
              <a:rPr lang="en-US" smtClean="0"/>
              <a:t>‹#›</a:t>
            </a:fld>
            <a:endParaRPr lang="en-US"/>
          </a:p>
        </p:txBody>
      </p:sp>
      <p:sp>
        <p:nvSpPr>
          <p:cNvPr id="10" name="Title 1">
            <a:extLst>
              <a:ext uri="{FF2B5EF4-FFF2-40B4-BE49-F238E27FC236}">
                <a16:creationId xmlns:a16="http://schemas.microsoft.com/office/drawing/2014/main" id="{42EFD0A4-0264-4A6E-BF43-E00ACA50F052}"/>
              </a:ext>
            </a:extLst>
          </p:cNvPr>
          <p:cNvSpPr>
            <a:spLocks noGrp="1"/>
          </p:cNvSpPr>
          <p:nvPr>
            <p:ph type="title"/>
          </p:nvPr>
        </p:nvSpPr>
        <p:spPr>
          <a:xfrm>
            <a:off x="235670" y="457200"/>
            <a:ext cx="3770722" cy="1600200"/>
          </a:xfrm>
        </p:spPr>
        <p:txBody>
          <a:bodyPr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76D40551-2BA2-424D-95BC-802C2BD556AC}"/>
              </a:ext>
            </a:extLst>
          </p:cNvPr>
          <p:cNvSpPr>
            <a:spLocks noGrp="1"/>
          </p:cNvSpPr>
          <p:nvPr>
            <p:ph type="body" sz="half" idx="2"/>
          </p:nvPr>
        </p:nvSpPr>
        <p:spPr>
          <a:xfrm>
            <a:off x="235670" y="2113962"/>
            <a:ext cx="3770722" cy="3401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Oval 7">
            <a:extLst>
              <a:ext uri="{FF2B5EF4-FFF2-40B4-BE49-F238E27FC236}">
                <a16:creationId xmlns:a16="http://schemas.microsoft.com/office/drawing/2014/main" id="{A98D1F3D-243E-43FD-8D86-988A965FAD8C}"/>
              </a:ext>
            </a:extLst>
          </p:cNvPr>
          <p:cNvSpPr/>
          <p:nvPr userDrawn="1"/>
        </p:nvSpPr>
        <p:spPr>
          <a:xfrm>
            <a:off x="1617206" y="5693620"/>
            <a:ext cx="1016933" cy="1016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pic>
        <p:nvPicPr>
          <p:cNvPr id="9" name="Picture 8">
            <a:extLst>
              <a:ext uri="{FF2B5EF4-FFF2-40B4-BE49-F238E27FC236}">
                <a16:creationId xmlns:a16="http://schemas.microsoft.com/office/drawing/2014/main" id="{70BD1A5D-7F86-4323-AF56-F9E150F0CD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7207" y="5702060"/>
            <a:ext cx="1016933" cy="1016933"/>
          </a:xfrm>
          <a:prstGeom prst="rect">
            <a:avLst/>
          </a:prstGeom>
        </p:spPr>
      </p:pic>
    </p:spTree>
    <p:extLst>
      <p:ext uri="{BB962C8B-B14F-4D97-AF65-F5344CB8AC3E}">
        <p14:creationId xmlns:p14="http://schemas.microsoft.com/office/powerpoint/2010/main" val="333000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14F1-179D-4911-9D90-16AAED8E3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222DE-B0F1-4E70-910A-84E250F0C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D58E-0770-4A5E-BF05-C7FAA1FB478C}"/>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10B3EB75-DEB6-490B-8DC7-071CA37E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3A165-A496-426C-A068-405B5B42B8B2}"/>
              </a:ext>
            </a:extLst>
          </p:cNvPr>
          <p:cNvSpPr>
            <a:spLocks noGrp="1"/>
          </p:cNvSpPr>
          <p:nvPr>
            <p:ph type="sldNum" sz="quarter" idx="12"/>
          </p:nvPr>
        </p:nvSpPr>
        <p:spPr/>
        <p:txBody>
          <a:bodyPr/>
          <a:lstStyle/>
          <a:p>
            <a:fld id="{9C478D35-F14E-4306-8300-C6DBEAE5B3AB}" type="slidenum">
              <a:rPr lang="en-US" smtClean="0"/>
              <a:t>‹#›</a:t>
            </a:fld>
            <a:endParaRPr lang="en-US"/>
          </a:p>
        </p:txBody>
      </p:sp>
    </p:spTree>
    <p:extLst>
      <p:ext uri="{BB962C8B-B14F-4D97-AF65-F5344CB8AC3E}">
        <p14:creationId xmlns:p14="http://schemas.microsoft.com/office/powerpoint/2010/main" val="250782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86D08-0D01-41DE-9321-749215E99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DD273-7F85-4DED-B795-5366F3DED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2216D-52FF-4B52-B601-0242A5AE4E2D}"/>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2D5323BC-8763-497E-83FC-642A277C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11DBC-C077-47CD-AAA1-AFC608B24034}"/>
              </a:ext>
            </a:extLst>
          </p:cNvPr>
          <p:cNvSpPr>
            <a:spLocks noGrp="1"/>
          </p:cNvSpPr>
          <p:nvPr>
            <p:ph type="sldNum" sz="quarter" idx="12"/>
          </p:nvPr>
        </p:nvSpPr>
        <p:spPr/>
        <p:txBody>
          <a:bodyPr/>
          <a:lstStyle/>
          <a:p>
            <a:fld id="{9C478D35-F14E-4306-8300-C6DBEAE5B3AB}" type="slidenum">
              <a:rPr lang="en-US" smtClean="0"/>
              <a:t>‹#›</a:t>
            </a:fld>
            <a:endParaRPr lang="en-US"/>
          </a:p>
        </p:txBody>
      </p:sp>
    </p:spTree>
    <p:extLst>
      <p:ext uri="{BB962C8B-B14F-4D97-AF65-F5344CB8AC3E}">
        <p14:creationId xmlns:p14="http://schemas.microsoft.com/office/powerpoint/2010/main" val="7363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ED4F-3A3E-4A88-8731-A0DF412C1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46ED7-80C3-4031-A086-B364E84AE0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40473-A19C-4061-8F9D-ADCCD2E0ABE1}"/>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2986BA81-0AEA-4129-989F-EAFE7B0E5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62757-8399-44E9-BD81-EBFADA808C81}"/>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7" name="Picture 6">
            <a:extLst>
              <a:ext uri="{FF2B5EF4-FFF2-40B4-BE49-F238E27FC236}">
                <a16:creationId xmlns:a16="http://schemas.microsoft.com/office/drawing/2014/main" id="{74F74BA2-B180-43C9-88C2-1FB1F6867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3466749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12E4-4258-43B0-B667-E9D7AB385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633C9-1477-4908-B40A-E9BF843CB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C09A7-6DEE-4518-85E6-68D8EF14C9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465C1-FCC4-47E6-9634-401EE533DF0A}"/>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5F06F36F-69BD-4378-8B60-7D6656B74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670D7-B1AF-4AD1-9501-120C40E7E2B9}"/>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0" name="Picture 9">
            <a:extLst>
              <a:ext uri="{FF2B5EF4-FFF2-40B4-BE49-F238E27FC236}">
                <a16:creationId xmlns:a16="http://schemas.microsoft.com/office/drawing/2014/main" id="{464E3481-C4CA-489A-9F54-A53361799C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2355383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5353-49E1-4D2F-90F3-54E62785D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6E3EEA-16ED-4A7A-AEDE-2CCC735AA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179F23-1495-4568-A2DD-AC0F57AC6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A18D4F-75AC-49A5-800B-020F237EF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E6872-B0C5-4343-8FFC-97FDF4C7F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A94471-5229-4409-834F-50D63B8EF9D2}"/>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8" name="Footer Placeholder 7">
            <a:extLst>
              <a:ext uri="{FF2B5EF4-FFF2-40B4-BE49-F238E27FC236}">
                <a16:creationId xmlns:a16="http://schemas.microsoft.com/office/drawing/2014/main" id="{4CF5A3EF-AFDC-4085-BBF3-22230614C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0949B-39F1-45B9-A020-1AD8331F6A1B}"/>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2" name="Picture 11">
            <a:extLst>
              <a:ext uri="{FF2B5EF4-FFF2-40B4-BE49-F238E27FC236}">
                <a16:creationId xmlns:a16="http://schemas.microsoft.com/office/drawing/2014/main" id="{707A7DA2-A366-4A14-B290-84C7206E30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4143887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86E0-BBE0-4290-8755-5E656DF46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5B95E-1BEF-4A0E-8751-8E76C747BEF8}"/>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4" name="Footer Placeholder 3">
            <a:extLst>
              <a:ext uri="{FF2B5EF4-FFF2-40B4-BE49-F238E27FC236}">
                <a16:creationId xmlns:a16="http://schemas.microsoft.com/office/drawing/2014/main" id="{35417FDB-0C84-4EF4-A730-6B89836EF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F4020-B0D0-4575-AA41-F1162F375CB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8" name="Picture 7">
            <a:extLst>
              <a:ext uri="{FF2B5EF4-FFF2-40B4-BE49-F238E27FC236}">
                <a16:creationId xmlns:a16="http://schemas.microsoft.com/office/drawing/2014/main" id="{C0B6ED07-BB2C-467B-83EB-DBE7A4E116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241671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 We Are SCDN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86E0-BBE0-4290-8755-5E656DF46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5B95E-1BEF-4A0E-8751-8E76C747BEF8}"/>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4" name="Footer Placeholder 3">
            <a:extLst>
              <a:ext uri="{FF2B5EF4-FFF2-40B4-BE49-F238E27FC236}">
                <a16:creationId xmlns:a16="http://schemas.microsoft.com/office/drawing/2014/main" id="{35417FDB-0C84-4EF4-A730-6B89836EF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F4020-B0D0-4575-AA41-F1162F375CB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8" name="Picture 7">
            <a:extLst>
              <a:ext uri="{FF2B5EF4-FFF2-40B4-BE49-F238E27FC236}">
                <a16:creationId xmlns:a16="http://schemas.microsoft.com/office/drawing/2014/main" id="{45169526-8C01-492F-9EC0-B88315653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8076" y="6359781"/>
            <a:ext cx="1673917" cy="334783"/>
          </a:xfrm>
          <a:prstGeom prst="rect">
            <a:avLst/>
          </a:prstGeom>
        </p:spPr>
      </p:pic>
    </p:spTree>
    <p:extLst>
      <p:ext uri="{BB962C8B-B14F-4D97-AF65-F5344CB8AC3E}">
        <p14:creationId xmlns:p14="http://schemas.microsoft.com/office/powerpoint/2010/main" val="25220689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EDEA-2C74-4B79-91D2-372EA8B415CF}"/>
              </a:ext>
            </a:extLst>
          </p:cNvPr>
          <p:cNvSpPr>
            <a:spLocks noGrp="1"/>
          </p:cNvSpPr>
          <p:nvPr>
            <p:ph type="title"/>
          </p:nvPr>
        </p:nvSpPr>
        <p:spPr>
          <a:xfrm>
            <a:off x="235670" y="457200"/>
            <a:ext cx="3770722"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34FD7-8C85-4CDD-A193-B4A849E22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50E96-BB1F-4363-B3DF-7E186E659144}"/>
              </a:ext>
            </a:extLst>
          </p:cNvPr>
          <p:cNvSpPr>
            <a:spLocks noGrp="1"/>
          </p:cNvSpPr>
          <p:nvPr>
            <p:ph type="body" sz="half" idx="2"/>
          </p:nvPr>
        </p:nvSpPr>
        <p:spPr>
          <a:xfrm>
            <a:off x="235670" y="2113962"/>
            <a:ext cx="3770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9E786-75FE-4CD7-96B2-7A1B6255E893}"/>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ED8386FC-615F-4945-9FE2-6B5D124B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FA79F-E402-413E-A2A4-0CB81A2C8244}"/>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2" name="Picture 11">
            <a:extLst>
              <a:ext uri="{FF2B5EF4-FFF2-40B4-BE49-F238E27FC236}">
                <a16:creationId xmlns:a16="http://schemas.microsoft.com/office/drawing/2014/main" id="{97A11C1C-D59C-4154-9386-00BD683B3D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1176631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14AF26-F85A-4633-8F45-9BFC4FB6BCCD}"/>
              </a:ext>
            </a:extLst>
          </p:cNvPr>
          <p:cNvSpPr>
            <a:spLocks noGrp="1"/>
          </p:cNvSpPr>
          <p:nvPr>
            <p:ph type="pic" idx="1"/>
          </p:nvPr>
        </p:nvSpPr>
        <p:spPr>
          <a:xfrm>
            <a:off x="5125453" y="457201"/>
            <a:ext cx="6376736" cy="541178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58AFA8AD-19C2-40D3-8BD6-C1D58AA92214}"/>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C90E3195-AB75-435D-AB31-ABAB6513E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C9E55-04BF-4D95-A811-113239A36216}"/>
              </a:ext>
            </a:extLst>
          </p:cNvPr>
          <p:cNvSpPr>
            <a:spLocks noGrp="1"/>
          </p:cNvSpPr>
          <p:nvPr>
            <p:ph type="sldNum" sz="quarter" idx="12"/>
          </p:nvPr>
        </p:nvSpPr>
        <p:spPr/>
        <p:txBody>
          <a:bodyPr/>
          <a:lstStyle/>
          <a:p>
            <a:fld id="{9C478D35-F14E-4306-8300-C6DBEAE5B3AB}" type="slidenum">
              <a:rPr lang="en-US" smtClean="0"/>
              <a:t>‹#›</a:t>
            </a:fld>
            <a:endParaRPr lang="en-US"/>
          </a:p>
        </p:txBody>
      </p:sp>
      <p:sp>
        <p:nvSpPr>
          <p:cNvPr id="10" name="Title 1">
            <a:extLst>
              <a:ext uri="{FF2B5EF4-FFF2-40B4-BE49-F238E27FC236}">
                <a16:creationId xmlns:a16="http://schemas.microsoft.com/office/drawing/2014/main" id="{42EFD0A4-0264-4A6E-BF43-E00ACA50F052}"/>
              </a:ext>
            </a:extLst>
          </p:cNvPr>
          <p:cNvSpPr>
            <a:spLocks noGrp="1"/>
          </p:cNvSpPr>
          <p:nvPr>
            <p:ph type="title"/>
          </p:nvPr>
        </p:nvSpPr>
        <p:spPr>
          <a:xfrm>
            <a:off x="235670" y="457200"/>
            <a:ext cx="3770722" cy="1600200"/>
          </a:xfrm>
        </p:spPr>
        <p:txBody>
          <a:bodyPr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76D40551-2BA2-424D-95BC-802C2BD556AC}"/>
              </a:ext>
            </a:extLst>
          </p:cNvPr>
          <p:cNvSpPr>
            <a:spLocks noGrp="1"/>
          </p:cNvSpPr>
          <p:nvPr>
            <p:ph type="body" sz="half" idx="2"/>
          </p:nvPr>
        </p:nvSpPr>
        <p:spPr>
          <a:xfrm>
            <a:off x="235670" y="2113962"/>
            <a:ext cx="3770722" cy="3401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BEAC6B2-9D06-48DC-B901-D21C5DAC1A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251617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ED4F-3A3E-4A88-8731-A0DF412C1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46ED7-80C3-4031-A086-B364E84AE0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40473-A19C-4061-8F9D-ADCCD2E0ABE1}"/>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2986BA81-0AEA-4129-989F-EAFE7B0E5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62757-8399-44E9-BD81-EBFADA808C81}"/>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7" name="Picture 6">
            <a:extLst>
              <a:ext uri="{FF2B5EF4-FFF2-40B4-BE49-F238E27FC236}">
                <a16:creationId xmlns:a16="http://schemas.microsoft.com/office/drawing/2014/main" id="{74F74BA2-B180-43C9-88C2-1FB1F686749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21822" y="5505548"/>
            <a:ext cx="784817" cy="784817"/>
          </a:xfrm>
          <a:prstGeom prst="rect">
            <a:avLst/>
          </a:prstGeom>
        </p:spPr>
      </p:pic>
    </p:spTree>
    <p:extLst>
      <p:ext uri="{BB962C8B-B14F-4D97-AF65-F5344CB8AC3E}">
        <p14:creationId xmlns:p14="http://schemas.microsoft.com/office/powerpoint/2010/main" val="60272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EDEA-2C74-4B79-91D2-372EA8B415CF}"/>
              </a:ext>
            </a:extLst>
          </p:cNvPr>
          <p:cNvSpPr>
            <a:spLocks noGrp="1"/>
          </p:cNvSpPr>
          <p:nvPr>
            <p:ph type="title"/>
          </p:nvPr>
        </p:nvSpPr>
        <p:spPr>
          <a:xfrm>
            <a:off x="235670" y="457200"/>
            <a:ext cx="3770722"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234FD7-8C85-4CDD-A193-B4A849E22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50E96-BB1F-4363-B3DF-7E186E659144}"/>
              </a:ext>
            </a:extLst>
          </p:cNvPr>
          <p:cNvSpPr>
            <a:spLocks noGrp="1"/>
          </p:cNvSpPr>
          <p:nvPr>
            <p:ph type="body" sz="half" idx="2"/>
          </p:nvPr>
        </p:nvSpPr>
        <p:spPr>
          <a:xfrm>
            <a:off x="235670" y="2113962"/>
            <a:ext cx="3770722"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9E786-75FE-4CD7-96B2-7A1B6255E893}"/>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ED8386FC-615F-4945-9FE2-6B5D124B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FA79F-E402-413E-A2A4-0CB81A2C8244}"/>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9" name="Picture 8">
            <a:extLst>
              <a:ext uri="{FF2B5EF4-FFF2-40B4-BE49-F238E27FC236}">
                <a16:creationId xmlns:a16="http://schemas.microsoft.com/office/drawing/2014/main" id="{648F2A0F-0354-4D0E-BFD5-26A0DA55D9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7207" y="5702060"/>
            <a:ext cx="1016933" cy="1016933"/>
          </a:xfrm>
          <a:prstGeom prst="rect">
            <a:avLst/>
          </a:prstGeom>
        </p:spPr>
      </p:pic>
    </p:spTree>
    <p:extLst>
      <p:ext uri="{BB962C8B-B14F-4D97-AF65-F5344CB8AC3E}">
        <p14:creationId xmlns:p14="http://schemas.microsoft.com/office/powerpoint/2010/main" val="363215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14AF26-F85A-4633-8F45-9BFC4FB6BCCD}"/>
              </a:ext>
            </a:extLst>
          </p:cNvPr>
          <p:cNvSpPr>
            <a:spLocks noGrp="1"/>
          </p:cNvSpPr>
          <p:nvPr>
            <p:ph type="pic" idx="1"/>
          </p:nvPr>
        </p:nvSpPr>
        <p:spPr>
          <a:xfrm>
            <a:off x="5125453" y="457201"/>
            <a:ext cx="6376736" cy="541178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58AFA8AD-19C2-40D3-8BD6-C1D58AA92214}"/>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C90E3195-AB75-435D-AB31-ABAB6513E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C9E55-04BF-4D95-A811-113239A36216}"/>
              </a:ext>
            </a:extLst>
          </p:cNvPr>
          <p:cNvSpPr>
            <a:spLocks noGrp="1"/>
          </p:cNvSpPr>
          <p:nvPr>
            <p:ph type="sldNum" sz="quarter" idx="12"/>
          </p:nvPr>
        </p:nvSpPr>
        <p:spPr/>
        <p:txBody>
          <a:bodyPr/>
          <a:lstStyle/>
          <a:p>
            <a:fld id="{9C478D35-F14E-4306-8300-C6DBEAE5B3AB}" type="slidenum">
              <a:rPr lang="en-US" smtClean="0"/>
              <a:t>‹#›</a:t>
            </a:fld>
            <a:endParaRPr lang="en-US"/>
          </a:p>
        </p:txBody>
      </p:sp>
      <p:sp>
        <p:nvSpPr>
          <p:cNvPr id="10" name="Title 1">
            <a:extLst>
              <a:ext uri="{FF2B5EF4-FFF2-40B4-BE49-F238E27FC236}">
                <a16:creationId xmlns:a16="http://schemas.microsoft.com/office/drawing/2014/main" id="{42EFD0A4-0264-4A6E-BF43-E00ACA50F052}"/>
              </a:ext>
            </a:extLst>
          </p:cNvPr>
          <p:cNvSpPr>
            <a:spLocks noGrp="1"/>
          </p:cNvSpPr>
          <p:nvPr>
            <p:ph type="title"/>
          </p:nvPr>
        </p:nvSpPr>
        <p:spPr>
          <a:xfrm>
            <a:off x="235670" y="457200"/>
            <a:ext cx="3770722" cy="1600200"/>
          </a:xfrm>
        </p:spPr>
        <p:txBody>
          <a:bodyPr anchor="b"/>
          <a:lstStyle>
            <a:lvl1pPr>
              <a:defRPr sz="3200">
                <a:solidFill>
                  <a:schemeClr val="bg1"/>
                </a:solidFill>
              </a:defRPr>
            </a:lvl1pPr>
          </a:lstStyle>
          <a:p>
            <a:r>
              <a:rPr lang="en-US"/>
              <a:t>Click to edit Master title style</a:t>
            </a:r>
          </a:p>
        </p:txBody>
      </p:sp>
      <p:sp>
        <p:nvSpPr>
          <p:cNvPr id="11" name="Text Placeholder 3">
            <a:extLst>
              <a:ext uri="{FF2B5EF4-FFF2-40B4-BE49-F238E27FC236}">
                <a16:creationId xmlns:a16="http://schemas.microsoft.com/office/drawing/2014/main" id="{76D40551-2BA2-424D-95BC-802C2BD556AC}"/>
              </a:ext>
            </a:extLst>
          </p:cNvPr>
          <p:cNvSpPr>
            <a:spLocks noGrp="1"/>
          </p:cNvSpPr>
          <p:nvPr>
            <p:ph type="body" sz="half" idx="2"/>
          </p:nvPr>
        </p:nvSpPr>
        <p:spPr>
          <a:xfrm>
            <a:off x="235670" y="2113962"/>
            <a:ext cx="3770722" cy="340101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B1F011E-A759-45C5-B9DA-51F8C5D86B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7207" y="5702060"/>
            <a:ext cx="1016933" cy="1016933"/>
          </a:xfrm>
          <a:prstGeom prst="rect">
            <a:avLst/>
          </a:prstGeom>
        </p:spPr>
      </p:pic>
    </p:spTree>
    <p:extLst>
      <p:ext uri="{BB962C8B-B14F-4D97-AF65-F5344CB8AC3E}">
        <p14:creationId xmlns:p14="http://schemas.microsoft.com/office/powerpoint/2010/main" val="1536801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FB132F7C-C333-46A5-BF76-7AFDE01BD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1625102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8B2DFB18-646C-47B4-973C-CAE8B50921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89546" y="5760027"/>
            <a:ext cx="784817" cy="784817"/>
          </a:xfrm>
          <a:prstGeom prst="rect">
            <a:avLst/>
          </a:prstGeom>
        </p:spPr>
      </p:pic>
    </p:spTree>
    <p:extLst>
      <p:ext uri="{BB962C8B-B14F-4D97-AF65-F5344CB8AC3E}">
        <p14:creationId xmlns:p14="http://schemas.microsoft.com/office/powerpoint/2010/main" val="2632261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Stri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EB32934A-BF66-42D8-B566-86A9B35DE0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3921215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 Stripes Logo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EB32934A-BF66-42D8-B566-86A9B35DE0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03082" y="127578"/>
            <a:ext cx="914400" cy="914400"/>
          </a:xfrm>
          <a:prstGeom prst="rect">
            <a:avLst/>
          </a:prstGeom>
        </p:spPr>
      </p:pic>
    </p:spTree>
    <p:extLst>
      <p:ext uri="{BB962C8B-B14F-4D97-AF65-F5344CB8AC3E}">
        <p14:creationId xmlns:p14="http://schemas.microsoft.com/office/powerpoint/2010/main" val="3552207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14F1-179D-4911-9D90-16AAED8E3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222DE-B0F1-4E70-910A-84E250F0C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D58E-0770-4A5E-BF05-C7FAA1FB478C}"/>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10B3EB75-DEB6-490B-8DC7-071CA37E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3A165-A496-426C-A068-405B5B42B8B2}"/>
              </a:ext>
            </a:extLst>
          </p:cNvPr>
          <p:cNvSpPr>
            <a:spLocks noGrp="1"/>
          </p:cNvSpPr>
          <p:nvPr>
            <p:ph type="sldNum" sz="quarter" idx="12"/>
          </p:nvPr>
        </p:nvSpPr>
        <p:spPr/>
        <p:txBody>
          <a:bodyPr/>
          <a:lstStyle/>
          <a:p>
            <a:fld id="{9C478D35-F14E-4306-8300-C6DBEAE5B3AB}" type="slidenum">
              <a:rPr lang="en-US" smtClean="0"/>
              <a:t>‹#›</a:t>
            </a:fld>
            <a:endParaRPr lang="en-US"/>
          </a:p>
        </p:txBody>
      </p:sp>
    </p:spTree>
    <p:extLst>
      <p:ext uri="{BB962C8B-B14F-4D97-AF65-F5344CB8AC3E}">
        <p14:creationId xmlns:p14="http://schemas.microsoft.com/office/powerpoint/2010/main" val="2790441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86D08-0D01-41DE-9321-749215E99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DD273-7F85-4DED-B795-5366F3DED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2216D-52FF-4B52-B601-0242A5AE4E2D}"/>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2D5323BC-8763-497E-83FC-642A277C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11DBC-C077-47CD-AAA1-AFC608B24034}"/>
              </a:ext>
            </a:extLst>
          </p:cNvPr>
          <p:cNvSpPr>
            <a:spLocks noGrp="1"/>
          </p:cNvSpPr>
          <p:nvPr>
            <p:ph type="sldNum" sz="quarter" idx="12"/>
          </p:nvPr>
        </p:nvSpPr>
        <p:spPr/>
        <p:txBody>
          <a:bodyPr/>
          <a:lstStyle/>
          <a:p>
            <a:fld id="{9C478D35-F14E-4306-8300-C6DBEAE5B3AB}" type="slidenum">
              <a:rPr lang="en-US" smtClean="0"/>
              <a:t>‹#›</a:t>
            </a:fld>
            <a:endParaRPr lang="en-US"/>
          </a:p>
        </p:txBody>
      </p:sp>
    </p:spTree>
    <p:extLst>
      <p:ext uri="{BB962C8B-B14F-4D97-AF65-F5344CB8AC3E}">
        <p14:creationId xmlns:p14="http://schemas.microsoft.com/office/powerpoint/2010/main" val="1441091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6739-F970-4CD5-A317-FB67F922C493}"/>
              </a:ext>
            </a:extLst>
          </p:cNvPr>
          <p:cNvSpPr>
            <a:spLocks noGrp="1"/>
          </p:cNvSpPr>
          <p:nvPr>
            <p:ph type="ctrTitle"/>
          </p:nvPr>
        </p:nvSpPr>
        <p:spPr>
          <a:xfrm>
            <a:off x="1687397" y="3347497"/>
            <a:ext cx="8964891" cy="918305"/>
          </a:xfrm>
        </p:spPr>
        <p:txBody>
          <a:bodyPr anchor="b">
            <a:normAutofit/>
          </a:bodyPr>
          <a:lstStyle>
            <a:lvl1pPr algn="ctr">
              <a:defRPr sz="3200"/>
            </a:lvl1pPr>
          </a:lstStyle>
          <a:p>
            <a:r>
              <a:rPr lang="en-US"/>
              <a:t>Click to edit Master title style</a:t>
            </a:r>
          </a:p>
        </p:txBody>
      </p:sp>
      <p:sp>
        <p:nvSpPr>
          <p:cNvPr id="3" name="Subtitle 2">
            <a:extLst>
              <a:ext uri="{FF2B5EF4-FFF2-40B4-BE49-F238E27FC236}">
                <a16:creationId xmlns:a16="http://schemas.microsoft.com/office/drawing/2014/main" id="{57282274-8B22-4ACB-918B-7EE060D90E3A}"/>
              </a:ext>
            </a:extLst>
          </p:cNvPr>
          <p:cNvSpPr>
            <a:spLocks noGrp="1"/>
          </p:cNvSpPr>
          <p:nvPr>
            <p:ph type="subTitle" idx="1"/>
          </p:nvPr>
        </p:nvSpPr>
        <p:spPr>
          <a:xfrm>
            <a:off x="1687398" y="4399074"/>
            <a:ext cx="8964891" cy="753146"/>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60C34DD3-46BD-484C-91D8-2DFB57F407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72683" y="729232"/>
            <a:ext cx="1246635" cy="1246635"/>
          </a:xfrm>
          <a:prstGeom prst="rect">
            <a:avLst/>
          </a:prstGeom>
        </p:spPr>
      </p:pic>
      <p:pic>
        <p:nvPicPr>
          <p:cNvPr id="6" name="Picture 5" descr="A green text on a black background&#10;&#10;Description automatically generated">
            <a:extLst>
              <a:ext uri="{FF2B5EF4-FFF2-40B4-BE49-F238E27FC236}">
                <a16:creationId xmlns:a16="http://schemas.microsoft.com/office/drawing/2014/main" id="{7F6EA676-79DE-0EDC-F02B-73DF6AA1E1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6195" y="5616649"/>
            <a:ext cx="1773519" cy="214300"/>
          </a:xfrm>
          <a:prstGeom prst="rect">
            <a:avLst/>
          </a:prstGeom>
        </p:spPr>
      </p:pic>
    </p:spTree>
    <p:extLst>
      <p:ext uri="{BB962C8B-B14F-4D97-AF65-F5344CB8AC3E}">
        <p14:creationId xmlns:p14="http://schemas.microsoft.com/office/powerpoint/2010/main" val="31226373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DED4F-3A3E-4A88-8731-A0DF412C1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46ED7-80C3-4031-A086-B364E84AE0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40473-A19C-4061-8F9D-ADCCD2E0ABE1}"/>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2986BA81-0AEA-4129-989F-EAFE7B0E5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62757-8399-44E9-BD81-EBFADA808C81}"/>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7" name="Picture 6">
            <a:extLst>
              <a:ext uri="{FF2B5EF4-FFF2-40B4-BE49-F238E27FC236}">
                <a16:creationId xmlns:a16="http://schemas.microsoft.com/office/drawing/2014/main" id="{74F74BA2-B180-43C9-88C2-1FB1F6867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2274045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DDCCE-AA68-48F1-91E2-18B67473EB34}"/>
              </a:ext>
            </a:extLst>
          </p:cNvPr>
          <p:cNvSpPr>
            <a:spLocks noGrp="1"/>
          </p:cNvSpPr>
          <p:nvPr>
            <p:ph type="title"/>
          </p:nvPr>
        </p:nvSpPr>
        <p:spPr>
          <a:xfrm>
            <a:off x="831850" y="1904213"/>
            <a:ext cx="10515600" cy="2130459"/>
          </a:xfrm>
        </p:spPr>
        <p:txBody>
          <a:bodyPr anchor="b"/>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E97B97DC-6CFF-405D-9941-8E7E1FFD8743}"/>
              </a:ext>
            </a:extLst>
          </p:cNvPr>
          <p:cNvSpPr>
            <a:spLocks noGrp="1"/>
          </p:cNvSpPr>
          <p:nvPr>
            <p:ph type="body" idx="1"/>
          </p:nvPr>
        </p:nvSpPr>
        <p:spPr>
          <a:xfrm>
            <a:off x="831850" y="4089840"/>
            <a:ext cx="10515600" cy="680123"/>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355DDA-4B5D-4E24-A00D-B148C99B925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AEEA8892-C293-4D25-8790-B99A1AA52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FC223-4392-435B-9A8D-46AD92E1D1AB}"/>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8" name="Picture 7">
            <a:extLst>
              <a:ext uri="{FF2B5EF4-FFF2-40B4-BE49-F238E27FC236}">
                <a16:creationId xmlns:a16="http://schemas.microsoft.com/office/drawing/2014/main" id="{AE2560F2-A679-41C4-B224-FC3905102C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50252" y="5624125"/>
            <a:ext cx="1063675" cy="1063675"/>
          </a:xfrm>
          <a:prstGeom prst="rect">
            <a:avLst/>
          </a:prstGeom>
        </p:spPr>
      </p:pic>
    </p:spTree>
    <p:extLst>
      <p:ext uri="{BB962C8B-B14F-4D97-AF65-F5344CB8AC3E}">
        <p14:creationId xmlns:p14="http://schemas.microsoft.com/office/powerpoint/2010/main" val="1510507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12E4-4258-43B0-B667-E9D7AB385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633C9-1477-4908-B40A-E9BF843CB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C09A7-6DEE-4518-85E6-68D8EF14C9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465C1-FCC4-47E6-9634-401EE533DF0A}"/>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5F06F36F-69BD-4378-8B60-7D6656B74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670D7-B1AF-4AD1-9501-120C40E7E2B9}"/>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0" name="Picture 9">
            <a:extLst>
              <a:ext uri="{FF2B5EF4-FFF2-40B4-BE49-F238E27FC236}">
                <a16:creationId xmlns:a16="http://schemas.microsoft.com/office/drawing/2014/main" id="{464E3481-C4CA-489A-9F54-A53361799C3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3251207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5353-49E1-4D2F-90F3-54E62785D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6E3EEA-16ED-4A7A-AEDE-2CCC735AA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179F23-1495-4568-A2DD-AC0F57AC6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A18D4F-75AC-49A5-800B-020F237EF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E6872-B0C5-4343-8FFC-97FDF4C7F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A94471-5229-4409-834F-50D63B8EF9D2}"/>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8" name="Footer Placeholder 7">
            <a:extLst>
              <a:ext uri="{FF2B5EF4-FFF2-40B4-BE49-F238E27FC236}">
                <a16:creationId xmlns:a16="http://schemas.microsoft.com/office/drawing/2014/main" id="{4CF5A3EF-AFDC-4085-BBF3-22230614C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0949B-39F1-45B9-A020-1AD8331F6A1B}"/>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2" name="Picture 11">
            <a:extLst>
              <a:ext uri="{FF2B5EF4-FFF2-40B4-BE49-F238E27FC236}">
                <a16:creationId xmlns:a16="http://schemas.microsoft.com/office/drawing/2014/main" id="{707A7DA2-A366-4A14-B290-84C7206E30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3323197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86E0-BBE0-4290-8755-5E656DF46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5B95E-1BEF-4A0E-8751-8E76C747BEF8}"/>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4" name="Footer Placeholder 3">
            <a:extLst>
              <a:ext uri="{FF2B5EF4-FFF2-40B4-BE49-F238E27FC236}">
                <a16:creationId xmlns:a16="http://schemas.microsoft.com/office/drawing/2014/main" id="{35417FDB-0C84-4EF4-A730-6B89836EF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F4020-B0D0-4575-AA41-F1162F375CB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8" name="Picture 7">
            <a:extLst>
              <a:ext uri="{FF2B5EF4-FFF2-40B4-BE49-F238E27FC236}">
                <a16:creationId xmlns:a16="http://schemas.microsoft.com/office/drawing/2014/main" id="{C0B6ED07-BB2C-467B-83EB-DBE7A4E116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1078907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 We Are SCDN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86E0-BBE0-4290-8755-5E656DF46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5B95E-1BEF-4A0E-8751-8E76C747BEF8}"/>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4" name="Footer Placeholder 3">
            <a:extLst>
              <a:ext uri="{FF2B5EF4-FFF2-40B4-BE49-F238E27FC236}">
                <a16:creationId xmlns:a16="http://schemas.microsoft.com/office/drawing/2014/main" id="{35417FDB-0C84-4EF4-A730-6B89836EF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F4020-B0D0-4575-AA41-F1162F375CB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8" name="Picture 7">
            <a:extLst>
              <a:ext uri="{FF2B5EF4-FFF2-40B4-BE49-F238E27FC236}">
                <a16:creationId xmlns:a16="http://schemas.microsoft.com/office/drawing/2014/main" id="{45169526-8C01-492F-9EC0-B8831565368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18076" y="6330001"/>
            <a:ext cx="1673917" cy="394344"/>
          </a:xfrm>
          <a:prstGeom prst="rect">
            <a:avLst/>
          </a:prstGeom>
        </p:spPr>
      </p:pic>
    </p:spTree>
    <p:extLst>
      <p:ext uri="{BB962C8B-B14F-4D97-AF65-F5344CB8AC3E}">
        <p14:creationId xmlns:p14="http://schemas.microsoft.com/office/powerpoint/2010/main" val="3279011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EDEA-2C74-4B79-91D2-372EA8B415CF}"/>
              </a:ext>
            </a:extLst>
          </p:cNvPr>
          <p:cNvSpPr>
            <a:spLocks noGrp="1"/>
          </p:cNvSpPr>
          <p:nvPr>
            <p:ph type="title"/>
          </p:nvPr>
        </p:nvSpPr>
        <p:spPr>
          <a:xfrm>
            <a:off x="235670" y="457200"/>
            <a:ext cx="3770722"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34FD7-8C85-4CDD-A193-B4A849E22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50E96-BB1F-4363-B3DF-7E186E659144}"/>
              </a:ext>
            </a:extLst>
          </p:cNvPr>
          <p:cNvSpPr>
            <a:spLocks noGrp="1"/>
          </p:cNvSpPr>
          <p:nvPr>
            <p:ph type="body" sz="half" idx="2"/>
          </p:nvPr>
        </p:nvSpPr>
        <p:spPr>
          <a:xfrm>
            <a:off x="235670" y="2113962"/>
            <a:ext cx="3770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9E786-75FE-4CD7-96B2-7A1B6255E893}"/>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ED8386FC-615F-4945-9FE2-6B5D124B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FA79F-E402-413E-A2A4-0CB81A2C8244}"/>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2" name="Picture 11">
            <a:extLst>
              <a:ext uri="{FF2B5EF4-FFF2-40B4-BE49-F238E27FC236}">
                <a16:creationId xmlns:a16="http://schemas.microsoft.com/office/drawing/2014/main" id="{97A11C1C-D59C-4154-9386-00BD683B3D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3366964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14AF26-F85A-4633-8F45-9BFC4FB6BCCD}"/>
              </a:ext>
            </a:extLst>
          </p:cNvPr>
          <p:cNvSpPr>
            <a:spLocks noGrp="1"/>
          </p:cNvSpPr>
          <p:nvPr>
            <p:ph type="pic" idx="1"/>
          </p:nvPr>
        </p:nvSpPr>
        <p:spPr>
          <a:xfrm>
            <a:off x="5125453" y="457201"/>
            <a:ext cx="6376736" cy="541178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58AFA8AD-19C2-40D3-8BD6-C1D58AA92214}"/>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C90E3195-AB75-435D-AB31-ABAB6513E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C9E55-04BF-4D95-A811-113239A36216}"/>
              </a:ext>
            </a:extLst>
          </p:cNvPr>
          <p:cNvSpPr>
            <a:spLocks noGrp="1"/>
          </p:cNvSpPr>
          <p:nvPr>
            <p:ph type="sldNum" sz="quarter" idx="12"/>
          </p:nvPr>
        </p:nvSpPr>
        <p:spPr/>
        <p:txBody>
          <a:bodyPr/>
          <a:lstStyle/>
          <a:p>
            <a:fld id="{9C478D35-F14E-4306-8300-C6DBEAE5B3AB}" type="slidenum">
              <a:rPr lang="en-US" smtClean="0"/>
              <a:t>‹#›</a:t>
            </a:fld>
            <a:endParaRPr lang="en-US"/>
          </a:p>
        </p:txBody>
      </p:sp>
      <p:sp>
        <p:nvSpPr>
          <p:cNvPr id="10" name="Title 1">
            <a:extLst>
              <a:ext uri="{FF2B5EF4-FFF2-40B4-BE49-F238E27FC236}">
                <a16:creationId xmlns:a16="http://schemas.microsoft.com/office/drawing/2014/main" id="{42EFD0A4-0264-4A6E-BF43-E00ACA50F052}"/>
              </a:ext>
            </a:extLst>
          </p:cNvPr>
          <p:cNvSpPr>
            <a:spLocks noGrp="1"/>
          </p:cNvSpPr>
          <p:nvPr>
            <p:ph type="title"/>
          </p:nvPr>
        </p:nvSpPr>
        <p:spPr>
          <a:xfrm>
            <a:off x="235670" y="457200"/>
            <a:ext cx="3770722" cy="1600200"/>
          </a:xfrm>
        </p:spPr>
        <p:txBody>
          <a:bodyPr anchor="b"/>
          <a:lstStyle>
            <a:lvl1pPr>
              <a:defRPr sz="3200"/>
            </a:lvl1pPr>
          </a:lstStyle>
          <a:p>
            <a:r>
              <a:rPr lang="en-US"/>
              <a:t>Click to edit Master title style</a:t>
            </a:r>
          </a:p>
        </p:txBody>
      </p:sp>
      <p:sp>
        <p:nvSpPr>
          <p:cNvPr id="11" name="Text Placeholder 3">
            <a:extLst>
              <a:ext uri="{FF2B5EF4-FFF2-40B4-BE49-F238E27FC236}">
                <a16:creationId xmlns:a16="http://schemas.microsoft.com/office/drawing/2014/main" id="{76D40551-2BA2-424D-95BC-802C2BD556AC}"/>
              </a:ext>
            </a:extLst>
          </p:cNvPr>
          <p:cNvSpPr>
            <a:spLocks noGrp="1"/>
          </p:cNvSpPr>
          <p:nvPr>
            <p:ph type="body" sz="half" idx="2"/>
          </p:nvPr>
        </p:nvSpPr>
        <p:spPr>
          <a:xfrm>
            <a:off x="235670" y="2113962"/>
            <a:ext cx="3770722" cy="34010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CBEAC6B2-9D06-48DC-B901-D21C5DAC1AA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747731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EDEA-2C74-4B79-91D2-372EA8B415CF}"/>
              </a:ext>
            </a:extLst>
          </p:cNvPr>
          <p:cNvSpPr>
            <a:spLocks noGrp="1"/>
          </p:cNvSpPr>
          <p:nvPr>
            <p:ph type="title"/>
          </p:nvPr>
        </p:nvSpPr>
        <p:spPr>
          <a:xfrm>
            <a:off x="235670" y="457200"/>
            <a:ext cx="3770722"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234FD7-8C85-4CDD-A193-B4A849E22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50E96-BB1F-4363-B3DF-7E186E659144}"/>
              </a:ext>
            </a:extLst>
          </p:cNvPr>
          <p:cNvSpPr>
            <a:spLocks noGrp="1"/>
          </p:cNvSpPr>
          <p:nvPr>
            <p:ph type="body" sz="half" idx="2"/>
          </p:nvPr>
        </p:nvSpPr>
        <p:spPr>
          <a:xfrm>
            <a:off x="235670" y="2113962"/>
            <a:ext cx="3770722"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9E786-75FE-4CD7-96B2-7A1B6255E893}"/>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ED8386FC-615F-4945-9FE2-6B5D124B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FA79F-E402-413E-A2A4-0CB81A2C8244}"/>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9" name="Picture 8">
            <a:extLst>
              <a:ext uri="{FF2B5EF4-FFF2-40B4-BE49-F238E27FC236}">
                <a16:creationId xmlns:a16="http://schemas.microsoft.com/office/drawing/2014/main" id="{648F2A0F-0354-4D0E-BFD5-26A0DA55D9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7207" y="5702060"/>
            <a:ext cx="1016933" cy="1016933"/>
          </a:xfrm>
          <a:prstGeom prst="rect">
            <a:avLst/>
          </a:prstGeom>
        </p:spPr>
      </p:pic>
    </p:spTree>
    <p:extLst>
      <p:ext uri="{BB962C8B-B14F-4D97-AF65-F5344CB8AC3E}">
        <p14:creationId xmlns:p14="http://schemas.microsoft.com/office/powerpoint/2010/main" val="24289785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14AF26-F85A-4633-8F45-9BFC4FB6BCCD}"/>
              </a:ext>
            </a:extLst>
          </p:cNvPr>
          <p:cNvSpPr>
            <a:spLocks noGrp="1"/>
          </p:cNvSpPr>
          <p:nvPr>
            <p:ph type="pic" idx="1"/>
          </p:nvPr>
        </p:nvSpPr>
        <p:spPr>
          <a:xfrm>
            <a:off x="5125453" y="457201"/>
            <a:ext cx="6376736" cy="541178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a16="http://schemas.microsoft.com/office/drawing/2014/main" id="{58AFA8AD-19C2-40D3-8BD6-C1D58AA92214}"/>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C90E3195-AB75-435D-AB31-ABAB6513E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C9E55-04BF-4D95-A811-113239A36216}"/>
              </a:ext>
            </a:extLst>
          </p:cNvPr>
          <p:cNvSpPr>
            <a:spLocks noGrp="1"/>
          </p:cNvSpPr>
          <p:nvPr>
            <p:ph type="sldNum" sz="quarter" idx="12"/>
          </p:nvPr>
        </p:nvSpPr>
        <p:spPr/>
        <p:txBody>
          <a:bodyPr/>
          <a:lstStyle/>
          <a:p>
            <a:fld id="{9C478D35-F14E-4306-8300-C6DBEAE5B3AB}" type="slidenum">
              <a:rPr lang="en-US" smtClean="0"/>
              <a:t>‹#›</a:t>
            </a:fld>
            <a:endParaRPr lang="en-US"/>
          </a:p>
        </p:txBody>
      </p:sp>
      <p:sp>
        <p:nvSpPr>
          <p:cNvPr id="10" name="Title 1">
            <a:extLst>
              <a:ext uri="{FF2B5EF4-FFF2-40B4-BE49-F238E27FC236}">
                <a16:creationId xmlns:a16="http://schemas.microsoft.com/office/drawing/2014/main" id="{42EFD0A4-0264-4A6E-BF43-E00ACA50F052}"/>
              </a:ext>
            </a:extLst>
          </p:cNvPr>
          <p:cNvSpPr>
            <a:spLocks noGrp="1"/>
          </p:cNvSpPr>
          <p:nvPr>
            <p:ph type="title"/>
          </p:nvPr>
        </p:nvSpPr>
        <p:spPr>
          <a:xfrm>
            <a:off x="235670" y="457200"/>
            <a:ext cx="3770722" cy="1600200"/>
          </a:xfrm>
        </p:spPr>
        <p:txBody>
          <a:bodyPr anchor="b"/>
          <a:lstStyle>
            <a:lvl1pPr>
              <a:defRPr sz="3200">
                <a:solidFill>
                  <a:schemeClr val="bg1"/>
                </a:solidFill>
              </a:defRPr>
            </a:lvl1pPr>
          </a:lstStyle>
          <a:p>
            <a:r>
              <a:rPr lang="en-US"/>
              <a:t>Click to edit Master title style</a:t>
            </a:r>
          </a:p>
        </p:txBody>
      </p:sp>
      <p:sp>
        <p:nvSpPr>
          <p:cNvPr id="11" name="Text Placeholder 3">
            <a:extLst>
              <a:ext uri="{FF2B5EF4-FFF2-40B4-BE49-F238E27FC236}">
                <a16:creationId xmlns:a16="http://schemas.microsoft.com/office/drawing/2014/main" id="{76D40551-2BA2-424D-95BC-802C2BD556AC}"/>
              </a:ext>
            </a:extLst>
          </p:cNvPr>
          <p:cNvSpPr>
            <a:spLocks noGrp="1"/>
          </p:cNvSpPr>
          <p:nvPr>
            <p:ph type="body" sz="half" idx="2"/>
          </p:nvPr>
        </p:nvSpPr>
        <p:spPr>
          <a:xfrm>
            <a:off x="235670" y="2113962"/>
            <a:ext cx="3770722" cy="3401013"/>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B1F011E-A759-45C5-B9DA-51F8C5D86B6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7207" y="5702060"/>
            <a:ext cx="1016933" cy="1016933"/>
          </a:xfrm>
          <a:prstGeom prst="rect">
            <a:avLst/>
          </a:prstGeom>
        </p:spPr>
      </p:pic>
    </p:spTree>
    <p:extLst>
      <p:ext uri="{BB962C8B-B14F-4D97-AF65-F5344CB8AC3E}">
        <p14:creationId xmlns:p14="http://schemas.microsoft.com/office/powerpoint/2010/main" val="29872875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FB132F7C-C333-46A5-BF76-7AFDE01BD0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3403152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8B2DFB18-646C-47B4-973C-CAE8B50921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089546" y="5760027"/>
            <a:ext cx="784817" cy="784817"/>
          </a:xfrm>
          <a:prstGeom prst="rect">
            <a:avLst/>
          </a:prstGeom>
        </p:spPr>
      </p:pic>
    </p:spTree>
    <p:extLst>
      <p:ext uri="{BB962C8B-B14F-4D97-AF65-F5344CB8AC3E}">
        <p14:creationId xmlns:p14="http://schemas.microsoft.com/office/powerpoint/2010/main" val="22508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12E4-4258-43B0-B667-E9D7AB3857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7633C9-1477-4908-B40A-E9BF843CB5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EC09A7-6DEE-4518-85E6-68D8EF14C9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5465C1-FCC4-47E6-9634-401EE533DF0A}"/>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5F06F36F-69BD-4378-8B60-7D6656B74B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670D7-B1AF-4AD1-9501-120C40E7E2B9}"/>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9" name="Picture 8">
            <a:extLst>
              <a:ext uri="{FF2B5EF4-FFF2-40B4-BE49-F238E27FC236}">
                <a16:creationId xmlns:a16="http://schemas.microsoft.com/office/drawing/2014/main" id="{5261F7D7-4701-4D4C-90F3-1CB1EB762F8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21822" y="5505548"/>
            <a:ext cx="784817" cy="784817"/>
          </a:xfrm>
          <a:prstGeom prst="rect">
            <a:avLst/>
          </a:prstGeom>
        </p:spPr>
      </p:pic>
    </p:spTree>
    <p:extLst>
      <p:ext uri="{BB962C8B-B14F-4D97-AF65-F5344CB8AC3E}">
        <p14:creationId xmlns:p14="http://schemas.microsoft.com/office/powerpoint/2010/main" val="3072987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 Strip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EB32934A-BF66-42D8-B566-86A9B35DE0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41946" y="5912427"/>
            <a:ext cx="784817" cy="784817"/>
          </a:xfrm>
          <a:prstGeom prst="rect">
            <a:avLst/>
          </a:prstGeom>
        </p:spPr>
      </p:pic>
    </p:spTree>
    <p:extLst>
      <p:ext uri="{BB962C8B-B14F-4D97-AF65-F5344CB8AC3E}">
        <p14:creationId xmlns:p14="http://schemas.microsoft.com/office/powerpoint/2010/main" val="2730051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 Stripes Logo To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6" name="Picture 5">
            <a:extLst>
              <a:ext uri="{FF2B5EF4-FFF2-40B4-BE49-F238E27FC236}">
                <a16:creationId xmlns:a16="http://schemas.microsoft.com/office/drawing/2014/main" id="{EB32934A-BF66-42D8-B566-86A9B35DE02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803082" y="127578"/>
            <a:ext cx="914400" cy="914400"/>
          </a:xfrm>
          <a:prstGeom prst="rect">
            <a:avLst/>
          </a:prstGeom>
        </p:spPr>
      </p:pic>
    </p:spTree>
    <p:extLst>
      <p:ext uri="{BB962C8B-B14F-4D97-AF65-F5344CB8AC3E}">
        <p14:creationId xmlns:p14="http://schemas.microsoft.com/office/powerpoint/2010/main" val="2380292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A14F1-179D-4911-9D90-16AAED8E3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B222DE-B0F1-4E70-910A-84E250F0C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87D58E-0770-4A5E-BF05-C7FAA1FB478C}"/>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10B3EB75-DEB6-490B-8DC7-071CA37E57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3A165-A496-426C-A068-405B5B42B8B2}"/>
              </a:ext>
            </a:extLst>
          </p:cNvPr>
          <p:cNvSpPr>
            <a:spLocks noGrp="1"/>
          </p:cNvSpPr>
          <p:nvPr>
            <p:ph type="sldNum" sz="quarter" idx="12"/>
          </p:nvPr>
        </p:nvSpPr>
        <p:spPr/>
        <p:txBody>
          <a:bodyPr/>
          <a:lstStyle/>
          <a:p>
            <a:fld id="{9C478D35-F14E-4306-8300-C6DBEAE5B3AB}" type="slidenum">
              <a:rPr lang="en-US" smtClean="0"/>
              <a:t>‹#›</a:t>
            </a:fld>
            <a:endParaRPr lang="en-US"/>
          </a:p>
        </p:txBody>
      </p:sp>
    </p:spTree>
    <p:extLst>
      <p:ext uri="{BB962C8B-B14F-4D97-AF65-F5344CB8AC3E}">
        <p14:creationId xmlns:p14="http://schemas.microsoft.com/office/powerpoint/2010/main" val="21350935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E86D08-0D01-41DE-9321-749215E990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DD273-7F85-4DED-B795-5366F3DED3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2216D-52FF-4B52-B601-0242A5AE4E2D}"/>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5" name="Footer Placeholder 4">
            <a:extLst>
              <a:ext uri="{FF2B5EF4-FFF2-40B4-BE49-F238E27FC236}">
                <a16:creationId xmlns:a16="http://schemas.microsoft.com/office/drawing/2014/main" id="{2D5323BC-8763-497E-83FC-642A277C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211DBC-C077-47CD-AAA1-AFC608B24034}"/>
              </a:ext>
            </a:extLst>
          </p:cNvPr>
          <p:cNvSpPr>
            <a:spLocks noGrp="1"/>
          </p:cNvSpPr>
          <p:nvPr>
            <p:ph type="sldNum" sz="quarter" idx="12"/>
          </p:nvPr>
        </p:nvSpPr>
        <p:spPr/>
        <p:txBody>
          <a:bodyPr/>
          <a:lstStyle/>
          <a:p>
            <a:fld id="{9C478D35-F14E-4306-8300-C6DBEAE5B3AB}" type="slidenum">
              <a:rPr lang="en-US" smtClean="0"/>
              <a:t>‹#›</a:t>
            </a:fld>
            <a:endParaRPr lang="en-US"/>
          </a:p>
        </p:txBody>
      </p:sp>
    </p:spTree>
    <p:extLst>
      <p:ext uri="{BB962C8B-B14F-4D97-AF65-F5344CB8AC3E}">
        <p14:creationId xmlns:p14="http://schemas.microsoft.com/office/powerpoint/2010/main" val="21552132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6739-F970-4CD5-A317-FB67F922C493}"/>
              </a:ext>
            </a:extLst>
          </p:cNvPr>
          <p:cNvSpPr>
            <a:spLocks noGrp="1"/>
          </p:cNvSpPr>
          <p:nvPr>
            <p:ph type="ctrTitle"/>
          </p:nvPr>
        </p:nvSpPr>
        <p:spPr>
          <a:xfrm>
            <a:off x="1687397" y="3347497"/>
            <a:ext cx="8964891" cy="918305"/>
          </a:xfrm>
        </p:spPr>
        <p:txBody>
          <a:bodyPr anchor="b">
            <a:normAutofit/>
          </a:bodyPr>
          <a:lstStyle>
            <a:lvl1pPr algn="ctr">
              <a:defRPr sz="3200"/>
            </a:lvl1pPr>
          </a:lstStyle>
          <a:p>
            <a:r>
              <a:rPr lang="en-US"/>
              <a:t>Click to edit Master title style</a:t>
            </a:r>
          </a:p>
        </p:txBody>
      </p:sp>
      <p:sp>
        <p:nvSpPr>
          <p:cNvPr id="3" name="Subtitle 2">
            <a:extLst>
              <a:ext uri="{FF2B5EF4-FFF2-40B4-BE49-F238E27FC236}">
                <a16:creationId xmlns:a16="http://schemas.microsoft.com/office/drawing/2014/main" id="{57282274-8B22-4ACB-918B-7EE060D90E3A}"/>
              </a:ext>
            </a:extLst>
          </p:cNvPr>
          <p:cNvSpPr>
            <a:spLocks noGrp="1"/>
          </p:cNvSpPr>
          <p:nvPr>
            <p:ph type="subTitle" idx="1"/>
          </p:nvPr>
        </p:nvSpPr>
        <p:spPr>
          <a:xfrm>
            <a:off x="1687398" y="4399074"/>
            <a:ext cx="8964891" cy="753146"/>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60C34DD3-46BD-484C-91D8-2DFB57F4077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472683" y="729232"/>
            <a:ext cx="1246635" cy="1246635"/>
          </a:xfrm>
          <a:prstGeom prst="rect">
            <a:avLst/>
          </a:prstGeom>
        </p:spPr>
      </p:pic>
      <p:pic>
        <p:nvPicPr>
          <p:cNvPr id="6" name="Picture 5" descr="A green text on a black background&#10;&#10;Description automatically generated">
            <a:extLst>
              <a:ext uri="{FF2B5EF4-FFF2-40B4-BE49-F238E27FC236}">
                <a16:creationId xmlns:a16="http://schemas.microsoft.com/office/drawing/2014/main" id="{7F6EA676-79DE-0EDC-F02B-73DF6AA1E1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6195" y="5616649"/>
            <a:ext cx="1773519" cy="214300"/>
          </a:xfrm>
          <a:prstGeom prst="rect">
            <a:avLst/>
          </a:prstGeom>
        </p:spPr>
      </p:pic>
    </p:spTree>
    <p:extLst>
      <p:ext uri="{BB962C8B-B14F-4D97-AF65-F5344CB8AC3E}">
        <p14:creationId xmlns:p14="http://schemas.microsoft.com/office/powerpoint/2010/main" val="34412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5353-49E1-4D2F-90F3-54E62785D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6E3EEA-16ED-4A7A-AEDE-2CCC735AAA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179F23-1495-4568-A2DD-AC0F57AC67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A18D4F-75AC-49A5-800B-020F237EF4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7E6872-B0C5-4343-8FFC-97FDF4C7F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A94471-5229-4409-834F-50D63B8EF9D2}"/>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8" name="Footer Placeholder 7">
            <a:extLst>
              <a:ext uri="{FF2B5EF4-FFF2-40B4-BE49-F238E27FC236}">
                <a16:creationId xmlns:a16="http://schemas.microsoft.com/office/drawing/2014/main" id="{4CF5A3EF-AFDC-4085-BBF3-22230614C2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0949B-39F1-45B9-A020-1AD8331F6A1B}"/>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11" name="Picture 10">
            <a:extLst>
              <a:ext uri="{FF2B5EF4-FFF2-40B4-BE49-F238E27FC236}">
                <a16:creationId xmlns:a16="http://schemas.microsoft.com/office/drawing/2014/main" id="{17CADE7C-095A-40CD-97C7-652E48B53E3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21822" y="5505548"/>
            <a:ext cx="784817" cy="784817"/>
          </a:xfrm>
          <a:prstGeom prst="rect">
            <a:avLst/>
          </a:prstGeom>
        </p:spPr>
      </p:pic>
    </p:spTree>
    <p:extLst>
      <p:ext uri="{BB962C8B-B14F-4D97-AF65-F5344CB8AC3E}">
        <p14:creationId xmlns:p14="http://schemas.microsoft.com/office/powerpoint/2010/main" val="2257066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86E0-BBE0-4290-8755-5E656DF46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5B95E-1BEF-4A0E-8751-8E76C747BEF8}"/>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4" name="Footer Placeholder 3">
            <a:extLst>
              <a:ext uri="{FF2B5EF4-FFF2-40B4-BE49-F238E27FC236}">
                <a16:creationId xmlns:a16="http://schemas.microsoft.com/office/drawing/2014/main" id="{35417FDB-0C84-4EF4-A730-6B89836EF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F4020-B0D0-4575-AA41-F1162F375CB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7" name="Picture 6">
            <a:extLst>
              <a:ext uri="{FF2B5EF4-FFF2-40B4-BE49-F238E27FC236}">
                <a16:creationId xmlns:a16="http://schemas.microsoft.com/office/drawing/2014/main" id="{911D829F-CA5A-43C0-843D-7CE444D0567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21822" y="5505548"/>
            <a:ext cx="784817" cy="784817"/>
          </a:xfrm>
          <a:prstGeom prst="rect">
            <a:avLst/>
          </a:prstGeom>
        </p:spPr>
      </p:pic>
    </p:spTree>
    <p:extLst>
      <p:ext uri="{BB962C8B-B14F-4D97-AF65-F5344CB8AC3E}">
        <p14:creationId xmlns:p14="http://schemas.microsoft.com/office/powerpoint/2010/main" val="2052323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 We Are SCDN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86E0-BBE0-4290-8755-5E656DF46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5B95E-1BEF-4A0E-8751-8E76C747BEF8}"/>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4" name="Footer Placeholder 3">
            <a:extLst>
              <a:ext uri="{FF2B5EF4-FFF2-40B4-BE49-F238E27FC236}">
                <a16:creationId xmlns:a16="http://schemas.microsoft.com/office/drawing/2014/main" id="{35417FDB-0C84-4EF4-A730-6B89836EF9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8F4020-B0D0-4575-AA41-F1162F375CB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7" name="Picture 6">
            <a:extLst>
              <a:ext uri="{FF2B5EF4-FFF2-40B4-BE49-F238E27FC236}">
                <a16:creationId xmlns:a16="http://schemas.microsoft.com/office/drawing/2014/main" id="{A4535C32-6473-432A-AD74-3749FCEE93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166320" y="5876711"/>
            <a:ext cx="1673917" cy="334783"/>
          </a:xfrm>
          <a:prstGeom prst="rect">
            <a:avLst/>
          </a:prstGeom>
        </p:spPr>
      </p:pic>
    </p:spTree>
    <p:extLst>
      <p:ext uri="{BB962C8B-B14F-4D97-AF65-F5344CB8AC3E}">
        <p14:creationId xmlns:p14="http://schemas.microsoft.com/office/powerpoint/2010/main" val="187286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B2A54E-2841-4F6F-B8DA-B1EFEBFE343F}"/>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3" name="Footer Placeholder 2">
            <a:extLst>
              <a:ext uri="{FF2B5EF4-FFF2-40B4-BE49-F238E27FC236}">
                <a16:creationId xmlns:a16="http://schemas.microsoft.com/office/drawing/2014/main" id="{B19CA4FF-AF9A-4A5E-BCA3-F5DF973CEC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9F2B3-303F-47A4-84FF-68E3A753A88F}"/>
              </a:ext>
            </a:extLst>
          </p:cNvPr>
          <p:cNvSpPr>
            <a:spLocks noGrp="1"/>
          </p:cNvSpPr>
          <p:nvPr>
            <p:ph type="sldNum" sz="quarter" idx="12"/>
          </p:nvPr>
        </p:nvSpPr>
        <p:spPr/>
        <p:txBody>
          <a:bodyPr/>
          <a:lstStyle/>
          <a:p>
            <a:fld id="{9C478D35-F14E-4306-8300-C6DBEAE5B3AB}" type="slidenum">
              <a:rPr lang="en-US" smtClean="0"/>
              <a:t>‹#›</a:t>
            </a:fld>
            <a:endParaRPr lang="en-US"/>
          </a:p>
        </p:txBody>
      </p:sp>
      <p:pic>
        <p:nvPicPr>
          <p:cNvPr id="5" name="Picture 4">
            <a:extLst>
              <a:ext uri="{FF2B5EF4-FFF2-40B4-BE49-F238E27FC236}">
                <a16:creationId xmlns:a16="http://schemas.microsoft.com/office/drawing/2014/main" id="{C353504E-5A9D-46AA-B884-B4CE5B3B47D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221822" y="5505548"/>
            <a:ext cx="784817" cy="784817"/>
          </a:xfrm>
          <a:prstGeom prst="rect">
            <a:avLst/>
          </a:prstGeom>
        </p:spPr>
      </p:pic>
    </p:spTree>
    <p:extLst>
      <p:ext uri="{BB962C8B-B14F-4D97-AF65-F5344CB8AC3E}">
        <p14:creationId xmlns:p14="http://schemas.microsoft.com/office/powerpoint/2010/main" val="3138683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0EDEA-2C74-4B79-91D2-372EA8B415CF}"/>
              </a:ext>
            </a:extLst>
          </p:cNvPr>
          <p:cNvSpPr>
            <a:spLocks noGrp="1"/>
          </p:cNvSpPr>
          <p:nvPr>
            <p:ph type="title"/>
          </p:nvPr>
        </p:nvSpPr>
        <p:spPr>
          <a:xfrm>
            <a:off x="235670" y="457200"/>
            <a:ext cx="3770722"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234FD7-8C85-4CDD-A193-B4A849E22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850E96-BB1F-4363-B3DF-7E186E659144}"/>
              </a:ext>
            </a:extLst>
          </p:cNvPr>
          <p:cNvSpPr>
            <a:spLocks noGrp="1"/>
          </p:cNvSpPr>
          <p:nvPr>
            <p:ph type="body" sz="half" idx="2"/>
          </p:nvPr>
        </p:nvSpPr>
        <p:spPr>
          <a:xfrm>
            <a:off x="235670" y="2113962"/>
            <a:ext cx="377072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79E786-75FE-4CD7-96B2-7A1B6255E893}"/>
              </a:ext>
            </a:extLst>
          </p:cNvPr>
          <p:cNvSpPr>
            <a:spLocks noGrp="1"/>
          </p:cNvSpPr>
          <p:nvPr>
            <p:ph type="dt" sz="half" idx="10"/>
          </p:nvPr>
        </p:nvSpPr>
        <p:spPr/>
        <p:txBody>
          <a:bodyPr/>
          <a:lstStyle/>
          <a:p>
            <a:fld id="{9544370C-C2F0-4F69-A9BF-61B558758BC2}" type="datetimeFigureOut">
              <a:rPr lang="en-US" smtClean="0"/>
              <a:t>9/25/2024</a:t>
            </a:fld>
            <a:endParaRPr lang="en-US"/>
          </a:p>
        </p:txBody>
      </p:sp>
      <p:sp>
        <p:nvSpPr>
          <p:cNvPr id="6" name="Footer Placeholder 5">
            <a:extLst>
              <a:ext uri="{FF2B5EF4-FFF2-40B4-BE49-F238E27FC236}">
                <a16:creationId xmlns:a16="http://schemas.microsoft.com/office/drawing/2014/main" id="{ED8386FC-615F-4945-9FE2-6B5D124B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FA79F-E402-413E-A2A4-0CB81A2C8244}"/>
              </a:ext>
            </a:extLst>
          </p:cNvPr>
          <p:cNvSpPr>
            <a:spLocks noGrp="1"/>
          </p:cNvSpPr>
          <p:nvPr>
            <p:ph type="sldNum" sz="quarter" idx="12"/>
          </p:nvPr>
        </p:nvSpPr>
        <p:spPr/>
        <p:txBody>
          <a:bodyPr/>
          <a:lstStyle/>
          <a:p>
            <a:fld id="{9C478D35-F14E-4306-8300-C6DBEAE5B3AB}" type="slidenum">
              <a:rPr lang="en-US" smtClean="0"/>
              <a:t>‹#›</a:t>
            </a:fld>
            <a:endParaRPr lang="en-US"/>
          </a:p>
        </p:txBody>
      </p:sp>
      <p:sp>
        <p:nvSpPr>
          <p:cNvPr id="10" name="Oval 9">
            <a:extLst>
              <a:ext uri="{FF2B5EF4-FFF2-40B4-BE49-F238E27FC236}">
                <a16:creationId xmlns:a16="http://schemas.microsoft.com/office/drawing/2014/main" id="{F0A0B99A-8387-42DB-A6D3-2140148727C2}"/>
              </a:ext>
            </a:extLst>
          </p:cNvPr>
          <p:cNvSpPr/>
          <p:nvPr userDrawn="1"/>
        </p:nvSpPr>
        <p:spPr>
          <a:xfrm>
            <a:off x="1617206" y="5693620"/>
            <a:ext cx="1016933" cy="10169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pic>
        <p:nvPicPr>
          <p:cNvPr id="11" name="Picture 10">
            <a:extLst>
              <a:ext uri="{FF2B5EF4-FFF2-40B4-BE49-F238E27FC236}">
                <a16:creationId xmlns:a16="http://schemas.microsoft.com/office/drawing/2014/main" id="{BB8D6DD7-9581-455B-8684-C6737905EE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17207" y="5702060"/>
            <a:ext cx="1016933" cy="1016933"/>
          </a:xfrm>
          <a:prstGeom prst="rect">
            <a:avLst/>
          </a:prstGeom>
        </p:spPr>
      </p:pic>
    </p:spTree>
    <p:extLst>
      <p:ext uri="{BB962C8B-B14F-4D97-AF65-F5344CB8AC3E}">
        <p14:creationId xmlns:p14="http://schemas.microsoft.com/office/powerpoint/2010/main" val="342924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F227F-1FD7-4176-9505-197569809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3B062-A563-4BC0-A858-8DF573894324}"/>
              </a:ext>
            </a:extLst>
          </p:cNvPr>
          <p:cNvSpPr>
            <a:spLocks noGrp="1"/>
          </p:cNvSpPr>
          <p:nvPr>
            <p:ph type="body" idx="1"/>
          </p:nvPr>
        </p:nvSpPr>
        <p:spPr>
          <a:xfrm>
            <a:off x="838200" y="1825625"/>
            <a:ext cx="10515600" cy="40868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54C01-B71D-4A3A-A9C8-EE38F2DD0B34}"/>
              </a:ext>
            </a:extLst>
          </p:cNvPr>
          <p:cNvSpPr>
            <a:spLocks noGrp="1"/>
          </p:cNvSpPr>
          <p:nvPr>
            <p:ph type="dt" sz="half" idx="2"/>
          </p:nvPr>
        </p:nvSpPr>
        <p:spPr>
          <a:xfrm>
            <a:off x="838200" y="6019510"/>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Soft" panose="02000506030000020004" pitchFamily="50" charset="0"/>
              </a:defRPr>
            </a:lvl1pPr>
          </a:lstStyle>
          <a:p>
            <a:fld id="{9544370C-C2F0-4F69-A9BF-61B558758BC2}" type="datetimeFigureOut">
              <a:rPr lang="en-US" smtClean="0"/>
              <a:pPr/>
              <a:t>9/25/2024</a:t>
            </a:fld>
            <a:endParaRPr lang="en-US"/>
          </a:p>
        </p:txBody>
      </p:sp>
      <p:sp>
        <p:nvSpPr>
          <p:cNvPr id="5" name="Footer Placeholder 4">
            <a:extLst>
              <a:ext uri="{FF2B5EF4-FFF2-40B4-BE49-F238E27FC236}">
                <a16:creationId xmlns:a16="http://schemas.microsoft.com/office/drawing/2014/main" id="{697B21D7-4AC1-4010-9535-5FDFBD507E70}"/>
              </a:ext>
            </a:extLst>
          </p:cNvPr>
          <p:cNvSpPr>
            <a:spLocks noGrp="1"/>
          </p:cNvSpPr>
          <p:nvPr>
            <p:ph type="ftr" sz="quarter" idx="3"/>
          </p:nvPr>
        </p:nvSpPr>
        <p:spPr>
          <a:xfrm>
            <a:off x="4142509" y="601951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Soft" panose="02000506030000020004" pitchFamily="50" charset="0"/>
              </a:defRPr>
            </a:lvl1pPr>
          </a:lstStyle>
          <a:p>
            <a:endParaRPr lang="en-US"/>
          </a:p>
        </p:txBody>
      </p:sp>
      <p:sp>
        <p:nvSpPr>
          <p:cNvPr id="6" name="Slide Number Placeholder 5">
            <a:extLst>
              <a:ext uri="{FF2B5EF4-FFF2-40B4-BE49-F238E27FC236}">
                <a16:creationId xmlns:a16="http://schemas.microsoft.com/office/drawing/2014/main" id="{C4430ED1-89B6-4937-9881-2C7C874D41A8}"/>
              </a:ext>
            </a:extLst>
          </p:cNvPr>
          <p:cNvSpPr>
            <a:spLocks noGrp="1"/>
          </p:cNvSpPr>
          <p:nvPr>
            <p:ph type="sldNum" sz="quarter" idx="4"/>
          </p:nvPr>
        </p:nvSpPr>
        <p:spPr>
          <a:xfrm>
            <a:off x="8974282" y="601951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roxima Soft" panose="02000506030000020004" pitchFamily="50" charset="0"/>
              </a:defRPr>
            </a:lvl1pPr>
          </a:lstStyle>
          <a:p>
            <a:fld id="{9C478D35-F14E-4306-8300-C6DBEAE5B3AB}" type="slidenum">
              <a:rPr lang="en-US" smtClean="0"/>
              <a:pPr/>
              <a:t>‹#›</a:t>
            </a:fld>
            <a:endParaRPr lang="en-US"/>
          </a:p>
        </p:txBody>
      </p:sp>
    </p:spTree>
    <p:extLst>
      <p:ext uri="{BB962C8B-B14F-4D97-AF65-F5344CB8AC3E}">
        <p14:creationId xmlns:p14="http://schemas.microsoft.com/office/powerpoint/2010/main" val="1788212614"/>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79"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kern="1200">
          <a:solidFill>
            <a:schemeClr val="tx2"/>
          </a:solidFill>
          <a:latin typeface="Rothwood Book"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F227F-1FD7-4176-9505-197569809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3B062-A563-4BC0-A858-8DF573894324}"/>
              </a:ext>
            </a:extLst>
          </p:cNvPr>
          <p:cNvSpPr>
            <a:spLocks noGrp="1"/>
          </p:cNvSpPr>
          <p:nvPr>
            <p:ph type="body" idx="1"/>
          </p:nvPr>
        </p:nvSpPr>
        <p:spPr>
          <a:xfrm>
            <a:off x="838200" y="1825625"/>
            <a:ext cx="10515600" cy="40868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54C01-B71D-4A3A-A9C8-EE38F2DD0B34}"/>
              </a:ext>
            </a:extLst>
          </p:cNvPr>
          <p:cNvSpPr>
            <a:spLocks noGrp="1"/>
          </p:cNvSpPr>
          <p:nvPr>
            <p:ph type="dt" sz="half" idx="2"/>
          </p:nvPr>
        </p:nvSpPr>
        <p:spPr>
          <a:xfrm>
            <a:off x="838200" y="6019510"/>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Soft" panose="02000506030000020004" pitchFamily="50" charset="0"/>
              </a:defRPr>
            </a:lvl1pPr>
          </a:lstStyle>
          <a:p>
            <a:fld id="{9544370C-C2F0-4F69-A9BF-61B558758BC2}" type="datetimeFigureOut">
              <a:rPr lang="en-US" smtClean="0"/>
              <a:pPr/>
              <a:t>9/25/2024</a:t>
            </a:fld>
            <a:endParaRPr lang="en-US"/>
          </a:p>
        </p:txBody>
      </p:sp>
      <p:sp>
        <p:nvSpPr>
          <p:cNvPr id="5" name="Footer Placeholder 4">
            <a:extLst>
              <a:ext uri="{FF2B5EF4-FFF2-40B4-BE49-F238E27FC236}">
                <a16:creationId xmlns:a16="http://schemas.microsoft.com/office/drawing/2014/main" id="{697B21D7-4AC1-4010-9535-5FDFBD507E70}"/>
              </a:ext>
            </a:extLst>
          </p:cNvPr>
          <p:cNvSpPr>
            <a:spLocks noGrp="1"/>
          </p:cNvSpPr>
          <p:nvPr>
            <p:ph type="ftr" sz="quarter" idx="3"/>
          </p:nvPr>
        </p:nvSpPr>
        <p:spPr>
          <a:xfrm>
            <a:off x="4142509" y="601951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Soft" panose="02000506030000020004" pitchFamily="50" charset="0"/>
              </a:defRPr>
            </a:lvl1pPr>
          </a:lstStyle>
          <a:p>
            <a:endParaRPr lang="en-US"/>
          </a:p>
        </p:txBody>
      </p:sp>
      <p:sp>
        <p:nvSpPr>
          <p:cNvPr id="6" name="Slide Number Placeholder 5">
            <a:extLst>
              <a:ext uri="{FF2B5EF4-FFF2-40B4-BE49-F238E27FC236}">
                <a16:creationId xmlns:a16="http://schemas.microsoft.com/office/drawing/2014/main" id="{C4430ED1-89B6-4937-9881-2C7C874D41A8}"/>
              </a:ext>
            </a:extLst>
          </p:cNvPr>
          <p:cNvSpPr>
            <a:spLocks noGrp="1"/>
          </p:cNvSpPr>
          <p:nvPr>
            <p:ph type="sldNum" sz="quarter" idx="4"/>
          </p:nvPr>
        </p:nvSpPr>
        <p:spPr>
          <a:xfrm>
            <a:off x="8974282" y="601951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roxima Soft" panose="02000506030000020004" pitchFamily="50" charset="0"/>
              </a:defRPr>
            </a:lvl1pPr>
          </a:lstStyle>
          <a:p>
            <a:fld id="{9C478D35-F14E-4306-8300-C6DBEAE5B3AB}" type="slidenum">
              <a:rPr lang="en-US" smtClean="0"/>
              <a:pPr/>
              <a:t>‹#›</a:t>
            </a:fld>
            <a:endParaRPr lang="en-US"/>
          </a:p>
        </p:txBody>
      </p:sp>
    </p:spTree>
    <p:extLst>
      <p:ext uri="{BB962C8B-B14F-4D97-AF65-F5344CB8AC3E}">
        <p14:creationId xmlns:p14="http://schemas.microsoft.com/office/powerpoint/2010/main" val="1751394210"/>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80" r:id="rId5"/>
    <p:sldLayoutId id="2147483670" r:id="rId6"/>
    <p:sldLayoutId id="2147483671" r:id="rId7"/>
    <p:sldLayoutId id="2147483677" r:id="rId8"/>
    <p:sldLayoutId id="2147483678" r:id="rId9"/>
    <p:sldLayoutId id="2147483669" r:id="rId10"/>
    <p:sldLayoutId id="2147483672" r:id="rId11"/>
    <p:sldLayoutId id="2147483675" r:id="rId12"/>
    <p:sldLayoutId id="2147483676" r:id="rId13"/>
    <p:sldLayoutId id="2147483673" r:id="rId14"/>
    <p:sldLayoutId id="2147483674" r:id="rId15"/>
    <p:sldLayoutId id="2147483697" r:id="rId16"/>
  </p:sldLayoutIdLst>
  <p:txStyles>
    <p:titleStyle>
      <a:lvl1pPr algn="l" defTabSz="914400" rtl="0" eaLnBrk="1" latinLnBrk="0" hangingPunct="1">
        <a:lnSpc>
          <a:spcPct val="90000"/>
        </a:lnSpc>
        <a:spcBef>
          <a:spcPct val="0"/>
        </a:spcBef>
        <a:buNone/>
        <a:defRPr sz="4400" b="0" kern="1200">
          <a:solidFill>
            <a:schemeClr val="tx2"/>
          </a:solidFill>
          <a:latin typeface="Rothwood Book"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BF227F-1FD7-4176-9505-1975698090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A3B062-A563-4BC0-A858-8DF573894324}"/>
              </a:ext>
            </a:extLst>
          </p:cNvPr>
          <p:cNvSpPr>
            <a:spLocks noGrp="1"/>
          </p:cNvSpPr>
          <p:nvPr>
            <p:ph type="body" idx="1"/>
          </p:nvPr>
        </p:nvSpPr>
        <p:spPr>
          <a:xfrm>
            <a:off x="838200" y="1825625"/>
            <a:ext cx="10515600" cy="40868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54C01-B71D-4A3A-A9C8-EE38F2DD0B34}"/>
              </a:ext>
            </a:extLst>
          </p:cNvPr>
          <p:cNvSpPr>
            <a:spLocks noGrp="1"/>
          </p:cNvSpPr>
          <p:nvPr>
            <p:ph type="dt" sz="half" idx="2"/>
          </p:nvPr>
        </p:nvSpPr>
        <p:spPr>
          <a:xfrm>
            <a:off x="838200" y="6019510"/>
            <a:ext cx="2743200" cy="365125"/>
          </a:xfrm>
          <a:prstGeom prst="rect">
            <a:avLst/>
          </a:prstGeom>
        </p:spPr>
        <p:txBody>
          <a:bodyPr vert="horz" lIns="91440" tIns="45720" rIns="91440" bIns="45720" rtlCol="0" anchor="ctr"/>
          <a:lstStyle>
            <a:lvl1pPr algn="l">
              <a:defRPr sz="1200">
                <a:solidFill>
                  <a:schemeClr val="tx1">
                    <a:tint val="75000"/>
                  </a:schemeClr>
                </a:solidFill>
                <a:latin typeface="Proxima Soft" panose="02000506030000020004" pitchFamily="50" charset="0"/>
              </a:defRPr>
            </a:lvl1pPr>
          </a:lstStyle>
          <a:p>
            <a:fld id="{9544370C-C2F0-4F69-A9BF-61B558758BC2}" type="datetimeFigureOut">
              <a:rPr lang="en-US" smtClean="0"/>
              <a:pPr/>
              <a:t>9/25/2024</a:t>
            </a:fld>
            <a:endParaRPr lang="en-US"/>
          </a:p>
        </p:txBody>
      </p:sp>
      <p:sp>
        <p:nvSpPr>
          <p:cNvPr id="5" name="Footer Placeholder 4">
            <a:extLst>
              <a:ext uri="{FF2B5EF4-FFF2-40B4-BE49-F238E27FC236}">
                <a16:creationId xmlns:a16="http://schemas.microsoft.com/office/drawing/2014/main" id="{697B21D7-4AC1-4010-9535-5FDFBD507E70}"/>
              </a:ext>
            </a:extLst>
          </p:cNvPr>
          <p:cNvSpPr>
            <a:spLocks noGrp="1"/>
          </p:cNvSpPr>
          <p:nvPr>
            <p:ph type="ftr" sz="quarter" idx="3"/>
          </p:nvPr>
        </p:nvSpPr>
        <p:spPr>
          <a:xfrm>
            <a:off x="4142509" y="601951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roxima Soft" panose="02000506030000020004" pitchFamily="50" charset="0"/>
              </a:defRPr>
            </a:lvl1pPr>
          </a:lstStyle>
          <a:p>
            <a:endParaRPr lang="en-US"/>
          </a:p>
        </p:txBody>
      </p:sp>
      <p:sp>
        <p:nvSpPr>
          <p:cNvPr id="6" name="Slide Number Placeholder 5">
            <a:extLst>
              <a:ext uri="{FF2B5EF4-FFF2-40B4-BE49-F238E27FC236}">
                <a16:creationId xmlns:a16="http://schemas.microsoft.com/office/drawing/2014/main" id="{C4430ED1-89B6-4937-9881-2C7C874D41A8}"/>
              </a:ext>
            </a:extLst>
          </p:cNvPr>
          <p:cNvSpPr>
            <a:spLocks noGrp="1"/>
          </p:cNvSpPr>
          <p:nvPr>
            <p:ph type="sldNum" sz="quarter" idx="4"/>
          </p:nvPr>
        </p:nvSpPr>
        <p:spPr>
          <a:xfrm>
            <a:off x="8974282" y="601951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roxima Soft" panose="02000506030000020004" pitchFamily="50" charset="0"/>
              </a:defRPr>
            </a:lvl1pPr>
          </a:lstStyle>
          <a:p>
            <a:fld id="{9C478D35-F14E-4306-8300-C6DBEAE5B3AB}" type="slidenum">
              <a:rPr lang="en-US" smtClean="0"/>
              <a:pPr/>
              <a:t>‹#›</a:t>
            </a:fld>
            <a:endParaRPr lang="en-US"/>
          </a:p>
        </p:txBody>
      </p:sp>
    </p:spTree>
    <p:extLst>
      <p:ext uri="{BB962C8B-B14F-4D97-AF65-F5344CB8AC3E}">
        <p14:creationId xmlns:p14="http://schemas.microsoft.com/office/powerpoint/2010/main" val="292777733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8" r:id="rId16"/>
  </p:sldLayoutIdLst>
  <p:txStyles>
    <p:titleStyle>
      <a:lvl1pPr algn="l" defTabSz="914400" rtl="0" eaLnBrk="1" latinLnBrk="0" hangingPunct="1">
        <a:lnSpc>
          <a:spcPct val="90000"/>
        </a:lnSpc>
        <a:spcBef>
          <a:spcPct val="0"/>
        </a:spcBef>
        <a:buNone/>
        <a:defRPr sz="4400" b="0" kern="1200">
          <a:solidFill>
            <a:srgbClr val="3F4A22"/>
          </a:solidFill>
          <a:latin typeface="Rothwood Book"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2.jpeg"/><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mailto:Bakerj@dnr.sc.gov"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mailto:Hayesj@dnr.s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AF76-163C-4943-920D-263F9CA5A418}"/>
              </a:ext>
            </a:extLst>
          </p:cNvPr>
          <p:cNvSpPr>
            <a:spLocks noGrp="1"/>
          </p:cNvSpPr>
          <p:nvPr>
            <p:ph type="ctrTitle"/>
          </p:nvPr>
        </p:nvSpPr>
        <p:spPr/>
        <p:txBody>
          <a:bodyPr/>
          <a:lstStyle/>
          <a:p>
            <a:r>
              <a:rPr lang="en-US"/>
              <a:t>Archiving Project</a:t>
            </a:r>
          </a:p>
        </p:txBody>
      </p:sp>
      <p:sp>
        <p:nvSpPr>
          <p:cNvPr id="3" name="Subtitle 2">
            <a:extLst>
              <a:ext uri="{FF2B5EF4-FFF2-40B4-BE49-F238E27FC236}">
                <a16:creationId xmlns:a16="http://schemas.microsoft.com/office/drawing/2014/main" id="{89AEEF4F-BB34-4237-BBCF-F61DE117A4FB}"/>
              </a:ext>
            </a:extLst>
          </p:cNvPr>
          <p:cNvSpPr>
            <a:spLocks noGrp="1"/>
          </p:cNvSpPr>
          <p:nvPr>
            <p:ph type="subTitle" idx="1"/>
          </p:nvPr>
        </p:nvSpPr>
        <p:spPr/>
        <p:txBody>
          <a:bodyPr>
            <a:normAutofit/>
          </a:bodyPr>
          <a:lstStyle/>
          <a:p>
            <a:r>
              <a:rPr lang="en-US" sz="1800"/>
              <a:t>Jordan Baker and John Hayes</a:t>
            </a:r>
          </a:p>
        </p:txBody>
      </p:sp>
    </p:spTree>
    <p:extLst>
      <p:ext uri="{BB962C8B-B14F-4D97-AF65-F5344CB8AC3E}">
        <p14:creationId xmlns:p14="http://schemas.microsoft.com/office/powerpoint/2010/main" val="64947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99C448-6325-0664-BB6F-FA2FF9DE04AD}"/>
              </a:ext>
            </a:extLst>
          </p:cNvPr>
          <p:cNvSpPr>
            <a:spLocks noGrp="1"/>
          </p:cNvSpPr>
          <p:nvPr>
            <p:ph type="title"/>
          </p:nvPr>
        </p:nvSpPr>
        <p:spPr>
          <a:xfrm>
            <a:off x="724293" y="451105"/>
            <a:ext cx="3455821" cy="1616203"/>
          </a:xfrm>
        </p:spPr>
        <p:txBody>
          <a:bodyPr vert="horz" lIns="91440" tIns="45720" rIns="91440" bIns="45720" rtlCol="0" anchor="b">
            <a:normAutofit/>
          </a:bodyPr>
          <a:lstStyle/>
          <a:p>
            <a:r>
              <a:rPr lang="en-US" kern="1200">
                <a:solidFill>
                  <a:schemeClr val="tx2">
                    <a:lumMod val="75000"/>
                  </a:schemeClr>
                </a:solidFill>
                <a:latin typeface="+mj-lt"/>
                <a:ea typeface="+mj-ea"/>
                <a:cs typeface="+mj-cs"/>
              </a:rPr>
              <a:t>The What and Why</a:t>
            </a:r>
          </a:p>
        </p:txBody>
      </p:sp>
      <p:pic>
        <p:nvPicPr>
          <p:cNvPr id="19" name="Content Placeholder 18" descr="A map of the river&#10;&#10;Description automatically generated">
            <a:extLst>
              <a:ext uri="{FF2B5EF4-FFF2-40B4-BE49-F238E27FC236}">
                <a16:creationId xmlns:a16="http://schemas.microsoft.com/office/drawing/2014/main" id="{3E470326-E825-24F0-C94C-68AE1AF794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5300996" y="-1126124"/>
            <a:ext cx="4137097" cy="6389346"/>
          </a:xfrm>
          <a:prstGeom prst="rect">
            <a:avLst/>
          </a:prstGeom>
        </p:spPr>
      </p:pic>
      <p:sp>
        <p:nvSpPr>
          <p:cNvPr id="10" name="Text Placeholder 9">
            <a:extLst>
              <a:ext uri="{FF2B5EF4-FFF2-40B4-BE49-F238E27FC236}">
                <a16:creationId xmlns:a16="http://schemas.microsoft.com/office/drawing/2014/main" id="{C474F940-C6B7-6982-3EDC-AC4625DF93E5}"/>
              </a:ext>
            </a:extLst>
          </p:cNvPr>
          <p:cNvSpPr>
            <a:spLocks noGrp="1"/>
          </p:cNvSpPr>
          <p:nvPr>
            <p:ph type="body" sz="half" idx="2"/>
          </p:nvPr>
        </p:nvSpPr>
        <p:spPr>
          <a:xfrm>
            <a:off x="719050" y="2413182"/>
            <a:ext cx="3455821" cy="3447832"/>
          </a:xfrm>
        </p:spPr>
        <p:txBody>
          <a:bodyPr vert="horz" lIns="91440" tIns="45720" rIns="91440" bIns="45720" rtlCol="0" anchor="t">
            <a:normAutofit lnSpcReduction="10000"/>
          </a:bodyPr>
          <a:lstStyle/>
          <a:p>
            <a:pPr indent="-228600">
              <a:buFont typeface="Arial" panose="020B0604020202020204" pitchFamily="34" charset="0"/>
              <a:buChar char="•"/>
            </a:pPr>
            <a:r>
              <a:rPr lang="en-US" sz="2000" dirty="0">
                <a:solidFill>
                  <a:schemeClr val="tx2">
                    <a:lumMod val="75000"/>
                  </a:schemeClr>
                </a:solidFill>
                <a:latin typeface="+mn-lt"/>
              </a:rPr>
              <a:t>The documents being archived are historical and significant to the 46 conservation districts in the state.</a:t>
            </a:r>
          </a:p>
          <a:p>
            <a:pPr indent="-228600">
              <a:buFont typeface="Arial" panose="020B0604020202020204" pitchFamily="34" charset="0"/>
              <a:buChar char="•"/>
            </a:pPr>
            <a:r>
              <a:rPr lang="en-US" sz="2000" dirty="0">
                <a:solidFill>
                  <a:schemeClr val="tx2">
                    <a:lumMod val="75000"/>
                  </a:schemeClr>
                </a:solidFill>
                <a:latin typeface="+mn-lt"/>
              </a:rPr>
              <a:t>These documents include a wide variety of letters, historical records, election results, commissioner packets, monthly reports, budgets, Watershed Dam Drawings, Easements, maps, etc. </a:t>
            </a:r>
          </a:p>
        </p:txBody>
      </p:sp>
      <p:pic>
        <p:nvPicPr>
          <p:cNvPr id="21" name="Picture 20" descr="A close-up of a document">
            <a:extLst>
              <a:ext uri="{FF2B5EF4-FFF2-40B4-BE49-F238E27FC236}">
                <a16:creationId xmlns:a16="http://schemas.microsoft.com/office/drawing/2014/main" id="{EF74F206-460B-FA6A-F42B-54AE3338C3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7634" y="3140423"/>
            <a:ext cx="2790039" cy="3610638"/>
          </a:xfrm>
          <a:prstGeom prst="rect">
            <a:avLst/>
          </a:prstGeom>
        </p:spPr>
      </p:pic>
      <p:pic>
        <p:nvPicPr>
          <p:cNvPr id="2" name="Picture 1">
            <a:extLst>
              <a:ext uri="{FF2B5EF4-FFF2-40B4-BE49-F238E27FC236}">
                <a16:creationId xmlns:a16="http://schemas.microsoft.com/office/drawing/2014/main" id="{4B2598E4-56C4-233B-840E-9768136D8F85}"/>
              </a:ext>
            </a:extLst>
          </p:cNvPr>
          <p:cNvPicPr>
            <a:picLocks noChangeAspect="1"/>
          </p:cNvPicPr>
          <p:nvPr/>
        </p:nvPicPr>
        <p:blipFill>
          <a:blip r:embed="rId5"/>
          <a:stretch>
            <a:fillRect/>
          </a:stretch>
        </p:blipFill>
        <p:spPr>
          <a:xfrm>
            <a:off x="5553251" y="3659776"/>
            <a:ext cx="2381332" cy="3084285"/>
          </a:xfrm>
          <a:prstGeom prst="rect">
            <a:avLst/>
          </a:prstGeom>
        </p:spPr>
      </p:pic>
    </p:spTree>
    <p:extLst>
      <p:ext uri="{BB962C8B-B14F-4D97-AF65-F5344CB8AC3E}">
        <p14:creationId xmlns:p14="http://schemas.microsoft.com/office/powerpoint/2010/main" val="17173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BC6701-1751-817C-B3D9-CA8A88C3789B}"/>
              </a:ext>
            </a:extLst>
          </p:cNvPr>
          <p:cNvSpPr>
            <a:spLocks noGrp="1"/>
          </p:cNvSpPr>
          <p:nvPr>
            <p:ph type="title"/>
          </p:nvPr>
        </p:nvSpPr>
        <p:spPr/>
        <p:txBody>
          <a:bodyPr/>
          <a:lstStyle/>
          <a:p>
            <a:r>
              <a:rPr lang="en-US"/>
              <a:t>Process: A Team Approach</a:t>
            </a:r>
          </a:p>
        </p:txBody>
      </p:sp>
      <p:graphicFrame>
        <p:nvGraphicFramePr>
          <p:cNvPr id="13" name="Content Placeholder 8">
            <a:extLst>
              <a:ext uri="{FF2B5EF4-FFF2-40B4-BE49-F238E27FC236}">
                <a16:creationId xmlns:a16="http://schemas.microsoft.com/office/drawing/2014/main" id="{B537203D-22EB-DE22-6D47-7E2B50080AA9}"/>
              </a:ext>
            </a:extLst>
          </p:cNvPr>
          <p:cNvGraphicFramePr>
            <a:graphicFrameLocks noGrp="1"/>
          </p:cNvGraphicFramePr>
          <p:nvPr>
            <p:ph idx="1"/>
            <p:extLst>
              <p:ext uri="{D42A27DB-BD31-4B8C-83A1-F6EECF244321}">
                <p14:modId xmlns:p14="http://schemas.microsoft.com/office/powerpoint/2010/main" val="1236749765"/>
              </p:ext>
            </p:extLst>
          </p:nvPr>
        </p:nvGraphicFramePr>
        <p:xfrm>
          <a:off x="838200" y="1825625"/>
          <a:ext cx="10262787" cy="39940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0276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8A1D-A633-6481-B8CC-543850E372C9}"/>
              </a:ext>
            </a:extLst>
          </p:cNvPr>
          <p:cNvSpPr>
            <a:spLocks noGrp="1"/>
          </p:cNvSpPr>
          <p:nvPr>
            <p:ph type="title"/>
          </p:nvPr>
        </p:nvSpPr>
        <p:spPr/>
        <p:txBody>
          <a:bodyPr/>
          <a:lstStyle/>
          <a:p>
            <a:r>
              <a:rPr lang="en-US"/>
              <a:t>Method for Document Organization</a:t>
            </a:r>
          </a:p>
        </p:txBody>
      </p:sp>
      <p:sp>
        <p:nvSpPr>
          <p:cNvPr id="3" name="Content Placeholder 2">
            <a:extLst>
              <a:ext uri="{FF2B5EF4-FFF2-40B4-BE49-F238E27FC236}">
                <a16:creationId xmlns:a16="http://schemas.microsoft.com/office/drawing/2014/main" id="{2FC08B71-DA4F-EF4E-4362-1455055888C3}"/>
              </a:ext>
            </a:extLst>
          </p:cNvPr>
          <p:cNvSpPr>
            <a:spLocks noGrp="1"/>
          </p:cNvSpPr>
          <p:nvPr>
            <p:ph idx="1"/>
          </p:nvPr>
        </p:nvSpPr>
        <p:spPr>
          <a:xfrm>
            <a:off x="838200" y="1690688"/>
            <a:ext cx="10515600" cy="4086802"/>
          </a:xfrm>
        </p:spPr>
        <p:txBody>
          <a:bodyPr vert="horz" lIns="91440" tIns="45720" rIns="91440" bIns="45720" rtlCol="0" anchor="t">
            <a:normAutofit/>
          </a:bodyPr>
          <a:lstStyle/>
          <a:p>
            <a:r>
              <a:rPr lang="en-US" dirty="0">
                <a:solidFill>
                  <a:schemeClr val="accent6">
                    <a:lumMod val="75000"/>
                  </a:schemeClr>
                </a:solidFill>
                <a:latin typeface="Proxima Nova"/>
              </a:rPr>
              <a:t>Our team wanted a simplified process for retrieval of digitized documents. We came up with this organization and labeling strategy.</a:t>
            </a:r>
          </a:p>
          <a:p>
            <a:pPr lvl="1"/>
            <a:r>
              <a:rPr lang="en-US" dirty="0">
                <a:solidFill>
                  <a:schemeClr val="accent6">
                    <a:lumMod val="75000"/>
                  </a:schemeClr>
                </a:solidFill>
                <a:latin typeface="Proxima Nova"/>
              </a:rPr>
              <a:t>File Naming Conventions</a:t>
            </a:r>
          </a:p>
          <a:p>
            <a:pPr lvl="2"/>
            <a:r>
              <a:rPr lang="en-US" dirty="0">
                <a:solidFill>
                  <a:schemeClr val="accent6">
                    <a:lumMod val="75000"/>
                  </a:schemeClr>
                </a:solidFill>
                <a:latin typeface="Proxima Nova"/>
              </a:rPr>
              <a:t>Example DistrictMonthlyReport0920202</a:t>
            </a:r>
          </a:p>
          <a:p>
            <a:pPr lvl="1"/>
            <a:r>
              <a:rPr lang="en-US" dirty="0">
                <a:solidFill>
                  <a:schemeClr val="accent6">
                    <a:lumMod val="75000"/>
                  </a:schemeClr>
                </a:solidFill>
                <a:latin typeface="Proxima Nova"/>
              </a:rPr>
              <a:t>Centralized Storage</a:t>
            </a:r>
          </a:p>
          <a:p>
            <a:pPr lvl="2"/>
            <a:r>
              <a:rPr lang="en-US" dirty="0">
                <a:solidFill>
                  <a:schemeClr val="accent6">
                    <a:lumMod val="75000"/>
                  </a:schemeClr>
                </a:solidFill>
                <a:latin typeface="Proxima Nova"/>
              </a:rPr>
              <a:t>Agency internal Shared Drive</a:t>
            </a:r>
          </a:p>
          <a:p>
            <a:pPr lvl="1"/>
            <a:r>
              <a:rPr lang="en-US" dirty="0">
                <a:solidFill>
                  <a:schemeClr val="accent6">
                    <a:lumMod val="75000"/>
                  </a:schemeClr>
                </a:solidFill>
                <a:latin typeface="Proxima Nova"/>
              </a:rPr>
              <a:t>Organized Folder Structure</a:t>
            </a:r>
          </a:p>
          <a:p>
            <a:pPr lvl="1"/>
            <a:r>
              <a:rPr lang="en-US" dirty="0">
                <a:solidFill>
                  <a:schemeClr val="accent6">
                    <a:lumMod val="75000"/>
                  </a:schemeClr>
                </a:solidFill>
                <a:latin typeface="Proxima Nova"/>
              </a:rPr>
              <a:t>Searchability and Maintenance</a:t>
            </a:r>
          </a:p>
          <a:p>
            <a:pPr lvl="2"/>
            <a:endParaRPr lang="en-US"/>
          </a:p>
          <a:p>
            <a:endParaRPr lang="en-US"/>
          </a:p>
        </p:txBody>
      </p:sp>
      <p:pic>
        <p:nvPicPr>
          <p:cNvPr id="4" name="Picture 3">
            <a:extLst>
              <a:ext uri="{FF2B5EF4-FFF2-40B4-BE49-F238E27FC236}">
                <a16:creationId xmlns:a16="http://schemas.microsoft.com/office/drawing/2014/main" id="{F01F3977-0F27-A222-9897-5078A8567580}"/>
              </a:ext>
            </a:extLst>
          </p:cNvPr>
          <p:cNvPicPr>
            <a:picLocks noChangeAspect="1"/>
          </p:cNvPicPr>
          <p:nvPr/>
        </p:nvPicPr>
        <p:blipFill>
          <a:blip r:embed="rId3"/>
          <a:stretch>
            <a:fillRect/>
          </a:stretch>
        </p:blipFill>
        <p:spPr>
          <a:xfrm>
            <a:off x="6921307" y="2825496"/>
            <a:ext cx="4434065" cy="3196045"/>
          </a:xfrm>
          <a:prstGeom prst="rect">
            <a:avLst/>
          </a:prstGeom>
        </p:spPr>
      </p:pic>
    </p:spTree>
    <p:extLst>
      <p:ext uri="{BB962C8B-B14F-4D97-AF65-F5344CB8AC3E}">
        <p14:creationId xmlns:p14="http://schemas.microsoft.com/office/powerpoint/2010/main" val="74574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4EC40-B42A-AD03-6A23-9FFBA486E5AF}"/>
              </a:ext>
            </a:extLst>
          </p:cNvPr>
          <p:cNvSpPr>
            <a:spLocks noGrp="1"/>
          </p:cNvSpPr>
          <p:nvPr>
            <p:ph type="title"/>
          </p:nvPr>
        </p:nvSpPr>
        <p:spPr>
          <a:xfrm>
            <a:off x="838200" y="556995"/>
            <a:ext cx="10515600" cy="1133693"/>
          </a:xfrm>
        </p:spPr>
        <p:txBody>
          <a:bodyPr>
            <a:normAutofit/>
          </a:bodyPr>
          <a:lstStyle/>
          <a:p>
            <a:r>
              <a:rPr lang="en-US" sz="5200"/>
              <a:t>Benefits </a:t>
            </a:r>
          </a:p>
        </p:txBody>
      </p:sp>
      <p:graphicFrame>
        <p:nvGraphicFramePr>
          <p:cNvPr id="8" name="Content Placeholder 5">
            <a:extLst>
              <a:ext uri="{FF2B5EF4-FFF2-40B4-BE49-F238E27FC236}">
                <a16:creationId xmlns:a16="http://schemas.microsoft.com/office/drawing/2014/main" id="{C69AFEB6-A281-FF5C-FD6A-35408601BEAD}"/>
              </a:ext>
            </a:extLst>
          </p:cNvPr>
          <p:cNvGraphicFramePr>
            <a:graphicFrameLocks noGrp="1"/>
          </p:cNvGraphicFramePr>
          <p:nvPr>
            <p:ph idx="1"/>
            <p:extLst>
              <p:ext uri="{D42A27DB-BD31-4B8C-83A1-F6EECF244321}">
                <p14:modId xmlns:p14="http://schemas.microsoft.com/office/powerpoint/2010/main" val="2864487899"/>
              </p:ext>
            </p:extLst>
          </p:nvPr>
        </p:nvGraphicFramePr>
        <p:xfrm>
          <a:off x="838200" y="1690688"/>
          <a:ext cx="10319327" cy="42298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89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44EC40-B42A-AD03-6A23-9FFBA486E5AF}"/>
              </a:ext>
            </a:extLst>
          </p:cNvPr>
          <p:cNvSpPr>
            <a:spLocks noGrp="1"/>
          </p:cNvSpPr>
          <p:nvPr>
            <p:ph type="title"/>
          </p:nvPr>
        </p:nvSpPr>
        <p:spPr>
          <a:xfrm>
            <a:off x="838200" y="556995"/>
            <a:ext cx="10515600" cy="1133693"/>
          </a:xfrm>
        </p:spPr>
        <p:txBody>
          <a:bodyPr>
            <a:normAutofit/>
          </a:bodyPr>
          <a:lstStyle/>
          <a:p>
            <a:r>
              <a:rPr lang="en-US" sz="5200"/>
              <a:t>Benefits </a:t>
            </a:r>
          </a:p>
        </p:txBody>
      </p:sp>
      <p:graphicFrame>
        <p:nvGraphicFramePr>
          <p:cNvPr id="7" name="Content Placeholder 2">
            <a:extLst>
              <a:ext uri="{FF2B5EF4-FFF2-40B4-BE49-F238E27FC236}">
                <a16:creationId xmlns:a16="http://schemas.microsoft.com/office/drawing/2014/main" id="{9E338132-1AC4-0984-5006-2CCBCCA2622E}"/>
              </a:ext>
            </a:extLst>
          </p:cNvPr>
          <p:cNvGraphicFramePr>
            <a:graphicFrameLocks noGrp="1"/>
          </p:cNvGraphicFramePr>
          <p:nvPr>
            <p:ph idx="1"/>
            <p:extLst>
              <p:ext uri="{D42A27DB-BD31-4B8C-83A1-F6EECF244321}">
                <p14:modId xmlns:p14="http://schemas.microsoft.com/office/powerpoint/2010/main" val="3066655154"/>
              </p:ext>
            </p:extLst>
          </p:nvPr>
        </p:nvGraphicFramePr>
        <p:xfrm>
          <a:off x="740664" y="1715897"/>
          <a:ext cx="10388600" cy="425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927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63B83-4155-6380-00D3-38A1E5EB3214}"/>
              </a:ext>
            </a:extLst>
          </p:cNvPr>
          <p:cNvSpPr>
            <a:spLocks noGrp="1"/>
          </p:cNvSpPr>
          <p:nvPr>
            <p:ph type="title"/>
          </p:nvPr>
        </p:nvSpPr>
        <p:spPr>
          <a:xfrm>
            <a:off x="838200" y="557188"/>
            <a:ext cx="10515600" cy="1133499"/>
          </a:xfrm>
        </p:spPr>
        <p:txBody>
          <a:bodyPr>
            <a:normAutofit/>
          </a:bodyPr>
          <a:lstStyle/>
          <a:p>
            <a:pPr algn="ctr"/>
            <a:r>
              <a:rPr lang="en-US" sz="5200"/>
              <a:t>Discussion	</a:t>
            </a:r>
          </a:p>
        </p:txBody>
      </p:sp>
      <p:graphicFrame>
        <p:nvGraphicFramePr>
          <p:cNvPr id="5" name="Content Placeholder 2">
            <a:extLst>
              <a:ext uri="{FF2B5EF4-FFF2-40B4-BE49-F238E27FC236}">
                <a16:creationId xmlns:a16="http://schemas.microsoft.com/office/drawing/2014/main" id="{C0218FE5-1969-F8D8-4B1D-F236DB2946E6}"/>
              </a:ext>
            </a:extLst>
          </p:cNvPr>
          <p:cNvGraphicFramePr>
            <a:graphicFrameLocks noGrp="1"/>
          </p:cNvGraphicFramePr>
          <p:nvPr>
            <p:ph idx="1"/>
            <p:extLst>
              <p:ext uri="{D42A27DB-BD31-4B8C-83A1-F6EECF244321}">
                <p14:modId xmlns:p14="http://schemas.microsoft.com/office/powerpoint/2010/main" val="252620333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1049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2A4F64-5C6E-9F96-BEF9-62E156E4D591}"/>
              </a:ext>
            </a:extLst>
          </p:cNvPr>
          <p:cNvSpPr txBox="1"/>
          <p:nvPr/>
        </p:nvSpPr>
        <p:spPr>
          <a:xfrm>
            <a:off x="1333145" y="659011"/>
            <a:ext cx="9400639" cy="65556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chemeClr val="accent6">
                  <a:lumMod val="75000"/>
                </a:schemeClr>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accent6">
                    <a:lumMod val="75000"/>
                  </a:schemeClr>
                </a:solidFill>
                <a:effectLst/>
                <a:uLnTx/>
                <a:uFillTx/>
                <a:latin typeface="Avenir Next LT Pro"/>
                <a:ea typeface="+mn-ea"/>
                <a:cs typeface="+mn-cs"/>
              </a:rPr>
              <a:t>Q&amp;A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chemeClr val="accent6">
                    <a:lumMod val="75000"/>
                  </a:schemeClr>
                </a:solidFill>
                <a:effectLst/>
                <a:uLnTx/>
                <a:uFillTx/>
                <a:latin typeface="Avenir Next LT Pro"/>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chemeClr val="accent6">
                    <a:lumMod val="75000"/>
                  </a:schemeClr>
                </a:solidFill>
                <a:effectLst/>
                <a:uLnTx/>
                <a:uFillTx/>
                <a:latin typeface="Avenir Next LT Pro"/>
                <a:ea typeface="+mn-ea"/>
                <a:cs typeface="+mn-cs"/>
              </a:rPr>
              <a:t>Contact info: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a:solidFill>
                  <a:srgbClr val="000000"/>
                </a:solidFill>
                <a:latin typeface="Avenir Next LT Pro"/>
                <a:hlinkClick r:id="rId3"/>
              </a:rPr>
              <a:t>Bakerj@dnr.sc.gov</a:t>
            </a:r>
            <a:r>
              <a:rPr lang="en-US" sz="3200">
                <a:solidFill>
                  <a:srgbClr val="000000"/>
                </a:solidFill>
                <a:latin typeface="Avenir Next LT Pro"/>
              </a:rPr>
              <a:t> </a:t>
            </a:r>
            <a:endParaRPr kumimoji="0" lang="en-US" sz="3200" b="0" i="0" u="none" strike="noStrike" kern="1200" cap="none" spc="0" normalizeH="0" baseline="0" noProof="0">
              <a:ln>
                <a:noFill/>
              </a:ln>
              <a:solidFill>
                <a:srgbClr val="00000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venir Next LT Pro"/>
                <a:ea typeface="+mn-ea"/>
                <a:cs typeface="+mn-cs"/>
                <a:hlinkClick r:id="rId4"/>
              </a:rPr>
              <a:t>Hayesj@dnr.sc.gov</a:t>
            </a:r>
            <a:endParaRPr kumimoji="0" lang="en-US" sz="3200" b="0" i="0" u="none" strike="noStrike" kern="1200" cap="none" spc="0" normalizeH="0" baseline="0" noProof="0">
              <a:ln>
                <a:noFill/>
              </a:ln>
              <a:solidFill>
                <a:srgbClr val="000000"/>
              </a:solidFill>
              <a:effectLst/>
              <a:uLnTx/>
              <a:uFillTx/>
              <a:latin typeface="Avenir Next LT Pro"/>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000000"/>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0000"/>
              </a:solidFill>
              <a:effectLst/>
              <a:uLnTx/>
              <a:uFillTx/>
              <a:latin typeface="Avenir Next LT Pro"/>
              <a:ea typeface="+mn-ea"/>
              <a:cs typeface="+mn-cs"/>
            </a:endParaRPr>
          </a:p>
        </p:txBody>
      </p:sp>
    </p:spTree>
    <p:extLst>
      <p:ext uri="{BB962C8B-B14F-4D97-AF65-F5344CB8AC3E}">
        <p14:creationId xmlns:p14="http://schemas.microsoft.com/office/powerpoint/2010/main" val="1370681763"/>
      </p:ext>
    </p:extLst>
  </p:cSld>
  <p:clrMapOvr>
    <a:masterClrMapping/>
  </p:clrMapOvr>
</p:sld>
</file>

<file path=ppt/theme/theme1.xml><?xml version="1.0" encoding="utf-8"?>
<a:theme xmlns:a="http://schemas.openxmlformats.org/drawingml/2006/main" name="Rings-Logo">
  <a:themeElements>
    <a:clrScheme name="Custom 2">
      <a:dk1>
        <a:srgbClr val="000000"/>
      </a:dk1>
      <a:lt1>
        <a:srgbClr val="FFFFFF"/>
      </a:lt1>
      <a:dk2>
        <a:srgbClr val="265621"/>
      </a:dk2>
      <a:lt2>
        <a:srgbClr val="E4DFDB"/>
      </a:lt2>
      <a:accent1>
        <a:srgbClr val="2C758F"/>
      </a:accent1>
      <a:accent2>
        <a:srgbClr val="FFA33C"/>
      </a:accent2>
      <a:accent3>
        <a:srgbClr val="A5A5A5"/>
      </a:accent3>
      <a:accent4>
        <a:srgbClr val="E3A700"/>
      </a:accent4>
      <a:accent5>
        <a:srgbClr val="76B0B5"/>
      </a:accent5>
      <a:accent6>
        <a:srgbClr val="648028"/>
      </a:accent6>
      <a:hlink>
        <a:srgbClr val="006671"/>
      </a:hlink>
      <a:folHlink>
        <a:srgbClr val="ED4B0C"/>
      </a:folHlink>
    </a:clrScheme>
    <a:fontScheme name="Custom 1">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ne Color Background">
  <a:themeElements>
    <a:clrScheme name="Custom 2">
      <a:dk1>
        <a:srgbClr val="000000"/>
      </a:dk1>
      <a:lt1>
        <a:srgbClr val="FFFFFF"/>
      </a:lt1>
      <a:dk2>
        <a:srgbClr val="265621"/>
      </a:dk2>
      <a:lt2>
        <a:srgbClr val="E4DFDB"/>
      </a:lt2>
      <a:accent1>
        <a:srgbClr val="2C758F"/>
      </a:accent1>
      <a:accent2>
        <a:srgbClr val="FFA33C"/>
      </a:accent2>
      <a:accent3>
        <a:srgbClr val="A5A5A5"/>
      </a:accent3>
      <a:accent4>
        <a:srgbClr val="E3A700"/>
      </a:accent4>
      <a:accent5>
        <a:srgbClr val="76B0B5"/>
      </a:accent5>
      <a:accent6>
        <a:srgbClr val="648028"/>
      </a:accent6>
      <a:hlink>
        <a:srgbClr val="006671"/>
      </a:hlink>
      <a:folHlink>
        <a:srgbClr val="ED4B0C"/>
      </a:folHlink>
    </a:clrScheme>
    <a:fontScheme name="Custom 1">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ne Color Background">
  <a:themeElements>
    <a:clrScheme name="SCDNR">
      <a:dk1>
        <a:srgbClr val="000000"/>
      </a:dk1>
      <a:lt1>
        <a:sysClr val="window" lastClr="FFFFFF"/>
      </a:lt1>
      <a:dk2>
        <a:srgbClr val="3F4A22"/>
      </a:dk2>
      <a:lt2>
        <a:srgbClr val="E4DFDB"/>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12e51a8-dfbe-4c5c-8ee9-d44312b1a2c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BAC724E2F26854AB421DA0316B0848E" ma:contentTypeVersion="6" ma:contentTypeDescription="Create a new document." ma:contentTypeScope="" ma:versionID="da6699fc7588c27fa605cdff256425e9">
  <xsd:schema xmlns:xsd="http://www.w3.org/2001/XMLSchema" xmlns:xs="http://www.w3.org/2001/XMLSchema" xmlns:p="http://schemas.microsoft.com/office/2006/metadata/properties" xmlns:ns3="512e51a8-dfbe-4c5c-8ee9-d44312b1a2c6" targetNamespace="http://schemas.microsoft.com/office/2006/metadata/properties" ma:root="true" ma:fieldsID="1ff33556e180f9c4c6f7f2e210c5f345" ns3:_="">
    <xsd:import namespace="512e51a8-dfbe-4c5c-8ee9-d44312b1a2c6"/>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2e51a8-dfbe-4c5c-8ee9-d44312b1a2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EDE73B-8565-431D-8357-729DA32C6244}">
  <ds:schemaRefs>
    <ds:schemaRef ds:uri="512e51a8-dfbe-4c5c-8ee9-d44312b1a2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1B666A-6F4A-4F60-AA8F-D8AF60560B93}">
  <ds:schemaRefs>
    <ds:schemaRef ds:uri="512e51a8-dfbe-4c5c-8ee9-d44312b1a2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1F13D3-0833-461B-9DE1-77B2A32B4B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8</Slides>
  <Notes>7</Notes>
  <HiddenSlides>0</HiddenSlide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Rings-Logo</vt:lpstr>
      <vt:lpstr>One Color Background</vt:lpstr>
      <vt:lpstr>1_One Color Background</vt:lpstr>
      <vt:lpstr>Archiving Project</vt:lpstr>
      <vt:lpstr>The What and Why</vt:lpstr>
      <vt:lpstr>Process: A Team Approach</vt:lpstr>
      <vt:lpstr>Method for Document Organization</vt:lpstr>
      <vt:lpstr>Benefits </vt:lpstr>
      <vt:lpstr>Benefits </vt:lpstr>
      <vt:lpstr>Discussion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Elmore</dc:creator>
  <cp:revision>46</cp:revision>
  <dcterms:created xsi:type="dcterms:W3CDTF">2021-11-23T17:26:53Z</dcterms:created>
  <dcterms:modified xsi:type="dcterms:W3CDTF">2024-09-25T14:40:42Z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0x0101006BAC724E2F26854AB421DA0316B0848E</vt:lpwstr>
  </property>
  <property fmtid="{D5CDD505-2E9C-101B-9397-08002B2CF9AE}" pid="3" name="MediaServiceImageTags">
    <vt:lpwstr/>
  </property>
</Properties>
</file>