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294" r:id="rId3"/>
    <p:sldId id="259" r:id="rId4"/>
    <p:sldId id="322" r:id="rId5"/>
    <p:sldId id="327" r:id="rId6"/>
    <p:sldId id="324" r:id="rId7"/>
    <p:sldId id="325" r:id="rId8"/>
    <p:sldId id="326" r:id="rId9"/>
    <p:sldId id="321" r:id="rId10"/>
    <p:sldId id="297" r:id="rId11"/>
  </p:sldIdLst>
  <p:sldSz cx="9144000" cy="6858000" type="screen4x3"/>
  <p:notesSz cx="7102475" cy="9388475"/>
  <p:embeddedFontLst>
    <p:embeddedFont>
      <p:font typeface="굴림체" panose="020B0609000101010101" pitchFamily="49" charset="-127"/>
      <p:regular r:id="rId14"/>
    </p:embeddedFont>
    <p:embeddedFont>
      <p:font typeface="맑은 고딕" panose="020B0503020000020004" pitchFamily="34" charset="-127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632"/>
    <a:srgbClr val="336600"/>
    <a:srgbClr val="6F933F"/>
    <a:srgbClr val="628BA9"/>
    <a:srgbClr val="DBEEF4"/>
    <a:srgbClr val="59A3A1"/>
    <a:srgbClr val="BCDADA"/>
    <a:srgbClr val="C4CCD1"/>
    <a:srgbClr val="CED7D6"/>
    <a:srgbClr val="426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689E6-9F43-4D8E-8782-64F7BB7FFB8E}" v="16" dt="2024-09-04T18:18:36.42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792" autoAdjust="0"/>
  </p:normalViewPr>
  <p:slideViewPr>
    <p:cSldViewPr>
      <p:cViewPr varScale="1">
        <p:scale>
          <a:sx n="114" d="100"/>
          <a:sy n="114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80920" cy="9361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59763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42627A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597632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06421" y="1628800"/>
            <a:ext cx="8322994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59763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80920" cy="1368152"/>
          </a:xfrm>
        </p:spPr>
        <p:txBody>
          <a:bodyPr/>
          <a:lstStyle/>
          <a:p>
            <a:br>
              <a:rPr lang="en-US" altLang="ko-KR" b="1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b="1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Aboard the Crazy Train</a:t>
            </a:r>
            <a:br>
              <a:rPr lang="en-US" altLang="ko-KR" dirty="0">
                <a:solidFill>
                  <a:srgbClr val="6F933F"/>
                </a:solidFill>
              </a:rPr>
            </a:br>
            <a:r>
              <a:rPr lang="en-US" altLang="ko-KR" sz="4400" i="1" dirty="0">
                <a:solidFill>
                  <a:srgbClr val="336600"/>
                </a:solidFill>
              </a:rPr>
              <a:t>Onboarding &amp; Offboarding</a:t>
            </a:r>
            <a:br>
              <a:rPr lang="en-US" altLang="ko-KR" sz="4400" i="1" dirty="0">
                <a:solidFill>
                  <a:srgbClr val="336600"/>
                </a:solidFill>
              </a:rPr>
            </a:br>
            <a:r>
              <a:rPr lang="en-US" altLang="ko-KR" sz="4400" i="1" dirty="0">
                <a:solidFill>
                  <a:srgbClr val="336600"/>
                </a:solidFill>
              </a:rPr>
              <a:t>of Conservation District Employees</a:t>
            </a:r>
            <a:endParaRPr lang="ko-KR" altLang="en-US" b="1" i="1" dirty="0">
              <a:solidFill>
                <a:srgbClr val="3366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4200" y="6166383"/>
            <a:ext cx="1335600" cy="338400"/>
            <a:chOff x="5427663" y="5711825"/>
            <a:chExt cx="1335600" cy="338400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29245" y="5711825"/>
              <a:ext cx="1332435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5628635" y="5887235"/>
              <a:ext cx="85453" cy="130393"/>
            </a:xfrm>
            <a:custGeom>
              <a:avLst/>
              <a:gdLst>
                <a:gd name="T0" fmla="*/ 83 w 83"/>
                <a:gd name="T1" fmla="*/ 90 h 130"/>
                <a:gd name="T2" fmla="*/ 79 w 83"/>
                <a:gd name="T3" fmla="*/ 108 h 130"/>
                <a:gd name="T4" fmla="*/ 69 w 83"/>
                <a:gd name="T5" fmla="*/ 120 h 130"/>
                <a:gd name="T6" fmla="*/ 54 w 83"/>
                <a:gd name="T7" fmla="*/ 128 h 130"/>
                <a:gd name="T8" fmla="*/ 36 w 83"/>
                <a:gd name="T9" fmla="*/ 130 h 130"/>
                <a:gd name="T10" fmla="*/ 24 w 83"/>
                <a:gd name="T11" fmla="*/ 129 h 130"/>
                <a:gd name="T12" fmla="*/ 14 w 83"/>
                <a:gd name="T13" fmla="*/ 127 h 130"/>
                <a:gd name="T14" fmla="*/ 7 w 83"/>
                <a:gd name="T15" fmla="*/ 124 h 130"/>
                <a:gd name="T16" fmla="*/ 3 w 83"/>
                <a:gd name="T17" fmla="*/ 121 h 130"/>
                <a:gd name="T18" fmla="*/ 1 w 83"/>
                <a:gd name="T19" fmla="*/ 117 h 130"/>
                <a:gd name="T20" fmla="*/ 0 w 83"/>
                <a:gd name="T21" fmla="*/ 110 h 130"/>
                <a:gd name="T22" fmla="*/ 0 w 83"/>
                <a:gd name="T23" fmla="*/ 105 h 130"/>
                <a:gd name="T24" fmla="*/ 1 w 83"/>
                <a:gd name="T25" fmla="*/ 102 h 130"/>
                <a:gd name="T26" fmla="*/ 2 w 83"/>
                <a:gd name="T27" fmla="*/ 100 h 130"/>
                <a:gd name="T28" fmla="*/ 4 w 83"/>
                <a:gd name="T29" fmla="*/ 99 h 130"/>
                <a:gd name="T30" fmla="*/ 8 w 83"/>
                <a:gd name="T31" fmla="*/ 101 h 130"/>
                <a:gd name="T32" fmla="*/ 14 w 83"/>
                <a:gd name="T33" fmla="*/ 105 h 130"/>
                <a:gd name="T34" fmla="*/ 24 w 83"/>
                <a:gd name="T35" fmla="*/ 108 h 130"/>
                <a:gd name="T36" fmla="*/ 36 w 83"/>
                <a:gd name="T37" fmla="*/ 110 h 130"/>
                <a:gd name="T38" fmla="*/ 45 w 83"/>
                <a:gd name="T39" fmla="*/ 109 h 130"/>
                <a:gd name="T40" fmla="*/ 51 w 83"/>
                <a:gd name="T41" fmla="*/ 105 h 130"/>
                <a:gd name="T42" fmla="*/ 55 w 83"/>
                <a:gd name="T43" fmla="*/ 100 h 130"/>
                <a:gd name="T44" fmla="*/ 56 w 83"/>
                <a:gd name="T45" fmla="*/ 94 h 130"/>
                <a:gd name="T46" fmla="*/ 54 w 83"/>
                <a:gd name="T47" fmla="*/ 86 h 130"/>
                <a:gd name="T48" fmla="*/ 48 w 83"/>
                <a:gd name="T49" fmla="*/ 81 h 130"/>
                <a:gd name="T50" fmla="*/ 39 w 83"/>
                <a:gd name="T51" fmla="*/ 76 h 130"/>
                <a:gd name="T52" fmla="*/ 29 w 83"/>
                <a:gd name="T53" fmla="*/ 72 h 130"/>
                <a:gd name="T54" fmla="*/ 19 w 83"/>
                <a:gd name="T55" fmla="*/ 66 h 130"/>
                <a:gd name="T56" fmla="*/ 11 w 83"/>
                <a:gd name="T57" fmla="*/ 59 h 130"/>
                <a:gd name="T58" fmla="*/ 5 w 83"/>
                <a:gd name="T59" fmla="*/ 50 h 130"/>
                <a:gd name="T60" fmla="*/ 2 w 83"/>
                <a:gd name="T61" fmla="*/ 36 h 130"/>
                <a:gd name="T62" fmla="*/ 6 w 83"/>
                <a:gd name="T63" fmla="*/ 20 h 130"/>
                <a:gd name="T64" fmla="*/ 15 w 83"/>
                <a:gd name="T65" fmla="*/ 9 h 130"/>
                <a:gd name="T66" fmla="*/ 28 w 83"/>
                <a:gd name="T67" fmla="*/ 2 h 130"/>
                <a:gd name="T68" fmla="*/ 45 w 83"/>
                <a:gd name="T69" fmla="*/ 0 h 130"/>
                <a:gd name="T70" fmla="*/ 54 w 83"/>
                <a:gd name="T71" fmla="*/ 0 h 130"/>
                <a:gd name="T72" fmla="*/ 62 w 83"/>
                <a:gd name="T73" fmla="*/ 2 h 130"/>
                <a:gd name="T74" fmla="*/ 69 w 83"/>
                <a:gd name="T75" fmla="*/ 5 h 130"/>
                <a:gd name="T76" fmla="*/ 73 w 83"/>
                <a:gd name="T77" fmla="*/ 7 h 130"/>
                <a:gd name="T78" fmla="*/ 75 w 83"/>
                <a:gd name="T79" fmla="*/ 9 h 130"/>
                <a:gd name="T80" fmla="*/ 75 w 83"/>
                <a:gd name="T81" fmla="*/ 11 h 130"/>
                <a:gd name="T82" fmla="*/ 75 w 83"/>
                <a:gd name="T83" fmla="*/ 13 h 130"/>
                <a:gd name="T84" fmla="*/ 76 w 83"/>
                <a:gd name="T85" fmla="*/ 18 h 130"/>
                <a:gd name="T86" fmla="*/ 75 w 83"/>
                <a:gd name="T87" fmla="*/ 22 h 130"/>
                <a:gd name="T88" fmla="*/ 75 w 83"/>
                <a:gd name="T89" fmla="*/ 26 h 130"/>
                <a:gd name="T90" fmla="*/ 74 w 83"/>
                <a:gd name="T91" fmla="*/ 28 h 130"/>
                <a:gd name="T92" fmla="*/ 72 w 83"/>
                <a:gd name="T93" fmla="*/ 28 h 130"/>
                <a:gd name="T94" fmla="*/ 69 w 83"/>
                <a:gd name="T95" fmla="*/ 27 h 130"/>
                <a:gd name="T96" fmla="*/ 63 w 83"/>
                <a:gd name="T97" fmla="*/ 24 h 130"/>
                <a:gd name="T98" fmla="*/ 55 w 83"/>
                <a:gd name="T99" fmla="*/ 21 h 130"/>
                <a:gd name="T100" fmla="*/ 45 w 83"/>
                <a:gd name="T101" fmla="*/ 20 h 130"/>
                <a:gd name="T102" fmla="*/ 38 w 83"/>
                <a:gd name="T103" fmla="*/ 21 h 130"/>
                <a:gd name="T104" fmla="*/ 33 w 83"/>
                <a:gd name="T105" fmla="*/ 23 h 130"/>
                <a:gd name="T106" fmla="*/ 30 w 83"/>
                <a:gd name="T107" fmla="*/ 28 h 130"/>
                <a:gd name="T108" fmla="*/ 28 w 83"/>
                <a:gd name="T109" fmla="*/ 33 h 130"/>
                <a:gd name="T110" fmla="*/ 31 w 83"/>
                <a:gd name="T111" fmla="*/ 40 h 130"/>
                <a:gd name="T112" fmla="*/ 37 w 83"/>
                <a:gd name="T113" fmla="*/ 46 h 130"/>
                <a:gd name="T114" fmla="*/ 46 w 83"/>
                <a:gd name="T115" fmla="*/ 50 h 130"/>
                <a:gd name="T116" fmla="*/ 56 w 83"/>
                <a:gd name="T117" fmla="*/ 55 h 130"/>
                <a:gd name="T118" fmla="*/ 66 w 83"/>
                <a:gd name="T119" fmla="*/ 60 h 130"/>
                <a:gd name="T120" fmla="*/ 74 w 83"/>
                <a:gd name="T121" fmla="*/ 67 h 130"/>
                <a:gd name="T122" fmla="*/ 81 w 83"/>
                <a:gd name="T123" fmla="*/ 77 h 130"/>
                <a:gd name="T124" fmla="*/ 83 w 83"/>
                <a:gd name="T12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30">
                  <a:moveTo>
                    <a:pt x="83" y="90"/>
                  </a:moveTo>
                  <a:cubicBezTo>
                    <a:pt x="83" y="97"/>
                    <a:pt x="82" y="103"/>
                    <a:pt x="79" y="108"/>
                  </a:cubicBezTo>
                  <a:cubicBezTo>
                    <a:pt x="77" y="113"/>
                    <a:pt x="73" y="117"/>
                    <a:pt x="69" y="120"/>
                  </a:cubicBezTo>
                  <a:cubicBezTo>
                    <a:pt x="65" y="124"/>
                    <a:pt x="60" y="126"/>
                    <a:pt x="54" y="128"/>
                  </a:cubicBezTo>
                  <a:cubicBezTo>
                    <a:pt x="49" y="130"/>
                    <a:pt x="42" y="130"/>
                    <a:pt x="36" y="130"/>
                  </a:cubicBezTo>
                  <a:cubicBezTo>
                    <a:pt x="32" y="130"/>
                    <a:pt x="28" y="130"/>
                    <a:pt x="24" y="129"/>
                  </a:cubicBezTo>
                  <a:cubicBezTo>
                    <a:pt x="20" y="129"/>
                    <a:pt x="17" y="128"/>
                    <a:pt x="14" y="127"/>
                  </a:cubicBezTo>
                  <a:cubicBezTo>
                    <a:pt x="11" y="126"/>
                    <a:pt x="9" y="125"/>
                    <a:pt x="7" y="124"/>
                  </a:cubicBezTo>
                  <a:cubicBezTo>
                    <a:pt x="5" y="122"/>
                    <a:pt x="3" y="121"/>
                    <a:pt x="3" y="121"/>
                  </a:cubicBezTo>
                  <a:cubicBezTo>
                    <a:pt x="2" y="120"/>
                    <a:pt x="1" y="119"/>
                    <a:pt x="1" y="117"/>
                  </a:cubicBezTo>
                  <a:cubicBezTo>
                    <a:pt x="0" y="115"/>
                    <a:pt x="0" y="113"/>
                    <a:pt x="0" y="110"/>
                  </a:cubicBezTo>
                  <a:cubicBezTo>
                    <a:pt x="0" y="108"/>
                    <a:pt x="0" y="106"/>
                    <a:pt x="0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101"/>
                    <a:pt x="2" y="100"/>
                    <a:pt x="2" y="100"/>
                  </a:cubicBezTo>
                  <a:cubicBezTo>
                    <a:pt x="3" y="100"/>
                    <a:pt x="3" y="99"/>
                    <a:pt x="4" y="99"/>
                  </a:cubicBezTo>
                  <a:cubicBezTo>
                    <a:pt x="5" y="99"/>
                    <a:pt x="6" y="100"/>
                    <a:pt x="8" y="101"/>
                  </a:cubicBezTo>
                  <a:cubicBezTo>
                    <a:pt x="9" y="102"/>
                    <a:pt x="12" y="103"/>
                    <a:pt x="14" y="105"/>
                  </a:cubicBezTo>
                  <a:cubicBezTo>
                    <a:pt x="17" y="106"/>
                    <a:pt x="20" y="107"/>
                    <a:pt x="24" y="108"/>
                  </a:cubicBezTo>
                  <a:cubicBezTo>
                    <a:pt x="27" y="109"/>
                    <a:pt x="31" y="110"/>
                    <a:pt x="36" y="110"/>
                  </a:cubicBezTo>
                  <a:cubicBezTo>
                    <a:pt x="39" y="110"/>
                    <a:pt x="42" y="109"/>
                    <a:pt x="45" y="109"/>
                  </a:cubicBezTo>
                  <a:cubicBezTo>
                    <a:pt x="47" y="108"/>
                    <a:pt x="49" y="107"/>
                    <a:pt x="51" y="105"/>
                  </a:cubicBezTo>
                  <a:cubicBezTo>
                    <a:pt x="53" y="104"/>
                    <a:pt x="54" y="102"/>
                    <a:pt x="55" y="100"/>
                  </a:cubicBezTo>
                  <a:cubicBezTo>
                    <a:pt x="56" y="98"/>
                    <a:pt x="56" y="96"/>
                    <a:pt x="56" y="94"/>
                  </a:cubicBezTo>
                  <a:cubicBezTo>
                    <a:pt x="56" y="91"/>
                    <a:pt x="55" y="88"/>
                    <a:pt x="54" y="86"/>
                  </a:cubicBezTo>
                  <a:cubicBezTo>
                    <a:pt x="52" y="84"/>
                    <a:pt x="50" y="82"/>
                    <a:pt x="48" y="81"/>
                  </a:cubicBezTo>
                  <a:cubicBezTo>
                    <a:pt x="45" y="79"/>
                    <a:pt x="42" y="78"/>
                    <a:pt x="39" y="76"/>
                  </a:cubicBezTo>
                  <a:cubicBezTo>
                    <a:pt x="36" y="75"/>
                    <a:pt x="33" y="73"/>
                    <a:pt x="29" y="72"/>
                  </a:cubicBezTo>
                  <a:cubicBezTo>
                    <a:pt x="26" y="70"/>
                    <a:pt x="23" y="68"/>
                    <a:pt x="19" y="66"/>
                  </a:cubicBezTo>
                  <a:cubicBezTo>
                    <a:pt x="16" y="65"/>
                    <a:pt x="13" y="62"/>
                    <a:pt x="11" y="59"/>
                  </a:cubicBezTo>
                  <a:cubicBezTo>
                    <a:pt x="8" y="57"/>
                    <a:pt x="6" y="53"/>
                    <a:pt x="5" y="50"/>
                  </a:cubicBezTo>
                  <a:cubicBezTo>
                    <a:pt x="3" y="46"/>
                    <a:pt x="2" y="41"/>
                    <a:pt x="2" y="36"/>
                  </a:cubicBezTo>
                  <a:cubicBezTo>
                    <a:pt x="2" y="30"/>
                    <a:pt x="3" y="25"/>
                    <a:pt x="6" y="20"/>
                  </a:cubicBezTo>
                  <a:cubicBezTo>
                    <a:pt x="8" y="15"/>
                    <a:pt x="11" y="12"/>
                    <a:pt x="15" y="9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34" y="0"/>
                    <a:pt x="39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7" y="1"/>
                    <a:pt x="60" y="1"/>
                    <a:pt x="62" y="2"/>
                  </a:cubicBezTo>
                  <a:cubicBezTo>
                    <a:pt x="65" y="3"/>
                    <a:pt x="67" y="4"/>
                    <a:pt x="69" y="5"/>
                  </a:cubicBezTo>
                  <a:cubicBezTo>
                    <a:pt x="71" y="6"/>
                    <a:pt x="73" y="7"/>
                    <a:pt x="73" y="7"/>
                  </a:cubicBezTo>
                  <a:cubicBezTo>
                    <a:pt x="74" y="8"/>
                    <a:pt x="74" y="8"/>
                    <a:pt x="75" y="9"/>
                  </a:cubicBezTo>
                  <a:cubicBezTo>
                    <a:pt x="75" y="9"/>
                    <a:pt x="75" y="10"/>
                    <a:pt x="75" y="11"/>
                  </a:cubicBezTo>
                  <a:cubicBezTo>
                    <a:pt x="75" y="11"/>
                    <a:pt x="75" y="12"/>
                    <a:pt x="75" y="13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6" y="20"/>
                    <a:pt x="76" y="21"/>
                    <a:pt x="75" y="22"/>
                  </a:cubicBezTo>
                  <a:cubicBezTo>
                    <a:pt x="75" y="24"/>
                    <a:pt x="75" y="25"/>
                    <a:pt x="75" y="26"/>
                  </a:cubicBezTo>
                  <a:cubicBezTo>
                    <a:pt x="75" y="27"/>
                    <a:pt x="74" y="27"/>
                    <a:pt x="74" y="28"/>
                  </a:cubicBezTo>
                  <a:cubicBezTo>
                    <a:pt x="74" y="28"/>
                    <a:pt x="73" y="28"/>
                    <a:pt x="72" y="28"/>
                  </a:cubicBezTo>
                  <a:cubicBezTo>
                    <a:pt x="72" y="28"/>
                    <a:pt x="70" y="28"/>
                    <a:pt x="69" y="27"/>
                  </a:cubicBezTo>
                  <a:cubicBezTo>
                    <a:pt x="67" y="26"/>
                    <a:pt x="65" y="25"/>
                    <a:pt x="63" y="24"/>
                  </a:cubicBezTo>
                  <a:cubicBezTo>
                    <a:pt x="61" y="23"/>
                    <a:pt x="58" y="22"/>
                    <a:pt x="55" y="21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42" y="20"/>
                    <a:pt x="40" y="20"/>
                    <a:pt x="38" y="21"/>
                  </a:cubicBezTo>
                  <a:cubicBezTo>
                    <a:pt x="36" y="21"/>
                    <a:pt x="34" y="22"/>
                    <a:pt x="33" y="23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6"/>
                    <a:pt x="29" y="38"/>
                    <a:pt x="31" y="40"/>
                  </a:cubicBezTo>
                  <a:cubicBezTo>
                    <a:pt x="32" y="42"/>
                    <a:pt x="34" y="44"/>
                    <a:pt x="37" y="46"/>
                  </a:cubicBezTo>
                  <a:cubicBezTo>
                    <a:pt x="40" y="47"/>
                    <a:pt x="42" y="49"/>
                    <a:pt x="46" y="50"/>
                  </a:cubicBezTo>
                  <a:cubicBezTo>
                    <a:pt x="49" y="52"/>
                    <a:pt x="52" y="53"/>
                    <a:pt x="56" y="55"/>
                  </a:cubicBezTo>
                  <a:cubicBezTo>
                    <a:pt x="59" y="56"/>
                    <a:pt x="62" y="58"/>
                    <a:pt x="66" y="60"/>
                  </a:cubicBezTo>
                  <a:cubicBezTo>
                    <a:pt x="69" y="62"/>
                    <a:pt x="72" y="65"/>
                    <a:pt x="74" y="67"/>
                  </a:cubicBezTo>
                  <a:cubicBezTo>
                    <a:pt x="77" y="70"/>
                    <a:pt x="79" y="73"/>
                    <a:pt x="81" y="77"/>
                  </a:cubicBezTo>
                  <a:cubicBezTo>
                    <a:pt x="82" y="81"/>
                    <a:pt x="83" y="85"/>
                    <a:pt x="83" y="9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726748" y="5879473"/>
              <a:ext cx="26902" cy="138155"/>
            </a:xfrm>
            <a:custGeom>
              <a:avLst/>
              <a:gdLst>
                <a:gd name="T0" fmla="*/ 25 w 25"/>
                <a:gd name="T1" fmla="*/ 133 h 137"/>
                <a:gd name="T2" fmla="*/ 24 w 25"/>
                <a:gd name="T3" fmla="*/ 135 h 137"/>
                <a:gd name="T4" fmla="*/ 22 w 25"/>
                <a:gd name="T5" fmla="*/ 136 h 137"/>
                <a:gd name="T6" fmla="*/ 18 w 25"/>
                <a:gd name="T7" fmla="*/ 137 h 137"/>
                <a:gd name="T8" fmla="*/ 12 w 25"/>
                <a:gd name="T9" fmla="*/ 137 h 137"/>
                <a:gd name="T10" fmla="*/ 7 w 25"/>
                <a:gd name="T11" fmla="*/ 137 h 137"/>
                <a:gd name="T12" fmla="*/ 3 w 25"/>
                <a:gd name="T13" fmla="*/ 136 h 137"/>
                <a:gd name="T14" fmla="*/ 1 w 25"/>
                <a:gd name="T15" fmla="*/ 135 h 137"/>
                <a:gd name="T16" fmla="*/ 0 w 25"/>
                <a:gd name="T17" fmla="*/ 133 h 137"/>
                <a:gd name="T18" fmla="*/ 0 w 25"/>
                <a:gd name="T19" fmla="*/ 4 h 137"/>
                <a:gd name="T20" fmla="*/ 1 w 25"/>
                <a:gd name="T21" fmla="*/ 3 h 137"/>
                <a:gd name="T22" fmla="*/ 3 w 25"/>
                <a:gd name="T23" fmla="*/ 1 h 137"/>
                <a:gd name="T24" fmla="*/ 7 w 25"/>
                <a:gd name="T25" fmla="*/ 1 h 137"/>
                <a:gd name="T26" fmla="*/ 12 w 25"/>
                <a:gd name="T27" fmla="*/ 0 h 137"/>
                <a:gd name="T28" fmla="*/ 18 w 25"/>
                <a:gd name="T29" fmla="*/ 1 h 137"/>
                <a:gd name="T30" fmla="*/ 22 w 25"/>
                <a:gd name="T31" fmla="*/ 1 h 137"/>
                <a:gd name="T32" fmla="*/ 24 w 25"/>
                <a:gd name="T33" fmla="*/ 3 h 137"/>
                <a:gd name="T34" fmla="*/ 25 w 25"/>
                <a:gd name="T35" fmla="*/ 4 h 137"/>
                <a:gd name="T36" fmla="*/ 25 w 25"/>
                <a:gd name="T3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7">
                  <a:moveTo>
                    <a:pt x="25" y="133"/>
                  </a:moveTo>
                  <a:cubicBezTo>
                    <a:pt x="25" y="133"/>
                    <a:pt x="25" y="134"/>
                    <a:pt x="24" y="135"/>
                  </a:cubicBezTo>
                  <a:cubicBezTo>
                    <a:pt x="24" y="135"/>
                    <a:pt x="23" y="135"/>
                    <a:pt x="22" y="136"/>
                  </a:cubicBezTo>
                  <a:cubicBezTo>
                    <a:pt x="21" y="136"/>
                    <a:pt x="20" y="136"/>
                    <a:pt x="18" y="137"/>
                  </a:cubicBezTo>
                  <a:cubicBezTo>
                    <a:pt x="17" y="137"/>
                    <a:pt x="15" y="137"/>
                    <a:pt x="12" y="137"/>
                  </a:cubicBezTo>
                  <a:cubicBezTo>
                    <a:pt x="10" y="137"/>
                    <a:pt x="8" y="137"/>
                    <a:pt x="7" y="137"/>
                  </a:cubicBezTo>
                  <a:cubicBezTo>
                    <a:pt x="5" y="136"/>
                    <a:pt x="4" y="136"/>
                    <a:pt x="3" y="136"/>
                  </a:cubicBezTo>
                  <a:cubicBezTo>
                    <a:pt x="2" y="135"/>
                    <a:pt x="1" y="135"/>
                    <a:pt x="1" y="135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771057" y="5882577"/>
              <a:ext cx="28484" cy="135050"/>
            </a:xfrm>
            <a:custGeom>
              <a:avLst/>
              <a:gdLst>
                <a:gd name="T0" fmla="*/ 28 w 28"/>
                <a:gd name="T1" fmla="*/ 12 h 133"/>
                <a:gd name="T2" fmla="*/ 25 w 28"/>
                <a:gd name="T3" fmla="*/ 22 h 133"/>
                <a:gd name="T4" fmla="*/ 14 w 28"/>
                <a:gd name="T5" fmla="*/ 25 h 133"/>
                <a:gd name="T6" fmla="*/ 2 w 28"/>
                <a:gd name="T7" fmla="*/ 23 h 133"/>
                <a:gd name="T8" fmla="*/ 0 w 28"/>
                <a:gd name="T9" fmla="*/ 13 h 133"/>
                <a:gd name="T10" fmla="*/ 3 w 28"/>
                <a:gd name="T11" fmla="*/ 2 h 133"/>
                <a:gd name="T12" fmla="*/ 14 w 28"/>
                <a:gd name="T13" fmla="*/ 0 h 133"/>
                <a:gd name="T14" fmla="*/ 25 w 28"/>
                <a:gd name="T15" fmla="*/ 2 h 133"/>
                <a:gd name="T16" fmla="*/ 28 w 28"/>
                <a:gd name="T17" fmla="*/ 12 h 133"/>
                <a:gd name="T18" fmla="*/ 26 w 28"/>
                <a:gd name="T19" fmla="*/ 129 h 133"/>
                <a:gd name="T20" fmla="*/ 25 w 28"/>
                <a:gd name="T21" fmla="*/ 131 h 133"/>
                <a:gd name="T22" fmla="*/ 23 w 28"/>
                <a:gd name="T23" fmla="*/ 132 h 133"/>
                <a:gd name="T24" fmla="*/ 20 w 28"/>
                <a:gd name="T25" fmla="*/ 133 h 133"/>
                <a:gd name="T26" fmla="*/ 14 w 28"/>
                <a:gd name="T27" fmla="*/ 133 h 133"/>
                <a:gd name="T28" fmla="*/ 8 w 28"/>
                <a:gd name="T29" fmla="*/ 133 h 133"/>
                <a:gd name="T30" fmla="*/ 4 w 28"/>
                <a:gd name="T31" fmla="*/ 132 h 133"/>
                <a:gd name="T32" fmla="*/ 2 w 28"/>
                <a:gd name="T33" fmla="*/ 131 h 133"/>
                <a:gd name="T34" fmla="*/ 1 w 28"/>
                <a:gd name="T35" fmla="*/ 129 h 133"/>
                <a:gd name="T36" fmla="*/ 1 w 28"/>
                <a:gd name="T37" fmla="*/ 42 h 133"/>
                <a:gd name="T38" fmla="*/ 2 w 28"/>
                <a:gd name="T39" fmla="*/ 40 h 133"/>
                <a:gd name="T40" fmla="*/ 4 w 28"/>
                <a:gd name="T41" fmla="*/ 39 h 133"/>
                <a:gd name="T42" fmla="*/ 8 w 28"/>
                <a:gd name="T43" fmla="*/ 38 h 133"/>
                <a:gd name="T44" fmla="*/ 14 w 28"/>
                <a:gd name="T45" fmla="*/ 38 h 133"/>
                <a:gd name="T46" fmla="*/ 20 w 28"/>
                <a:gd name="T47" fmla="*/ 38 h 133"/>
                <a:gd name="T48" fmla="*/ 23 w 28"/>
                <a:gd name="T49" fmla="*/ 39 h 133"/>
                <a:gd name="T50" fmla="*/ 25 w 28"/>
                <a:gd name="T51" fmla="*/ 40 h 133"/>
                <a:gd name="T52" fmla="*/ 26 w 28"/>
                <a:gd name="T53" fmla="*/ 42 h 133"/>
                <a:gd name="T54" fmla="*/ 26 w 28"/>
                <a:gd name="T55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33">
                  <a:moveTo>
                    <a:pt x="28" y="12"/>
                  </a:moveTo>
                  <a:cubicBezTo>
                    <a:pt x="28" y="17"/>
                    <a:pt x="27" y="21"/>
                    <a:pt x="25" y="22"/>
                  </a:cubicBezTo>
                  <a:cubicBezTo>
                    <a:pt x="23" y="24"/>
                    <a:pt x="19" y="25"/>
                    <a:pt x="14" y="25"/>
                  </a:cubicBezTo>
                  <a:cubicBezTo>
                    <a:pt x="8" y="25"/>
                    <a:pt x="4" y="24"/>
                    <a:pt x="2" y="23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1"/>
                    <a:pt x="8" y="0"/>
                    <a:pt x="14" y="0"/>
                  </a:cubicBezTo>
                  <a:cubicBezTo>
                    <a:pt x="19" y="0"/>
                    <a:pt x="23" y="0"/>
                    <a:pt x="25" y="2"/>
                  </a:cubicBezTo>
                  <a:cubicBezTo>
                    <a:pt x="27" y="4"/>
                    <a:pt x="28" y="7"/>
                    <a:pt x="28" y="12"/>
                  </a:cubicBezTo>
                  <a:close/>
                  <a:moveTo>
                    <a:pt x="26" y="129"/>
                  </a:moveTo>
                  <a:cubicBezTo>
                    <a:pt x="26" y="129"/>
                    <a:pt x="26" y="130"/>
                    <a:pt x="25" y="131"/>
                  </a:cubicBezTo>
                  <a:cubicBezTo>
                    <a:pt x="25" y="131"/>
                    <a:pt x="24" y="131"/>
                    <a:pt x="23" y="132"/>
                  </a:cubicBezTo>
                  <a:cubicBezTo>
                    <a:pt x="23" y="132"/>
                    <a:pt x="21" y="132"/>
                    <a:pt x="20" y="133"/>
                  </a:cubicBezTo>
                  <a:cubicBezTo>
                    <a:pt x="18" y="133"/>
                    <a:pt x="16" y="133"/>
                    <a:pt x="14" y="133"/>
                  </a:cubicBezTo>
                  <a:cubicBezTo>
                    <a:pt x="11" y="133"/>
                    <a:pt x="9" y="133"/>
                    <a:pt x="8" y="133"/>
                  </a:cubicBezTo>
                  <a:cubicBezTo>
                    <a:pt x="6" y="132"/>
                    <a:pt x="5" y="132"/>
                    <a:pt x="4" y="132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0"/>
                    <a:pt x="1" y="129"/>
                    <a:pt x="1" y="1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3" y="39"/>
                    <a:pt x="4" y="39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9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8"/>
                  </a:cubicBezTo>
                  <a:cubicBezTo>
                    <a:pt x="21" y="38"/>
                    <a:pt x="23" y="39"/>
                    <a:pt x="23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1"/>
                    <a:pt x="26" y="41"/>
                    <a:pt x="26" y="42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5813784" y="5879473"/>
              <a:ext cx="88618" cy="138155"/>
            </a:xfrm>
            <a:custGeom>
              <a:avLst/>
              <a:gdLst>
                <a:gd name="T0" fmla="*/ 88 w 88"/>
                <a:gd name="T1" fmla="*/ 132 h 137"/>
                <a:gd name="T2" fmla="*/ 87 w 88"/>
                <a:gd name="T3" fmla="*/ 134 h 137"/>
                <a:gd name="T4" fmla="*/ 85 w 88"/>
                <a:gd name="T5" fmla="*/ 135 h 137"/>
                <a:gd name="T6" fmla="*/ 82 w 88"/>
                <a:gd name="T7" fmla="*/ 136 h 137"/>
                <a:gd name="T8" fmla="*/ 77 w 88"/>
                <a:gd name="T9" fmla="*/ 136 h 137"/>
                <a:gd name="T10" fmla="*/ 72 w 88"/>
                <a:gd name="T11" fmla="*/ 136 h 137"/>
                <a:gd name="T12" fmla="*/ 69 w 88"/>
                <a:gd name="T13" fmla="*/ 135 h 137"/>
                <a:gd name="T14" fmla="*/ 67 w 88"/>
                <a:gd name="T15" fmla="*/ 134 h 137"/>
                <a:gd name="T16" fmla="*/ 67 w 88"/>
                <a:gd name="T17" fmla="*/ 132 h 137"/>
                <a:gd name="T18" fmla="*/ 67 w 88"/>
                <a:gd name="T19" fmla="*/ 122 h 137"/>
                <a:gd name="T20" fmla="*/ 52 w 88"/>
                <a:gd name="T21" fmla="*/ 133 h 137"/>
                <a:gd name="T22" fmla="*/ 36 w 88"/>
                <a:gd name="T23" fmla="*/ 137 h 137"/>
                <a:gd name="T24" fmla="*/ 19 w 88"/>
                <a:gd name="T25" fmla="*/ 134 h 137"/>
                <a:gd name="T26" fmla="*/ 8 w 88"/>
                <a:gd name="T27" fmla="*/ 123 h 137"/>
                <a:gd name="T28" fmla="*/ 2 w 88"/>
                <a:gd name="T29" fmla="*/ 108 h 137"/>
                <a:gd name="T30" fmla="*/ 0 w 88"/>
                <a:gd name="T31" fmla="*/ 89 h 137"/>
                <a:gd name="T32" fmla="*/ 2 w 88"/>
                <a:gd name="T33" fmla="*/ 69 h 137"/>
                <a:gd name="T34" fmla="*/ 9 w 88"/>
                <a:gd name="T35" fmla="*/ 53 h 137"/>
                <a:gd name="T36" fmla="*/ 21 w 88"/>
                <a:gd name="T37" fmla="*/ 43 h 137"/>
                <a:gd name="T38" fmla="*/ 38 w 88"/>
                <a:gd name="T39" fmla="*/ 39 h 137"/>
                <a:gd name="T40" fmla="*/ 51 w 88"/>
                <a:gd name="T41" fmla="*/ 42 h 137"/>
                <a:gd name="T42" fmla="*/ 63 w 88"/>
                <a:gd name="T43" fmla="*/ 51 h 137"/>
                <a:gd name="T44" fmla="*/ 63 w 88"/>
                <a:gd name="T45" fmla="*/ 4 h 137"/>
                <a:gd name="T46" fmla="*/ 64 w 88"/>
                <a:gd name="T47" fmla="*/ 2 h 137"/>
                <a:gd name="T48" fmla="*/ 66 w 88"/>
                <a:gd name="T49" fmla="*/ 1 h 137"/>
                <a:gd name="T50" fmla="*/ 69 w 88"/>
                <a:gd name="T51" fmla="*/ 0 h 137"/>
                <a:gd name="T52" fmla="*/ 75 w 88"/>
                <a:gd name="T53" fmla="*/ 0 h 137"/>
                <a:gd name="T54" fmla="*/ 81 w 88"/>
                <a:gd name="T55" fmla="*/ 0 h 137"/>
                <a:gd name="T56" fmla="*/ 85 w 88"/>
                <a:gd name="T57" fmla="*/ 1 h 137"/>
                <a:gd name="T58" fmla="*/ 87 w 88"/>
                <a:gd name="T59" fmla="*/ 2 h 137"/>
                <a:gd name="T60" fmla="*/ 88 w 88"/>
                <a:gd name="T61" fmla="*/ 4 h 137"/>
                <a:gd name="T62" fmla="*/ 88 w 88"/>
                <a:gd name="T63" fmla="*/ 132 h 137"/>
                <a:gd name="T64" fmla="*/ 63 w 88"/>
                <a:gd name="T65" fmla="*/ 74 h 137"/>
                <a:gd name="T66" fmla="*/ 53 w 88"/>
                <a:gd name="T67" fmla="*/ 63 h 137"/>
                <a:gd name="T68" fmla="*/ 43 w 88"/>
                <a:gd name="T69" fmla="*/ 60 h 137"/>
                <a:gd name="T70" fmla="*/ 34 w 88"/>
                <a:gd name="T71" fmla="*/ 62 h 137"/>
                <a:gd name="T72" fmla="*/ 29 w 88"/>
                <a:gd name="T73" fmla="*/ 69 h 137"/>
                <a:gd name="T74" fmla="*/ 26 w 88"/>
                <a:gd name="T75" fmla="*/ 78 h 137"/>
                <a:gd name="T76" fmla="*/ 25 w 88"/>
                <a:gd name="T77" fmla="*/ 88 h 137"/>
                <a:gd name="T78" fmla="*/ 26 w 88"/>
                <a:gd name="T79" fmla="*/ 98 h 137"/>
                <a:gd name="T80" fmla="*/ 28 w 88"/>
                <a:gd name="T81" fmla="*/ 108 h 137"/>
                <a:gd name="T82" fmla="*/ 34 w 88"/>
                <a:gd name="T83" fmla="*/ 114 h 137"/>
                <a:gd name="T84" fmla="*/ 42 w 88"/>
                <a:gd name="T85" fmla="*/ 117 h 137"/>
                <a:gd name="T86" fmla="*/ 47 w 88"/>
                <a:gd name="T87" fmla="*/ 116 h 137"/>
                <a:gd name="T88" fmla="*/ 52 w 88"/>
                <a:gd name="T89" fmla="*/ 113 h 137"/>
                <a:gd name="T90" fmla="*/ 57 w 88"/>
                <a:gd name="T91" fmla="*/ 109 h 137"/>
                <a:gd name="T92" fmla="*/ 63 w 88"/>
                <a:gd name="T93" fmla="*/ 103 h 137"/>
                <a:gd name="T94" fmla="*/ 63 w 88"/>
                <a:gd name="T95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37">
                  <a:moveTo>
                    <a:pt x="88" y="132"/>
                  </a:moveTo>
                  <a:cubicBezTo>
                    <a:pt x="88" y="133"/>
                    <a:pt x="87" y="133"/>
                    <a:pt x="87" y="134"/>
                  </a:cubicBezTo>
                  <a:cubicBezTo>
                    <a:pt x="87" y="134"/>
                    <a:pt x="86" y="135"/>
                    <a:pt x="85" y="135"/>
                  </a:cubicBezTo>
                  <a:cubicBezTo>
                    <a:pt x="85" y="135"/>
                    <a:pt x="84" y="135"/>
                    <a:pt x="82" y="136"/>
                  </a:cubicBezTo>
                  <a:cubicBezTo>
                    <a:pt x="81" y="136"/>
                    <a:pt x="79" y="136"/>
                    <a:pt x="77" y="136"/>
                  </a:cubicBezTo>
                  <a:cubicBezTo>
                    <a:pt x="75" y="136"/>
                    <a:pt x="73" y="136"/>
                    <a:pt x="72" y="136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8" y="134"/>
                    <a:pt x="67" y="134"/>
                  </a:cubicBezTo>
                  <a:cubicBezTo>
                    <a:pt x="67" y="133"/>
                    <a:pt x="67" y="133"/>
                    <a:pt x="67" y="13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2" y="127"/>
                    <a:pt x="57" y="131"/>
                    <a:pt x="52" y="133"/>
                  </a:cubicBezTo>
                  <a:cubicBezTo>
                    <a:pt x="48" y="136"/>
                    <a:pt x="42" y="137"/>
                    <a:pt x="36" y="137"/>
                  </a:cubicBezTo>
                  <a:cubicBezTo>
                    <a:pt x="29" y="137"/>
                    <a:pt x="24" y="136"/>
                    <a:pt x="19" y="134"/>
                  </a:cubicBezTo>
                  <a:cubicBezTo>
                    <a:pt x="15" y="131"/>
                    <a:pt x="11" y="128"/>
                    <a:pt x="8" y="123"/>
                  </a:cubicBezTo>
                  <a:cubicBezTo>
                    <a:pt x="5" y="119"/>
                    <a:pt x="3" y="114"/>
                    <a:pt x="2" y="108"/>
                  </a:cubicBezTo>
                  <a:cubicBezTo>
                    <a:pt x="0" y="102"/>
                    <a:pt x="0" y="96"/>
                    <a:pt x="0" y="89"/>
                  </a:cubicBezTo>
                  <a:cubicBezTo>
                    <a:pt x="0" y="82"/>
                    <a:pt x="0" y="75"/>
                    <a:pt x="2" y="69"/>
                  </a:cubicBezTo>
                  <a:cubicBezTo>
                    <a:pt x="4" y="62"/>
                    <a:pt x="6" y="57"/>
                    <a:pt x="9" y="53"/>
                  </a:cubicBezTo>
                  <a:cubicBezTo>
                    <a:pt x="13" y="48"/>
                    <a:pt x="17" y="45"/>
                    <a:pt x="21" y="43"/>
                  </a:cubicBezTo>
                  <a:cubicBezTo>
                    <a:pt x="26" y="40"/>
                    <a:pt x="32" y="39"/>
                    <a:pt x="38" y="39"/>
                  </a:cubicBezTo>
                  <a:cubicBezTo>
                    <a:pt x="43" y="39"/>
                    <a:pt x="47" y="40"/>
                    <a:pt x="51" y="42"/>
                  </a:cubicBezTo>
                  <a:cubicBezTo>
                    <a:pt x="55" y="44"/>
                    <a:pt x="59" y="47"/>
                    <a:pt x="63" y="5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1"/>
                    <a:pt x="65" y="1"/>
                    <a:pt x="66" y="1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0"/>
                    <a:pt x="80" y="0"/>
                    <a:pt x="81" y="0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7" y="1"/>
                    <a:pt x="87" y="2"/>
                  </a:cubicBezTo>
                  <a:cubicBezTo>
                    <a:pt x="87" y="2"/>
                    <a:pt x="88" y="3"/>
                    <a:pt x="88" y="4"/>
                  </a:cubicBezTo>
                  <a:lnTo>
                    <a:pt x="88" y="132"/>
                  </a:lnTo>
                  <a:close/>
                  <a:moveTo>
                    <a:pt x="63" y="74"/>
                  </a:moveTo>
                  <a:cubicBezTo>
                    <a:pt x="59" y="69"/>
                    <a:pt x="56" y="66"/>
                    <a:pt x="53" y="63"/>
                  </a:cubicBezTo>
                  <a:cubicBezTo>
                    <a:pt x="50" y="61"/>
                    <a:pt x="46" y="60"/>
                    <a:pt x="43" y="60"/>
                  </a:cubicBezTo>
                  <a:cubicBezTo>
                    <a:pt x="40" y="60"/>
                    <a:pt x="37" y="61"/>
                    <a:pt x="34" y="62"/>
                  </a:cubicBezTo>
                  <a:cubicBezTo>
                    <a:pt x="32" y="64"/>
                    <a:pt x="30" y="66"/>
                    <a:pt x="29" y="69"/>
                  </a:cubicBezTo>
                  <a:cubicBezTo>
                    <a:pt x="27" y="71"/>
                    <a:pt x="26" y="74"/>
                    <a:pt x="26" y="78"/>
                  </a:cubicBezTo>
                  <a:cubicBezTo>
                    <a:pt x="25" y="81"/>
                    <a:pt x="25" y="84"/>
                    <a:pt x="25" y="88"/>
                  </a:cubicBezTo>
                  <a:cubicBezTo>
                    <a:pt x="25" y="91"/>
                    <a:pt x="25" y="95"/>
                    <a:pt x="26" y="98"/>
                  </a:cubicBezTo>
                  <a:cubicBezTo>
                    <a:pt x="26" y="102"/>
                    <a:pt x="27" y="105"/>
                    <a:pt x="28" y="108"/>
                  </a:cubicBezTo>
                  <a:cubicBezTo>
                    <a:pt x="30" y="110"/>
                    <a:pt x="32" y="113"/>
                    <a:pt x="34" y="114"/>
                  </a:cubicBezTo>
                  <a:cubicBezTo>
                    <a:pt x="36" y="116"/>
                    <a:pt x="39" y="117"/>
                    <a:pt x="42" y="117"/>
                  </a:cubicBezTo>
                  <a:cubicBezTo>
                    <a:pt x="44" y="117"/>
                    <a:pt x="46" y="116"/>
                    <a:pt x="47" y="116"/>
                  </a:cubicBezTo>
                  <a:cubicBezTo>
                    <a:pt x="49" y="115"/>
                    <a:pt x="50" y="115"/>
                    <a:pt x="52" y="113"/>
                  </a:cubicBezTo>
                  <a:cubicBezTo>
                    <a:pt x="54" y="112"/>
                    <a:pt x="55" y="111"/>
                    <a:pt x="57" y="109"/>
                  </a:cubicBezTo>
                  <a:cubicBezTo>
                    <a:pt x="59" y="107"/>
                    <a:pt x="61" y="105"/>
                    <a:pt x="63" y="103"/>
                  </a:cubicBezTo>
                  <a:lnTo>
                    <a:pt x="63" y="7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5916644" y="5919832"/>
              <a:ext cx="88618" cy="97795"/>
            </a:xfrm>
            <a:custGeom>
              <a:avLst/>
              <a:gdLst>
                <a:gd name="T0" fmla="*/ 86 w 86"/>
                <a:gd name="T1" fmla="*/ 47 h 98"/>
                <a:gd name="T2" fmla="*/ 84 w 86"/>
                <a:gd name="T3" fmla="*/ 53 h 98"/>
                <a:gd name="T4" fmla="*/ 78 w 86"/>
                <a:gd name="T5" fmla="*/ 56 h 98"/>
                <a:gd name="T6" fmla="*/ 25 w 86"/>
                <a:gd name="T7" fmla="*/ 56 h 98"/>
                <a:gd name="T8" fmla="*/ 27 w 86"/>
                <a:gd name="T9" fmla="*/ 66 h 98"/>
                <a:gd name="T10" fmla="*/ 31 w 86"/>
                <a:gd name="T11" fmla="*/ 73 h 98"/>
                <a:gd name="T12" fmla="*/ 38 w 86"/>
                <a:gd name="T13" fmla="*/ 78 h 98"/>
                <a:gd name="T14" fmla="*/ 49 w 86"/>
                <a:gd name="T15" fmla="*/ 80 h 98"/>
                <a:gd name="T16" fmla="*/ 61 w 86"/>
                <a:gd name="T17" fmla="*/ 79 h 98"/>
                <a:gd name="T18" fmla="*/ 69 w 86"/>
                <a:gd name="T19" fmla="*/ 77 h 98"/>
                <a:gd name="T20" fmla="*/ 75 w 86"/>
                <a:gd name="T21" fmla="*/ 75 h 98"/>
                <a:gd name="T22" fmla="*/ 79 w 86"/>
                <a:gd name="T23" fmla="*/ 74 h 98"/>
                <a:gd name="T24" fmla="*/ 80 w 86"/>
                <a:gd name="T25" fmla="*/ 74 h 98"/>
                <a:gd name="T26" fmla="*/ 81 w 86"/>
                <a:gd name="T27" fmla="*/ 75 h 98"/>
                <a:gd name="T28" fmla="*/ 82 w 86"/>
                <a:gd name="T29" fmla="*/ 78 h 98"/>
                <a:gd name="T30" fmla="*/ 82 w 86"/>
                <a:gd name="T31" fmla="*/ 82 h 98"/>
                <a:gd name="T32" fmla="*/ 82 w 86"/>
                <a:gd name="T33" fmla="*/ 86 h 98"/>
                <a:gd name="T34" fmla="*/ 81 w 86"/>
                <a:gd name="T35" fmla="*/ 88 h 98"/>
                <a:gd name="T36" fmla="*/ 81 w 86"/>
                <a:gd name="T37" fmla="*/ 90 h 98"/>
                <a:gd name="T38" fmla="*/ 80 w 86"/>
                <a:gd name="T39" fmla="*/ 91 h 98"/>
                <a:gd name="T40" fmla="*/ 76 w 86"/>
                <a:gd name="T41" fmla="*/ 93 h 98"/>
                <a:gd name="T42" fmla="*/ 69 w 86"/>
                <a:gd name="T43" fmla="*/ 96 h 98"/>
                <a:gd name="T44" fmla="*/ 59 w 86"/>
                <a:gd name="T45" fmla="*/ 98 h 98"/>
                <a:gd name="T46" fmla="*/ 47 w 86"/>
                <a:gd name="T47" fmla="*/ 98 h 98"/>
                <a:gd name="T48" fmla="*/ 26 w 86"/>
                <a:gd name="T49" fmla="*/ 95 h 98"/>
                <a:gd name="T50" fmla="*/ 12 w 86"/>
                <a:gd name="T51" fmla="*/ 87 h 98"/>
                <a:gd name="T52" fmla="*/ 3 w 86"/>
                <a:gd name="T53" fmla="*/ 72 h 98"/>
                <a:gd name="T54" fmla="*/ 0 w 86"/>
                <a:gd name="T55" fmla="*/ 50 h 98"/>
                <a:gd name="T56" fmla="*/ 3 w 86"/>
                <a:gd name="T57" fmla="*/ 29 h 98"/>
                <a:gd name="T58" fmla="*/ 12 w 86"/>
                <a:gd name="T59" fmla="*/ 13 h 98"/>
                <a:gd name="T60" fmla="*/ 26 w 86"/>
                <a:gd name="T61" fmla="*/ 4 h 98"/>
                <a:gd name="T62" fmla="*/ 45 w 86"/>
                <a:gd name="T63" fmla="*/ 0 h 98"/>
                <a:gd name="T64" fmla="*/ 63 w 86"/>
                <a:gd name="T65" fmla="*/ 3 h 98"/>
                <a:gd name="T66" fmla="*/ 76 w 86"/>
                <a:gd name="T67" fmla="*/ 12 h 98"/>
                <a:gd name="T68" fmla="*/ 84 w 86"/>
                <a:gd name="T69" fmla="*/ 26 h 98"/>
                <a:gd name="T70" fmla="*/ 86 w 86"/>
                <a:gd name="T71" fmla="*/ 43 h 98"/>
                <a:gd name="T72" fmla="*/ 86 w 86"/>
                <a:gd name="T73" fmla="*/ 47 h 98"/>
                <a:gd name="T74" fmla="*/ 62 w 86"/>
                <a:gd name="T75" fmla="*/ 40 h 98"/>
                <a:gd name="T76" fmla="*/ 58 w 86"/>
                <a:gd name="T77" fmla="*/ 23 h 98"/>
                <a:gd name="T78" fmla="*/ 44 w 86"/>
                <a:gd name="T79" fmla="*/ 18 h 98"/>
                <a:gd name="T80" fmla="*/ 36 w 86"/>
                <a:gd name="T81" fmla="*/ 19 h 98"/>
                <a:gd name="T82" fmla="*/ 30 w 86"/>
                <a:gd name="T83" fmla="*/ 24 h 98"/>
                <a:gd name="T84" fmla="*/ 27 w 86"/>
                <a:gd name="T85" fmla="*/ 31 h 98"/>
                <a:gd name="T86" fmla="*/ 25 w 86"/>
                <a:gd name="T87" fmla="*/ 40 h 98"/>
                <a:gd name="T88" fmla="*/ 62 w 86"/>
                <a:gd name="T89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98">
                  <a:moveTo>
                    <a:pt x="86" y="47"/>
                  </a:moveTo>
                  <a:cubicBezTo>
                    <a:pt x="86" y="50"/>
                    <a:pt x="85" y="52"/>
                    <a:pt x="84" y="53"/>
                  </a:cubicBezTo>
                  <a:cubicBezTo>
                    <a:pt x="83" y="55"/>
                    <a:pt x="81" y="56"/>
                    <a:pt x="7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6" y="63"/>
                    <a:pt x="27" y="66"/>
                  </a:cubicBezTo>
                  <a:cubicBezTo>
                    <a:pt x="27" y="69"/>
                    <a:pt x="29" y="71"/>
                    <a:pt x="31" y="73"/>
                  </a:cubicBezTo>
                  <a:cubicBezTo>
                    <a:pt x="33" y="75"/>
                    <a:pt x="35" y="77"/>
                    <a:pt x="38" y="78"/>
                  </a:cubicBezTo>
                  <a:cubicBezTo>
                    <a:pt x="41" y="79"/>
                    <a:pt x="45" y="80"/>
                    <a:pt x="49" y="80"/>
                  </a:cubicBezTo>
                  <a:cubicBezTo>
                    <a:pt x="53" y="80"/>
                    <a:pt x="57" y="80"/>
                    <a:pt x="61" y="79"/>
                  </a:cubicBezTo>
                  <a:cubicBezTo>
                    <a:pt x="64" y="78"/>
                    <a:pt x="67" y="78"/>
                    <a:pt x="69" y="77"/>
                  </a:cubicBezTo>
                  <a:cubicBezTo>
                    <a:pt x="71" y="76"/>
                    <a:pt x="73" y="75"/>
                    <a:pt x="75" y="75"/>
                  </a:cubicBezTo>
                  <a:cubicBezTo>
                    <a:pt x="76" y="74"/>
                    <a:pt x="78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1" y="76"/>
                    <a:pt x="82" y="77"/>
                    <a:pt x="82" y="78"/>
                  </a:cubicBezTo>
                  <a:cubicBezTo>
                    <a:pt x="82" y="79"/>
                    <a:pt x="82" y="80"/>
                    <a:pt x="82" y="82"/>
                  </a:cubicBezTo>
                  <a:cubicBezTo>
                    <a:pt x="82" y="83"/>
                    <a:pt x="82" y="85"/>
                    <a:pt x="82" y="86"/>
                  </a:cubicBezTo>
                  <a:cubicBezTo>
                    <a:pt x="82" y="87"/>
                    <a:pt x="82" y="88"/>
                    <a:pt x="81" y="88"/>
                  </a:cubicBezTo>
                  <a:cubicBezTo>
                    <a:pt x="81" y="89"/>
                    <a:pt x="81" y="90"/>
                    <a:pt x="81" y="90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79" y="92"/>
                    <a:pt x="78" y="93"/>
                    <a:pt x="76" y="93"/>
                  </a:cubicBezTo>
                  <a:cubicBezTo>
                    <a:pt x="74" y="94"/>
                    <a:pt x="72" y="95"/>
                    <a:pt x="69" y="96"/>
                  </a:cubicBezTo>
                  <a:cubicBezTo>
                    <a:pt x="66" y="96"/>
                    <a:pt x="63" y="97"/>
                    <a:pt x="59" y="98"/>
                  </a:cubicBezTo>
                  <a:cubicBezTo>
                    <a:pt x="55" y="98"/>
                    <a:pt x="51" y="98"/>
                    <a:pt x="47" y="98"/>
                  </a:cubicBezTo>
                  <a:cubicBezTo>
                    <a:pt x="39" y="98"/>
                    <a:pt x="32" y="97"/>
                    <a:pt x="26" y="95"/>
                  </a:cubicBezTo>
                  <a:cubicBezTo>
                    <a:pt x="21" y="94"/>
                    <a:pt x="16" y="91"/>
                    <a:pt x="12" y="87"/>
                  </a:cubicBezTo>
                  <a:cubicBezTo>
                    <a:pt x="8" y="83"/>
                    <a:pt x="5" y="78"/>
                    <a:pt x="3" y="72"/>
                  </a:cubicBezTo>
                  <a:cubicBezTo>
                    <a:pt x="1" y="65"/>
                    <a:pt x="0" y="58"/>
                    <a:pt x="0" y="50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5" y="23"/>
                    <a:pt x="8" y="18"/>
                    <a:pt x="12" y="13"/>
                  </a:cubicBezTo>
                  <a:cubicBezTo>
                    <a:pt x="16" y="9"/>
                    <a:pt x="21" y="6"/>
                    <a:pt x="26" y="4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2" y="0"/>
                    <a:pt x="58" y="1"/>
                    <a:pt x="63" y="3"/>
                  </a:cubicBezTo>
                  <a:cubicBezTo>
                    <a:pt x="69" y="6"/>
                    <a:pt x="73" y="9"/>
                    <a:pt x="76" y="12"/>
                  </a:cubicBezTo>
                  <a:cubicBezTo>
                    <a:pt x="80" y="16"/>
                    <a:pt x="82" y="21"/>
                    <a:pt x="84" y="26"/>
                  </a:cubicBezTo>
                  <a:cubicBezTo>
                    <a:pt x="85" y="31"/>
                    <a:pt x="86" y="37"/>
                    <a:pt x="86" y="43"/>
                  </a:cubicBezTo>
                  <a:lnTo>
                    <a:pt x="86" y="47"/>
                  </a:lnTo>
                  <a:close/>
                  <a:moveTo>
                    <a:pt x="62" y="40"/>
                  </a:moveTo>
                  <a:cubicBezTo>
                    <a:pt x="62" y="33"/>
                    <a:pt x="61" y="27"/>
                    <a:pt x="58" y="23"/>
                  </a:cubicBezTo>
                  <a:cubicBezTo>
                    <a:pt x="55" y="20"/>
                    <a:pt x="50" y="18"/>
                    <a:pt x="44" y="18"/>
                  </a:cubicBezTo>
                  <a:cubicBezTo>
                    <a:pt x="41" y="18"/>
                    <a:pt x="38" y="18"/>
                    <a:pt x="36" y="19"/>
                  </a:cubicBezTo>
                  <a:cubicBezTo>
                    <a:pt x="34" y="20"/>
                    <a:pt x="32" y="22"/>
                    <a:pt x="30" y="24"/>
                  </a:cubicBezTo>
                  <a:cubicBezTo>
                    <a:pt x="29" y="26"/>
                    <a:pt x="27" y="28"/>
                    <a:pt x="27" y="31"/>
                  </a:cubicBezTo>
                  <a:cubicBezTo>
                    <a:pt x="26" y="34"/>
                    <a:pt x="25" y="37"/>
                    <a:pt x="25" y="40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063814" y="5888786"/>
              <a:ext cx="134510" cy="128841"/>
            </a:xfrm>
            <a:custGeom>
              <a:avLst/>
              <a:gdLst>
                <a:gd name="T0" fmla="*/ 132 w 132"/>
                <a:gd name="T1" fmla="*/ 124 h 127"/>
                <a:gd name="T2" fmla="*/ 132 w 132"/>
                <a:gd name="T3" fmla="*/ 125 h 127"/>
                <a:gd name="T4" fmla="*/ 131 w 132"/>
                <a:gd name="T5" fmla="*/ 126 h 127"/>
                <a:gd name="T6" fmla="*/ 129 w 132"/>
                <a:gd name="T7" fmla="*/ 127 h 127"/>
                <a:gd name="T8" fmla="*/ 126 w 132"/>
                <a:gd name="T9" fmla="*/ 127 h 127"/>
                <a:gd name="T10" fmla="*/ 123 w 132"/>
                <a:gd name="T11" fmla="*/ 127 h 127"/>
                <a:gd name="T12" fmla="*/ 121 w 132"/>
                <a:gd name="T13" fmla="*/ 126 h 127"/>
                <a:gd name="T14" fmla="*/ 120 w 132"/>
                <a:gd name="T15" fmla="*/ 125 h 127"/>
                <a:gd name="T16" fmla="*/ 120 w 132"/>
                <a:gd name="T17" fmla="*/ 124 h 127"/>
                <a:gd name="T18" fmla="*/ 120 w 132"/>
                <a:gd name="T19" fmla="*/ 10 h 127"/>
                <a:gd name="T20" fmla="*/ 120 w 132"/>
                <a:gd name="T21" fmla="*/ 10 h 127"/>
                <a:gd name="T22" fmla="*/ 70 w 132"/>
                <a:gd name="T23" fmla="*/ 125 h 127"/>
                <a:gd name="T24" fmla="*/ 70 w 132"/>
                <a:gd name="T25" fmla="*/ 126 h 127"/>
                <a:gd name="T26" fmla="*/ 68 w 132"/>
                <a:gd name="T27" fmla="*/ 126 h 127"/>
                <a:gd name="T28" fmla="*/ 67 w 132"/>
                <a:gd name="T29" fmla="*/ 127 h 127"/>
                <a:gd name="T30" fmla="*/ 65 w 132"/>
                <a:gd name="T31" fmla="*/ 127 h 127"/>
                <a:gd name="T32" fmla="*/ 62 w 132"/>
                <a:gd name="T33" fmla="*/ 127 h 127"/>
                <a:gd name="T34" fmla="*/ 61 w 132"/>
                <a:gd name="T35" fmla="*/ 126 h 127"/>
                <a:gd name="T36" fmla="*/ 60 w 132"/>
                <a:gd name="T37" fmla="*/ 126 h 127"/>
                <a:gd name="T38" fmla="*/ 59 w 132"/>
                <a:gd name="T39" fmla="*/ 125 h 127"/>
                <a:gd name="T40" fmla="*/ 12 w 132"/>
                <a:gd name="T41" fmla="*/ 10 h 127"/>
                <a:gd name="T42" fmla="*/ 12 w 132"/>
                <a:gd name="T43" fmla="*/ 10 h 127"/>
                <a:gd name="T44" fmla="*/ 12 w 132"/>
                <a:gd name="T45" fmla="*/ 124 h 127"/>
                <a:gd name="T46" fmla="*/ 11 w 132"/>
                <a:gd name="T47" fmla="*/ 125 h 127"/>
                <a:gd name="T48" fmla="*/ 10 w 132"/>
                <a:gd name="T49" fmla="*/ 126 h 127"/>
                <a:gd name="T50" fmla="*/ 8 w 132"/>
                <a:gd name="T51" fmla="*/ 127 h 127"/>
                <a:gd name="T52" fmla="*/ 5 w 132"/>
                <a:gd name="T53" fmla="*/ 127 h 127"/>
                <a:gd name="T54" fmla="*/ 3 w 132"/>
                <a:gd name="T55" fmla="*/ 127 h 127"/>
                <a:gd name="T56" fmla="*/ 1 w 132"/>
                <a:gd name="T57" fmla="*/ 126 h 127"/>
                <a:gd name="T58" fmla="*/ 0 w 132"/>
                <a:gd name="T59" fmla="*/ 125 h 127"/>
                <a:gd name="T60" fmla="*/ 0 w 132"/>
                <a:gd name="T61" fmla="*/ 124 h 127"/>
                <a:gd name="T62" fmla="*/ 0 w 132"/>
                <a:gd name="T63" fmla="*/ 6 h 127"/>
                <a:gd name="T64" fmla="*/ 2 w 132"/>
                <a:gd name="T65" fmla="*/ 1 h 127"/>
                <a:gd name="T66" fmla="*/ 5 w 132"/>
                <a:gd name="T67" fmla="*/ 0 h 127"/>
                <a:gd name="T68" fmla="*/ 12 w 132"/>
                <a:gd name="T69" fmla="*/ 0 h 127"/>
                <a:gd name="T70" fmla="*/ 16 w 132"/>
                <a:gd name="T71" fmla="*/ 0 h 127"/>
                <a:gd name="T72" fmla="*/ 19 w 132"/>
                <a:gd name="T73" fmla="*/ 2 h 127"/>
                <a:gd name="T74" fmla="*/ 22 w 132"/>
                <a:gd name="T75" fmla="*/ 4 h 127"/>
                <a:gd name="T76" fmla="*/ 23 w 132"/>
                <a:gd name="T77" fmla="*/ 8 h 127"/>
                <a:gd name="T78" fmla="*/ 65 w 132"/>
                <a:gd name="T79" fmla="*/ 108 h 127"/>
                <a:gd name="T80" fmla="*/ 66 w 132"/>
                <a:gd name="T81" fmla="*/ 108 h 127"/>
                <a:gd name="T82" fmla="*/ 109 w 132"/>
                <a:gd name="T83" fmla="*/ 8 h 127"/>
                <a:gd name="T84" fmla="*/ 111 w 132"/>
                <a:gd name="T85" fmla="*/ 4 h 127"/>
                <a:gd name="T86" fmla="*/ 114 w 132"/>
                <a:gd name="T87" fmla="*/ 2 h 127"/>
                <a:gd name="T88" fmla="*/ 116 w 132"/>
                <a:gd name="T89" fmla="*/ 0 h 127"/>
                <a:gd name="T90" fmla="*/ 120 w 132"/>
                <a:gd name="T91" fmla="*/ 0 h 127"/>
                <a:gd name="T92" fmla="*/ 127 w 132"/>
                <a:gd name="T93" fmla="*/ 0 h 127"/>
                <a:gd name="T94" fmla="*/ 129 w 132"/>
                <a:gd name="T95" fmla="*/ 0 h 127"/>
                <a:gd name="T96" fmla="*/ 130 w 132"/>
                <a:gd name="T97" fmla="*/ 1 h 127"/>
                <a:gd name="T98" fmla="*/ 132 w 132"/>
                <a:gd name="T99" fmla="*/ 3 h 127"/>
                <a:gd name="T100" fmla="*/ 132 w 132"/>
                <a:gd name="T101" fmla="*/ 6 h 127"/>
                <a:gd name="T102" fmla="*/ 132 w 132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127">
                  <a:moveTo>
                    <a:pt x="132" y="124"/>
                  </a:move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29" y="127"/>
                  </a:cubicBezTo>
                  <a:cubicBezTo>
                    <a:pt x="128" y="127"/>
                    <a:pt x="127" y="127"/>
                    <a:pt x="126" y="127"/>
                  </a:cubicBezTo>
                  <a:cubicBezTo>
                    <a:pt x="125" y="127"/>
                    <a:pt x="124" y="127"/>
                    <a:pt x="123" y="127"/>
                  </a:cubicBezTo>
                  <a:cubicBezTo>
                    <a:pt x="123" y="126"/>
                    <a:pt x="122" y="126"/>
                    <a:pt x="121" y="126"/>
                  </a:cubicBezTo>
                  <a:cubicBezTo>
                    <a:pt x="121" y="126"/>
                    <a:pt x="121" y="126"/>
                    <a:pt x="120" y="125"/>
                  </a:cubicBezTo>
                  <a:cubicBezTo>
                    <a:pt x="120" y="125"/>
                    <a:pt x="120" y="125"/>
                    <a:pt x="120" y="12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69" y="126"/>
                    <a:pt x="69" y="126"/>
                    <a:pt x="68" y="126"/>
                  </a:cubicBezTo>
                  <a:cubicBezTo>
                    <a:pt x="68" y="126"/>
                    <a:pt x="67" y="127"/>
                    <a:pt x="67" y="127"/>
                  </a:cubicBezTo>
                  <a:cubicBezTo>
                    <a:pt x="66" y="127"/>
                    <a:pt x="66" y="127"/>
                    <a:pt x="65" y="127"/>
                  </a:cubicBezTo>
                  <a:cubicBezTo>
                    <a:pt x="64" y="127"/>
                    <a:pt x="63" y="127"/>
                    <a:pt x="62" y="127"/>
                  </a:cubicBezTo>
                  <a:cubicBezTo>
                    <a:pt x="62" y="127"/>
                    <a:pt x="61" y="126"/>
                    <a:pt x="61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1" y="125"/>
                  </a:cubicBezTo>
                  <a:cubicBezTo>
                    <a:pt x="11" y="126"/>
                    <a:pt x="11" y="126"/>
                    <a:pt x="10" y="126"/>
                  </a:cubicBezTo>
                  <a:cubicBezTo>
                    <a:pt x="10" y="126"/>
                    <a:pt x="9" y="126"/>
                    <a:pt x="8" y="127"/>
                  </a:cubicBezTo>
                  <a:cubicBezTo>
                    <a:pt x="8" y="127"/>
                    <a:pt x="7" y="127"/>
                    <a:pt x="5" y="127"/>
                  </a:cubicBezTo>
                  <a:cubicBezTo>
                    <a:pt x="4" y="127"/>
                    <a:pt x="3" y="127"/>
                    <a:pt x="3" y="127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3"/>
                    <a:pt x="22" y="4"/>
                  </a:cubicBezTo>
                  <a:cubicBezTo>
                    <a:pt x="22" y="5"/>
                    <a:pt x="23" y="6"/>
                    <a:pt x="23" y="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7"/>
                    <a:pt x="111" y="5"/>
                    <a:pt x="111" y="4"/>
                  </a:cubicBezTo>
                  <a:cubicBezTo>
                    <a:pt x="112" y="3"/>
                    <a:pt x="113" y="2"/>
                    <a:pt x="114" y="2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7" y="0"/>
                    <a:pt x="118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31" y="2"/>
                    <a:pt x="131" y="2"/>
                    <a:pt x="132" y="3"/>
                  </a:cubicBezTo>
                  <a:cubicBezTo>
                    <a:pt x="132" y="4"/>
                    <a:pt x="132" y="5"/>
                    <a:pt x="132" y="6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6217312" y="5921385"/>
              <a:ext cx="79123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4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8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5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5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9" y="91"/>
                    <a:pt x="66" y="92"/>
                    <a:pt x="64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5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8" y="0"/>
                    <a:pt x="53" y="1"/>
                    <a:pt x="58" y="4"/>
                  </a:cubicBezTo>
                  <a:cubicBezTo>
                    <a:pt x="63" y="6"/>
                    <a:pt x="66" y="9"/>
                    <a:pt x="69" y="12"/>
                  </a:cubicBezTo>
                  <a:cubicBezTo>
                    <a:pt x="73" y="16"/>
                    <a:pt x="75" y="21"/>
                    <a:pt x="76" y="26"/>
                  </a:cubicBezTo>
                  <a:cubicBezTo>
                    <a:pt x="78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8" y="22"/>
                    <a:pt x="16" y="25"/>
                    <a:pt x="14" y="29"/>
                  </a:cubicBezTo>
                  <a:cubicBezTo>
                    <a:pt x="13" y="32"/>
                    <a:pt x="13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313843" y="5921385"/>
              <a:ext cx="129762" cy="96242"/>
            </a:xfrm>
            <a:custGeom>
              <a:avLst/>
              <a:gdLst>
                <a:gd name="T0" fmla="*/ 126 w 126"/>
                <a:gd name="T1" fmla="*/ 93 h 95"/>
                <a:gd name="T2" fmla="*/ 123 w 126"/>
                <a:gd name="T3" fmla="*/ 95 h 95"/>
                <a:gd name="T4" fmla="*/ 118 w 126"/>
                <a:gd name="T5" fmla="*/ 95 h 95"/>
                <a:gd name="T6" fmla="*/ 115 w 126"/>
                <a:gd name="T7" fmla="*/ 93 h 95"/>
                <a:gd name="T8" fmla="*/ 115 w 126"/>
                <a:gd name="T9" fmla="*/ 38 h 95"/>
                <a:gd name="T10" fmla="*/ 110 w 126"/>
                <a:gd name="T11" fmla="*/ 18 h 95"/>
                <a:gd name="T12" fmla="*/ 95 w 126"/>
                <a:gd name="T13" fmla="*/ 10 h 95"/>
                <a:gd name="T14" fmla="*/ 69 w 126"/>
                <a:gd name="T15" fmla="*/ 29 h 95"/>
                <a:gd name="T16" fmla="*/ 69 w 126"/>
                <a:gd name="T17" fmla="*/ 93 h 95"/>
                <a:gd name="T18" fmla="*/ 66 w 126"/>
                <a:gd name="T19" fmla="*/ 95 h 95"/>
                <a:gd name="T20" fmla="*/ 60 w 126"/>
                <a:gd name="T21" fmla="*/ 95 h 95"/>
                <a:gd name="T22" fmla="*/ 58 w 126"/>
                <a:gd name="T23" fmla="*/ 93 h 95"/>
                <a:gd name="T24" fmla="*/ 57 w 126"/>
                <a:gd name="T25" fmla="*/ 38 h 95"/>
                <a:gd name="T26" fmla="*/ 53 w 126"/>
                <a:gd name="T27" fmla="*/ 18 h 95"/>
                <a:gd name="T28" fmla="*/ 38 w 126"/>
                <a:gd name="T29" fmla="*/ 10 h 95"/>
                <a:gd name="T30" fmla="*/ 12 w 126"/>
                <a:gd name="T31" fmla="*/ 29 h 95"/>
                <a:gd name="T32" fmla="*/ 11 w 126"/>
                <a:gd name="T33" fmla="*/ 93 h 95"/>
                <a:gd name="T34" fmla="*/ 9 w 126"/>
                <a:gd name="T35" fmla="*/ 95 h 95"/>
                <a:gd name="T36" fmla="*/ 3 w 126"/>
                <a:gd name="T37" fmla="*/ 95 h 95"/>
                <a:gd name="T38" fmla="*/ 0 w 126"/>
                <a:gd name="T39" fmla="*/ 93 h 95"/>
                <a:gd name="T40" fmla="*/ 0 w 126"/>
                <a:gd name="T41" fmla="*/ 4 h 95"/>
                <a:gd name="T42" fmla="*/ 1 w 126"/>
                <a:gd name="T43" fmla="*/ 2 h 95"/>
                <a:gd name="T44" fmla="*/ 6 w 126"/>
                <a:gd name="T45" fmla="*/ 1 h 95"/>
                <a:gd name="T46" fmla="*/ 10 w 126"/>
                <a:gd name="T47" fmla="*/ 2 h 95"/>
                <a:gd name="T48" fmla="*/ 11 w 126"/>
                <a:gd name="T49" fmla="*/ 4 h 95"/>
                <a:gd name="T50" fmla="*/ 26 w 126"/>
                <a:gd name="T51" fmla="*/ 4 h 95"/>
                <a:gd name="T52" fmla="*/ 49 w 126"/>
                <a:gd name="T53" fmla="*/ 2 h 95"/>
                <a:gd name="T54" fmla="*/ 63 w 126"/>
                <a:gd name="T55" fmla="*/ 11 h 95"/>
                <a:gd name="T56" fmla="*/ 75 w 126"/>
                <a:gd name="T57" fmla="*/ 10 h 95"/>
                <a:gd name="T58" fmla="*/ 90 w 126"/>
                <a:gd name="T59" fmla="*/ 1 h 95"/>
                <a:gd name="T60" fmla="*/ 111 w 126"/>
                <a:gd name="T61" fmla="*/ 3 h 95"/>
                <a:gd name="T62" fmla="*/ 125 w 126"/>
                <a:gd name="T63" fmla="*/ 23 h 95"/>
                <a:gd name="T64" fmla="*/ 126 w 126"/>
                <a:gd name="T65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95">
                  <a:moveTo>
                    <a:pt x="126" y="92"/>
                  </a:moveTo>
                  <a:cubicBezTo>
                    <a:pt x="126" y="93"/>
                    <a:pt x="126" y="93"/>
                    <a:pt x="126" y="93"/>
                  </a:cubicBezTo>
                  <a:cubicBezTo>
                    <a:pt x="126" y="94"/>
                    <a:pt x="126" y="94"/>
                    <a:pt x="125" y="94"/>
                  </a:cubicBezTo>
                  <a:cubicBezTo>
                    <a:pt x="125" y="94"/>
                    <a:pt x="124" y="94"/>
                    <a:pt x="123" y="95"/>
                  </a:cubicBezTo>
                  <a:cubicBezTo>
                    <a:pt x="123" y="95"/>
                    <a:pt x="122" y="95"/>
                    <a:pt x="121" y="95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4"/>
                    <a:pt x="116" y="94"/>
                    <a:pt x="116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5" y="93"/>
                    <a:pt x="115" y="92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4" y="30"/>
                    <a:pt x="114" y="26"/>
                  </a:cubicBezTo>
                  <a:cubicBezTo>
                    <a:pt x="113" y="23"/>
                    <a:pt x="112" y="20"/>
                    <a:pt x="110" y="18"/>
                  </a:cubicBezTo>
                  <a:cubicBezTo>
                    <a:pt x="109" y="15"/>
                    <a:pt x="106" y="13"/>
                    <a:pt x="104" y="12"/>
                  </a:cubicBezTo>
                  <a:cubicBezTo>
                    <a:pt x="102" y="11"/>
                    <a:pt x="99" y="10"/>
                    <a:pt x="95" y="10"/>
                  </a:cubicBezTo>
                  <a:cubicBezTo>
                    <a:pt x="91" y="10"/>
                    <a:pt x="87" y="12"/>
                    <a:pt x="83" y="15"/>
                  </a:cubicBezTo>
                  <a:cubicBezTo>
                    <a:pt x="79" y="18"/>
                    <a:pt x="74" y="23"/>
                    <a:pt x="69" y="2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7" y="94"/>
                    <a:pt x="67" y="94"/>
                    <a:pt x="66" y="95"/>
                  </a:cubicBezTo>
                  <a:cubicBezTo>
                    <a:pt x="65" y="95"/>
                    <a:pt x="64" y="95"/>
                    <a:pt x="63" y="95"/>
                  </a:cubicBezTo>
                  <a:cubicBezTo>
                    <a:pt x="62" y="95"/>
                    <a:pt x="61" y="95"/>
                    <a:pt x="60" y="95"/>
                  </a:cubicBezTo>
                  <a:cubicBezTo>
                    <a:pt x="60" y="94"/>
                    <a:pt x="59" y="94"/>
                    <a:pt x="59" y="94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3"/>
                    <a:pt x="57" y="93"/>
                    <a:pt x="57" y="92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4"/>
                    <a:pt x="57" y="30"/>
                    <a:pt x="56" y="26"/>
                  </a:cubicBezTo>
                  <a:cubicBezTo>
                    <a:pt x="56" y="23"/>
                    <a:pt x="54" y="20"/>
                    <a:pt x="53" y="18"/>
                  </a:cubicBezTo>
                  <a:cubicBezTo>
                    <a:pt x="51" y="15"/>
                    <a:pt x="49" y="13"/>
                    <a:pt x="47" y="12"/>
                  </a:cubicBezTo>
                  <a:cubicBezTo>
                    <a:pt x="44" y="11"/>
                    <a:pt x="41" y="10"/>
                    <a:pt x="38" y="10"/>
                  </a:cubicBezTo>
                  <a:cubicBezTo>
                    <a:pt x="34" y="10"/>
                    <a:pt x="30" y="12"/>
                    <a:pt x="25" y="15"/>
                  </a:cubicBezTo>
                  <a:cubicBezTo>
                    <a:pt x="21" y="18"/>
                    <a:pt x="17" y="23"/>
                    <a:pt x="12" y="29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1"/>
                    <a:pt x="21" y="7"/>
                    <a:pt x="26" y="4"/>
                  </a:cubicBezTo>
                  <a:cubicBezTo>
                    <a:pt x="30" y="1"/>
                    <a:pt x="35" y="0"/>
                    <a:pt x="39" y="0"/>
                  </a:cubicBezTo>
                  <a:cubicBezTo>
                    <a:pt x="43" y="0"/>
                    <a:pt x="46" y="1"/>
                    <a:pt x="49" y="2"/>
                  </a:cubicBezTo>
                  <a:cubicBezTo>
                    <a:pt x="52" y="2"/>
                    <a:pt x="55" y="4"/>
                    <a:pt x="57" y="5"/>
                  </a:cubicBezTo>
                  <a:cubicBezTo>
                    <a:pt x="59" y="7"/>
                    <a:pt x="61" y="9"/>
                    <a:pt x="63" y="11"/>
                  </a:cubicBezTo>
                  <a:cubicBezTo>
                    <a:pt x="64" y="13"/>
                    <a:pt x="65" y="16"/>
                    <a:pt x="66" y="18"/>
                  </a:cubicBezTo>
                  <a:cubicBezTo>
                    <a:pt x="69" y="15"/>
                    <a:pt x="72" y="12"/>
                    <a:pt x="75" y="10"/>
                  </a:cubicBezTo>
                  <a:cubicBezTo>
                    <a:pt x="78" y="7"/>
                    <a:pt x="80" y="6"/>
                    <a:pt x="83" y="4"/>
                  </a:cubicBezTo>
                  <a:cubicBezTo>
                    <a:pt x="85" y="3"/>
                    <a:pt x="88" y="2"/>
                    <a:pt x="90" y="1"/>
                  </a:cubicBezTo>
                  <a:cubicBezTo>
                    <a:pt x="92" y="1"/>
                    <a:pt x="94" y="0"/>
                    <a:pt x="97" y="0"/>
                  </a:cubicBezTo>
                  <a:cubicBezTo>
                    <a:pt x="102" y="0"/>
                    <a:pt x="107" y="1"/>
                    <a:pt x="111" y="3"/>
                  </a:cubicBezTo>
                  <a:cubicBezTo>
                    <a:pt x="115" y="5"/>
                    <a:pt x="118" y="8"/>
                    <a:pt x="120" y="11"/>
                  </a:cubicBezTo>
                  <a:cubicBezTo>
                    <a:pt x="122" y="14"/>
                    <a:pt x="124" y="18"/>
                    <a:pt x="125" y="23"/>
                  </a:cubicBezTo>
                  <a:cubicBezTo>
                    <a:pt x="126" y="27"/>
                    <a:pt x="126" y="32"/>
                    <a:pt x="126" y="37"/>
                  </a:cubicBezTo>
                  <a:lnTo>
                    <a:pt x="126" y="9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6467342" y="5879473"/>
              <a:ext cx="77541" cy="138155"/>
            </a:xfrm>
            <a:custGeom>
              <a:avLst/>
              <a:gdLst>
                <a:gd name="T0" fmla="*/ 77 w 77"/>
                <a:gd name="T1" fmla="*/ 89 h 138"/>
                <a:gd name="T2" fmla="*/ 75 w 77"/>
                <a:gd name="T3" fmla="*/ 109 h 138"/>
                <a:gd name="T4" fmla="*/ 67 w 77"/>
                <a:gd name="T5" fmla="*/ 125 h 138"/>
                <a:gd name="T6" fmla="*/ 55 w 77"/>
                <a:gd name="T7" fmla="*/ 134 h 138"/>
                <a:gd name="T8" fmla="*/ 39 w 77"/>
                <a:gd name="T9" fmla="*/ 138 h 138"/>
                <a:gd name="T10" fmla="*/ 31 w 77"/>
                <a:gd name="T11" fmla="*/ 137 h 138"/>
                <a:gd name="T12" fmla="*/ 25 w 77"/>
                <a:gd name="T13" fmla="*/ 134 h 138"/>
                <a:gd name="T14" fmla="*/ 18 w 77"/>
                <a:gd name="T15" fmla="*/ 130 h 138"/>
                <a:gd name="T16" fmla="*/ 10 w 77"/>
                <a:gd name="T17" fmla="*/ 123 h 138"/>
                <a:gd name="T18" fmla="*/ 10 w 77"/>
                <a:gd name="T19" fmla="*/ 134 h 138"/>
                <a:gd name="T20" fmla="*/ 10 w 77"/>
                <a:gd name="T21" fmla="*/ 135 h 138"/>
                <a:gd name="T22" fmla="*/ 9 w 77"/>
                <a:gd name="T23" fmla="*/ 136 h 138"/>
                <a:gd name="T24" fmla="*/ 7 w 77"/>
                <a:gd name="T25" fmla="*/ 137 h 138"/>
                <a:gd name="T26" fmla="*/ 5 w 77"/>
                <a:gd name="T27" fmla="*/ 137 h 138"/>
                <a:gd name="T28" fmla="*/ 2 w 77"/>
                <a:gd name="T29" fmla="*/ 137 h 138"/>
                <a:gd name="T30" fmla="*/ 1 w 77"/>
                <a:gd name="T31" fmla="*/ 136 h 138"/>
                <a:gd name="T32" fmla="*/ 0 w 77"/>
                <a:gd name="T33" fmla="*/ 135 h 138"/>
                <a:gd name="T34" fmla="*/ 0 w 77"/>
                <a:gd name="T35" fmla="*/ 134 h 138"/>
                <a:gd name="T36" fmla="*/ 0 w 77"/>
                <a:gd name="T37" fmla="*/ 3 h 138"/>
                <a:gd name="T38" fmla="*/ 0 w 77"/>
                <a:gd name="T39" fmla="*/ 1 h 138"/>
                <a:gd name="T40" fmla="*/ 1 w 77"/>
                <a:gd name="T41" fmla="*/ 1 h 138"/>
                <a:gd name="T42" fmla="*/ 3 w 77"/>
                <a:gd name="T43" fmla="*/ 0 h 138"/>
                <a:gd name="T44" fmla="*/ 5 w 77"/>
                <a:gd name="T45" fmla="*/ 0 h 138"/>
                <a:gd name="T46" fmla="*/ 8 w 77"/>
                <a:gd name="T47" fmla="*/ 0 h 138"/>
                <a:gd name="T48" fmla="*/ 10 w 77"/>
                <a:gd name="T49" fmla="*/ 1 h 138"/>
                <a:gd name="T50" fmla="*/ 11 w 77"/>
                <a:gd name="T51" fmla="*/ 1 h 138"/>
                <a:gd name="T52" fmla="*/ 11 w 77"/>
                <a:gd name="T53" fmla="*/ 3 h 138"/>
                <a:gd name="T54" fmla="*/ 11 w 77"/>
                <a:gd name="T55" fmla="*/ 58 h 138"/>
                <a:gd name="T56" fmla="*/ 19 w 77"/>
                <a:gd name="T57" fmla="*/ 50 h 138"/>
                <a:gd name="T58" fmla="*/ 27 w 77"/>
                <a:gd name="T59" fmla="*/ 46 h 138"/>
                <a:gd name="T60" fmla="*/ 34 w 77"/>
                <a:gd name="T61" fmla="*/ 43 h 138"/>
                <a:gd name="T62" fmla="*/ 41 w 77"/>
                <a:gd name="T63" fmla="*/ 42 h 138"/>
                <a:gd name="T64" fmla="*/ 58 w 77"/>
                <a:gd name="T65" fmla="*/ 46 h 138"/>
                <a:gd name="T66" fmla="*/ 69 w 77"/>
                <a:gd name="T67" fmla="*/ 56 h 138"/>
                <a:gd name="T68" fmla="*/ 75 w 77"/>
                <a:gd name="T69" fmla="*/ 71 h 138"/>
                <a:gd name="T70" fmla="*/ 77 w 77"/>
                <a:gd name="T71" fmla="*/ 89 h 138"/>
                <a:gd name="T72" fmla="*/ 65 w 77"/>
                <a:gd name="T73" fmla="*/ 91 h 138"/>
                <a:gd name="T74" fmla="*/ 64 w 77"/>
                <a:gd name="T75" fmla="*/ 76 h 138"/>
                <a:gd name="T76" fmla="*/ 60 w 77"/>
                <a:gd name="T77" fmla="*/ 64 h 138"/>
                <a:gd name="T78" fmla="*/ 52 w 77"/>
                <a:gd name="T79" fmla="*/ 55 h 138"/>
                <a:gd name="T80" fmla="*/ 40 w 77"/>
                <a:gd name="T81" fmla="*/ 52 h 138"/>
                <a:gd name="T82" fmla="*/ 34 w 77"/>
                <a:gd name="T83" fmla="*/ 53 h 138"/>
                <a:gd name="T84" fmla="*/ 27 w 77"/>
                <a:gd name="T85" fmla="*/ 56 h 138"/>
                <a:gd name="T86" fmla="*/ 19 w 77"/>
                <a:gd name="T87" fmla="*/ 62 h 138"/>
                <a:gd name="T88" fmla="*/ 11 w 77"/>
                <a:gd name="T89" fmla="*/ 71 h 138"/>
                <a:gd name="T90" fmla="*/ 11 w 77"/>
                <a:gd name="T91" fmla="*/ 110 h 138"/>
                <a:gd name="T92" fmla="*/ 26 w 77"/>
                <a:gd name="T93" fmla="*/ 123 h 138"/>
                <a:gd name="T94" fmla="*/ 40 w 77"/>
                <a:gd name="T95" fmla="*/ 128 h 138"/>
                <a:gd name="T96" fmla="*/ 51 w 77"/>
                <a:gd name="T97" fmla="*/ 125 h 138"/>
                <a:gd name="T98" fmla="*/ 59 w 77"/>
                <a:gd name="T99" fmla="*/ 116 h 138"/>
                <a:gd name="T100" fmla="*/ 63 w 77"/>
                <a:gd name="T101" fmla="*/ 104 h 138"/>
                <a:gd name="T102" fmla="*/ 65 w 77"/>
                <a:gd name="T103" fmla="*/ 9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38">
                  <a:moveTo>
                    <a:pt x="77" y="89"/>
                  </a:moveTo>
                  <a:cubicBezTo>
                    <a:pt x="77" y="96"/>
                    <a:pt x="76" y="103"/>
                    <a:pt x="75" y="109"/>
                  </a:cubicBezTo>
                  <a:cubicBezTo>
                    <a:pt x="73" y="115"/>
                    <a:pt x="71" y="120"/>
                    <a:pt x="67" y="125"/>
                  </a:cubicBezTo>
                  <a:cubicBezTo>
                    <a:pt x="64" y="129"/>
                    <a:pt x="60" y="132"/>
                    <a:pt x="55" y="134"/>
                  </a:cubicBezTo>
                  <a:cubicBezTo>
                    <a:pt x="51" y="137"/>
                    <a:pt x="45" y="138"/>
                    <a:pt x="39" y="138"/>
                  </a:cubicBezTo>
                  <a:cubicBezTo>
                    <a:pt x="36" y="138"/>
                    <a:pt x="34" y="138"/>
                    <a:pt x="31" y="137"/>
                  </a:cubicBezTo>
                  <a:cubicBezTo>
                    <a:pt x="29" y="136"/>
                    <a:pt x="27" y="136"/>
                    <a:pt x="25" y="134"/>
                  </a:cubicBezTo>
                  <a:cubicBezTo>
                    <a:pt x="22" y="133"/>
                    <a:pt x="20" y="132"/>
                    <a:pt x="18" y="130"/>
                  </a:cubicBezTo>
                  <a:cubicBezTo>
                    <a:pt x="16" y="128"/>
                    <a:pt x="13" y="125"/>
                    <a:pt x="10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6"/>
                    <a:pt x="9" y="136"/>
                  </a:cubicBezTo>
                  <a:cubicBezTo>
                    <a:pt x="9" y="136"/>
                    <a:pt x="8" y="137"/>
                    <a:pt x="7" y="137"/>
                  </a:cubicBezTo>
                  <a:cubicBezTo>
                    <a:pt x="7" y="137"/>
                    <a:pt x="6" y="137"/>
                    <a:pt x="5" y="137"/>
                  </a:cubicBezTo>
                  <a:cubicBezTo>
                    <a:pt x="4" y="137"/>
                    <a:pt x="3" y="137"/>
                    <a:pt x="2" y="137"/>
                  </a:cubicBezTo>
                  <a:cubicBezTo>
                    <a:pt x="2" y="137"/>
                    <a:pt x="1" y="136"/>
                    <a:pt x="1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5"/>
                    <a:pt x="17" y="52"/>
                    <a:pt x="19" y="50"/>
                  </a:cubicBezTo>
                  <a:cubicBezTo>
                    <a:pt x="22" y="48"/>
                    <a:pt x="24" y="47"/>
                    <a:pt x="27" y="46"/>
                  </a:cubicBezTo>
                  <a:cubicBezTo>
                    <a:pt x="29" y="44"/>
                    <a:pt x="32" y="44"/>
                    <a:pt x="34" y="43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8" y="42"/>
                    <a:pt x="53" y="43"/>
                    <a:pt x="58" y="46"/>
                  </a:cubicBezTo>
                  <a:cubicBezTo>
                    <a:pt x="62" y="48"/>
                    <a:pt x="66" y="52"/>
                    <a:pt x="69" y="56"/>
                  </a:cubicBezTo>
                  <a:cubicBezTo>
                    <a:pt x="72" y="60"/>
                    <a:pt x="74" y="65"/>
                    <a:pt x="75" y="71"/>
                  </a:cubicBezTo>
                  <a:cubicBezTo>
                    <a:pt x="76" y="76"/>
                    <a:pt x="77" y="83"/>
                    <a:pt x="77" y="89"/>
                  </a:cubicBezTo>
                  <a:close/>
                  <a:moveTo>
                    <a:pt x="65" y="91"/>
                  </a:moveTo>
                  <a:cubicBezTo>
                    <a:pt x="65" y="86"/>
                    <a:pt x="64" y="81"/>
                    <a:pt x="64" y="76"/>
                  </a:cubicBezTo>
                  <a:cubicBezTo>
                    <a:pt x="63" y="72"/>
                    <a:pt x="62" y="68"/>
                    <a:pt x="60" y="64"/>
                  </a:cubicBezTo>
                  <a:cubicBezTo>
                    <a:pt x="58" y="61"/>
                    <a:pt x="55" y="58"/>
                    <a:pt x="52" y="55"/>
                  </a:cubicBezTo>
                  <a:cubicBezTo>
                    <a:pt x="49" y="53"/>
                    <a:pt x="45" y="52"/>
                    <a:pt x="40" y="52"/>
                  </a:cubicBezTo>
                  <a:cubicBezTo>
                    <a:pt x="38" y="52"/>
                    <a:pt x="36" y="53"/>
                    <a:pt x="34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8"/>
                    <a:pt x="22" y="60"/>
                    <a:pt x="19" y="62"/>
                  </a:cubicBezTo>
                  <a:cubicBezTo>
                    <a:pt x="17" y="65"/>
                    <a:pt x="14" y="68"/>
                    <a:pt x="11" y="7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6" y="115"/>
                    <a:pt x="21" y="120"/>
                    <a:pt x="26" y="123"/>
                  </a:cubicBezTo>
                  <a:cubicBezTo>
                    <a:pt x="30" y="126"/>
                    <a:pt x="35" y="128"/>
                    <a:pt x="40" y="128"/>
                  </a:cubicBezTo>
                  <a:cubicBezTo>
                    <a:pt x="44" y="128"/>
                    <a:pt x="48" y="127"/>
                    <a:pt x="51" y="125"/>
                  </a:cubicBezTo>
                  <a:cubicBezTo>
                    <a:pt x="54" y="122"/>
                    <a:pt x="57" y="120"/>
                    <a:pt x="59" y="116"/>
                  </a:cubicBezTo>
                  <a:cubicBezTo>
                    <a:pt x="61" y="113"/>
                    <a:pt x="63" y="109"/>
                    <a:pt x="63" y="104"/>
                  </a:cubicBezTo>
                  <a:cubicBezTo>
                    <a:pt x="64" y="100"/>
                    <a:pt x="65" y="95"/>
                    <a:pt x="65" y="9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6555960" y="5921385"/>
              <a:ext cx="80706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3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7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4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8" y="91"/>
                    <a:pt x="66" y="92"/>
                    <a:pt x="63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4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7" y="0"/>
                    <a:pt x="53" y="1"/>
                    <a:pt x="58" y="4"/>
                  </a:cubicBezTo>
                  <a:cubicBezTo>
                    <a:pt x="62" y="6"/>
                    <a:pt x="66" y="9"/>
                    <a:pt x="69" y="12"/>
                  </a:cubicBezTo>
                  <a:cubicBezTo>
                    <a:pt x="72" y="16"/>
                    <a:pt x="75" y="21"/>
                    <a:pt x="76" y="26"/>
                  </a:cubicBezTo>
                  <a:cubicBezTo>
                    <a:pt x="77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7" y="22"/>
                    <a:pt x="16" y="25"/>
                    <a:pt x="14" y="29"/>
                  </a:cubicBezTo>
                  <a:cubicBezTo>
                    <a:pt x="13" y="32"/>
                    <a:pt x="12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654072" y="5921385"/>
              <a:ext cx="49057" cy="96242"/>
            </a:xfrm>
            <a:custGeom>
              <a:avLst/>
              <a:gdLst>
                <a:gd name="T0" fmla="*/ 49 w 49"/>
                <a:gd name="T1" fmla="*/ 8 h 95"/>
                <a:gd name="T2" fmla="*/ 49 w 49"/>
                <a:gd name="T3" fmla="*/ 11 h 95"/>
                <a:gd name="T4" fmla="*/ 49 w 49"/>
                <a:gd name="T5" fmla="*/ 12 h 95"/>
                <a:gd name="T6" fmla="*/ 48 w 49"/>
                <a:gd name="T7" fmla="*/ 13 h 95"/>
                <a:gd name="T8" fmla="*/ 47 w 49"/>
                <a:gd name="T9" fmla="*/ 14 h 95"/>
                <a:gd name="T10" fmla="*/ 45 w 49"/>
                <a:gd name="T11" fmla="*/ 13 h 95"/>
                <a:gd name="T12" fmla="*/ 42 w 49"/>
                <a:gd name="T13" fmla="*/ 12 h 95"/>
                <a:gd name="T14" fmla="*/ 39 w 49"/>
                <a:gd name="T15" fmla="*/ 11 h 95"/>
                <a:gd name="T16" fmla="*/ 35 w 49"/>
                <a:gd name="T17" fmla="*/ 11 h 95"/>
                <a:gd name="T18" fmla="*/ 30 w 49"/>
                <a:gd name="T19" fmla="*/ 12 h 95"/>
                <a:gd name="T20" fmla="*/ 24 w 49"/>
                <a:gd name="T21" fmla="*/ 16 h 95"/>
                <a:gd name="T22" fmla="*/ 18 w 49"/>
                <a:gd name="T23" fmla="*/ 22 h 95"/>
                <a:gd name="T24" fmla="*/ 12 w 49"/>
                <a:gd name="T25" fmla="*/ 32 h 95"/>
                <a:gd name="T26" fmla="*/ 12 w 49"/>
                <a:gd name="T27" fmla="*/ 92 h 95"/>
                <a:gd name="T28" fmla="*/ 11 w 49"/>
                <a:gd name="T29" fmla="*/ 93 h 95"/>
                <a:gd name="T30" fmla="*/ 10 w 49"/>
                <a:gd name="T31" fmla="*/ 94 h 95"/>
                <a:gd name="T32" fmla="*/ 9 w 49"/>
                <a:gd name="T33" fmla="*/ 95 h 95"/>
                <a:gd name="T34" fmla="*/ 6 w 49"/>
                <a:gd name="T35" fmla="*/ 95 h 95"/>
                <a:gd name="T36" fmla="*/ 3 w 49"/>
                <a:gd name="T37" fmla="*/ 95 h 95"/>
                <a:gd name="T38" fmla="*/ 1 w 49"/>
                <a:gd name="T39" fmla="*/ 94 h 95"/>
                <a:gd name="T40" fmla="*/ 0 w 49"/>
                <a:gd name="T41" fmla="*/ 93 h 95"/>
                <a:gd name="T42" fmla="*/ 0 w 49"/>
                <a:gd name="T43" fmla="*/ 92 h 95"/>
                <a:gd name="T44" fmla="*/ 0 w 49"/>
                <a:gd name="T45" fmla="*/ 4 h 95"/>
                <a:gd name="T46" fmla="*/ 0 w 49"/>
                <a:gd name="T47" fmla="*/ 3 h 95"/>
                <a:gd name="T48" fmla="*/ 1 w 49"/>
                <a:gd name="T49" fmla="*/ 2 h 95"/>
                <a:gd name="T50" fmla="*/ 3 w 49"/>
                <a:gd name="T51" fmla="*/ 1 h 95"/>
                <a:gd name="T52" fmla="*/ 6 w 49"/>
                <a:gd name="T53" fmla="*/ 1 h 95"/>
                <a:gd name="T54" fmla="*/ 8 w 49"/>
                <a:gd name="T55" fmla="*/ 1 h 95"/>
                <a:gd name="T56" fmla="*/ 10 w 49"/>
                <a:gd name="T57" fmla="*/ 2 h 95"/>
                <a:gd name="T58" fmla="*/ 11 w 49"/>
                <a:gd name="T59" fmla="*/ 3 h 95"/>
                <a:gd name="T60" fmla="*/ 11 w 49"/>
                <a:gd name="T61" fmla="*/ 4 h 95"/>
                <a:gd name="T62" fmla="*/ 11 w 49"/>
                <a:gd name="T63" fmla="*/ 18 h 95"/>
                <a:gd name="T64" fmla="*/ 18 w 49"/>
                <a:gd name="T65" fmla="*/ 9 h 95"/>
                <a:gd name="T66" fmla="*/ 24 w 49"/>
                <a:gd name="T67" fmla="*/ 3 h 95"/>
                <a:gd name="T68" fmla="*/ 30 w 49"/>
                <a:gd name="T69" fmla="*/ 1 h 95"/>
                <a:gd name="T70" fmla="*/ 36 w 49"/>
                <a:gd name="T71" fmla="*/ 0 h 95"/>
                <a:gd name="T72" fmla="*/ 39 w 49"/>
                <a:gd name="T73" fmla="*/ 0 h 95"/>
                <a:gd name="T74" fmla="*/ 42 w 49"/>
                <a:gd name="T75" fmla="*/ 1 h 95"/>
                <a:gd name="T76" fmla="*/ 46 w 49"/>
                <a:gd name="T77" fmla="*/ 2 h 95"/>
                <a:gd name="T78" fmla="*/ 48 w 49"/>
                <a:gd name="T79" fmla="*/ 3 h 95"/>
                <a:gd name="T80" fmla="*/ 49 w 49"/>
                <a:gd name="T81" fmla="*/ 4 h 95"/>
                <a:gd name="T82" fmla="*/ 49 w 49"/>
                <a:gd name="T83" fmla="*/ 4 h 95"/>
                <a:gd name="T84" fmla="*/ 49 w 49"/>
                <a:gd name="T85" fmla="*/ 6 h 95"/>
                <a:gd name="T86" fmla="*/ 49 w 49"/>
                <a:gd name="T8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95">
                  <a:moveTo>
                    <a:pt x="49" y="8"/>
                  </a:moveTo>
                  <a:cubicBezTo>
                    <a:pt x="49" y="9"/>
                    <a:pt x="49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4" y="13"/>
                    <a:pt x="43" y="13"/>
                    <a:pt x="42" y="12"/>
                  </a:cubicBezTo>
                  <a:cubicBezTo>
                    <a:pt x="41" y="12"/>
                    <a:pt x="40" y="12"/>
                    <a:pt x="39" y="11"/>
                  </a:cubicBezTo>
                  <a:cubicBezTo>
                    <a:pt x="38" y="11"/>
                    <a:pt x="36" y="11"/>
                    <a:pt x="35" y="11"/>
                  </a:cubicBezTo>
                  <a:cubicBezTo>
                    <a:pt x="33" y="11"/>
                    <a:pt x="31" y="11"/>
                    <a:pt x="30" y="12"/>
                  </a:cubicBezTo>
                  <a:cubicBezTo>
                    <a:pt x="28" y="13"/>
                    <a:pt x="26" y="14"/>
                    <a:pt x="24" y="16"/>
                  </a:cubicBezTo>
                  <a:cubicBezTo>
                    <a:pt x="22" y="17"/>
                    <a:pt x="20" y="20"/>
                    <a:pt x="18" y="22"/>
                  </a:cubicBezTo>
                  <a:cubicBezTo>
                    <a:pt x="16" y="25"/>
                    <a:pt x="14" y="28"/>
                    <a:pt x="12" y="3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4"/>
                    <a:pt x="16" y="11"/>
                    <a:pt x="18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7" y="3"/>
                    <a:pt x="48" y="3"/>
                  </a:cubicBezTo>
                  <a:cubicBezTo>
                    <a:pt x="48" y="3"/>
                    <a:pt x="48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7"/>
                    <a:pt x="49" y="7"/>
                    <a:pt x="49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701546" y="5921385"/>
              <a:ext cx="61717" cy="96242"/>
            </a:xfrm>
            <a:custGeom>
              <a:avLst/>
              <a:gdLst>
                <a:gd name="T0" fmla="*/ 60 w 60"/>
                <a:gd name="T1" fmla="*/ 69 h 96"/>
                <a:gd name="T2" fmla="*/ 58 w 60"/>
                <a:gd name="T3" fmla="*/ 80 h 96"/>
                <a:gd name="T4" fmla="*/ 51 w 60"/>
                <a:gd name="T5" fmla="*/ 89 h 96"/>
                <a:gd name="T6" fmla="*/ 41 w 60"/>
                <a:gd name="T7" fmla="*/ 94 h 96"/>
                <a:gd name="T8" fmla="*/ 27 w 60"/>
                <a:gd name="T9" fmla="*/ 96 h 96"/>
                <a:gd name="T10" fmla="*/ 19 w 60"/>
                <a:gd name="T11" fmla="*/ 95 h 96"/>
                <a:gd name="T12" fmla="*/ 11 w 60"/>
                <a:gd name="T13" fmla="*/ 93 h 96"/>
                <a:gd name="T14" fmla="*/ 6 w 60"/>
                <a:gd name="T15" fmla="*/ 91 h 96"/>
                <a:gd name="T16" fmla="*/ 2 w 60"/>
                <a:gd name="T17" fmla="*/ 89 h 96"/>
                <a:gd name="T18" fmla="*/ 1 w 60"/>
                <a:gd name="T19" fmla="*/ 86 h 96"/>
                <a:gd name="T20" fmla="*/ 0 w 60"/>
                <a:gd name="T21" fmla="*/ 82 h 96"/>
                <a:gd name="T22" fmla="*/ 0 w 60"/>
                <a:gd name="T23" fmla="*/ 80 h 96"/>
                <a:gd name="T24" fmla="*/ 1 w 60"/>
                <a:gd name="T25" fmla="*/ 78 h 96"/>
                <a:gd name="T26" fmla="*/ 2 w 60"/>
                <a:gd name="T27" fmla="*/ 77 h 96"/>
                <a:gd name="T28" fmla="*/ 3 w 60"/>
                <a:gd name="T29" fmla="*/ 77 h 96"/>
                <a:gd name="T30" fmla="*/ 6 w 60"/>
                <a:gd name="T31" fmla="*/ 78 h 96"/>
                <a:gd name="T32" fmla="*/ 11 w 60"/>
                <a:gd name="T33" fmla="*/ 81 h 96"/>
                <a:gd name="T34" fmla="*/ 18 w 60"/>
                <a:gd name="T35" fmla="*/ 84 h 96"/>
                <a:gd name="T36" fmla="*/ 28 w 60"/>
                <a:gd name="T37" fmla="*/ 86 h 96"/>
                <a:gd name="T38" fmla="*/ 36 w 60"/>
                <a:gd name="T39" fmla="*/ 85 h 96"/>
                <a:gd name="T40" fmla="*/ 43 w 60"/>
                <a:gd name="T41" fmla="*/ 82 h 96"/>
                <a:gd name="T42" fmla="*/ 47 w 60"/>
                <a:gd name="T43" fmla="*/ 77 h 96"/>
                <a:gd name="T44" fmla="*/ 49 w 60"/>
                <a:gd name="T45" fmla="*/ 70 h 96"/>
                <a:gd name="T46" fmla="*/ 47 w 60"/>
                <a:gd name="T47" fmla="*/ 63 h 96"/>
                <a:gd name="T48" fmla="*/ 42 w 60"/>
                <a:gd name="T49" fmla="*/ 58 h 96"/>
                <a:gd name="T50" fmla="*/ 34 w 60"/>
                <a:gd name="T51" fmla="*/ 54 h 96"/>
                <a:gd name="T52" fmla="*/ 26 w 60"/>
                <a:gd name="T53" fmla="*/ 51 h 96"/>
                <a:gd name="T54" fmla="*/ 18 w 60"/>
                <a:gd name="T55" fmla="*/ 47 h 96"/>
                <a:gd name="T56" fmla="*/ 10 w 60"/>
                <a:gd name="T57" fmla="*/ 42 h 96"/>
                <a:gd name="T58" fmla="*/ 5 w 60"/>
                <a:gd name="T59" fmla="*/ 35 h 96"/>
                <a:gd name="T60" fmla="*/ 3 w 60"/>
                <a:gd name="T61" fmla="*/ 25 h 96"/>
                <a:gd name="T62" fmla="*/ 5 w 60"/>
                <a:gd name="T63" fmla="*/ 16 h 96"/>
                <a:gd name="T64" fmla="*/ 10 w 60"/>
                <a:gd name="T65" fmla="*/ 8 h 96"/>
                <a:gd name="T66" fmla="*/ 20 w 60"/>
                <a:gd name="T67" fmla="*/ 2 h 96"/>
                <a:gd name="T68" fmla="*/ 33 w 60"/>
                <a:gd name="T69" fmla="*/ 0 h 96"/>
                <a:gd name="T70" fmla="*/ 40 w 60"/>
                <a:gd name="T71" fmla="*/ 1 h 96"/>
                <a:gd name="T72" fmla="*/ 46 w 60"/>
                <a:gd name="T73" fmla="*/ 2 h 96"/>
                <a:gd name="T74" fmla="*/ 51 w 60"/>
                <a:gd name="T75" fmla="*/ 4 h 96"/>
                <a:gd name="T76" fmla="*/ 54 w 60"/>
                <a:gd name="T77" fmla="*/ 6 h 96"/>
                <a:gd name="T78" fmla="*/ 55 w 60"/>
                <a:gd name="T79" fmla="*/ 7 h 96"/>
                <a:gd name="T80" fmla="*/ 56 w 60"/>
                <a:gd name="T81" fmla="*/ 8 h 96"/>
                <a:gd name="T82" fmla="*/ 56 w 60"/>
                <a:gd name="T83" fmla="*/ 10 h 96"/>
                <a:gd name="T84" fmla="*/ 56 w 60"/>
                <a:gd name="T85" fmla="*/ 12 h 96"/>
                <a:gd name="T86" fmla="*/ 56 w 60"/>
                <a:gd name="T87" fmla="*/ 14 h 96"/>
                <a:gd name="T88" fmla="*/ 55 w 60"/>
                <a:gd name="T89" fmla="*/ 15 h 96"/>
                <a:gd name="T90" fmla="*/ 55 w 60"/>
                <a:gd name="T91" fmla="*/ 16 h 96"/>
                <a:gd name="T92" fmla="*/ 54 w 60"/>
                <a:gd name="T93" fmla="*/ 17 h 96"/>
                <a:gd name="T94" fmla="*/ 51 w 60"/>
                <a:gd name="T95" fmla="*/ 16 h 96"/>
                <a:gd name="T96" fmla="*/ 47 w 60"/>
                <a:gd name="T97" fmla="*/ 13 h 96"/>
                <a:gd name="T98" fmla="*/ 41 w 60"/>
                <a:gd name="T99" fmla="*/ 11 h 96"/>
                <a:gd name="T100" fmla="*/ 33 w 60"/>
                <a:gd name="T101" fmla="*/ 10 h 96"/>
                <a:gd name="T102" fmla="*/ 25 w 60"/>
                <a:gd name="T103" fmla="*/ 11 h 96"/>
                <a:gd name="T104" fmla="*/ 19 w 60"/>
                <a:gd name="T105" fmla="*/ 14 h 96"/>
                <a:gd name="T106" fmla="*/ 16 w 60"/>
                <a:gd name="T107" fmla="*/ 19 h 96"/>
                <a:gd name="T108" fmla="*/ 15 w 60"/>
                <a:gd name="T109" fmla="*/ 24 h 96"/>
                <a:gd name="T110" fmla="*/ 16 w 60"/>
                <a:gd name="T111" fmla="*/ 32 h 96"/>
                <a:gd name="T112" fmla="*/ 22 w 60"/>
                <a:gd name="T113" fmla="*/ 37 h 96"/>
                <a:gd name="T114" fmla="*/ 29 w 60"/>
                <a:gd name="T115" fmla="*/ 41 h 96"/>
                <a:gd name="T116" fmla="*/ 37 w 60"/>
                <a:gd name="T117" fmla="*/ 44 h 96"/>
                <a:gd name="T118" fmla="*/ 46 w 60"/>
                <a:gd name="T119" fmla="*/ 48 h 96"/>
                <a:gd name="T120" fmla="*/ 53 w 60"/>
                <a:gd name="T121" fmla="*/ 52 h 96"/>
                <a:gd name="T122" fmla="*/ 58 w 60"/>
                <a:gd name="T123" fmla="*/ 59 h 96"/>
                <a:gd name="T124" fmla="*/ 60 w 60"/>
                <a:gd name="T125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6">
                  <a:moveTo>
                    <a:pt x="60" y="69"/>
                  </a:moveTo>
                  <a:cubicBezTo>
                    <a:pt x="60" y="73"/>
                    <a:pt x="59" y="77"/>
                    <a:pt x="58" y="80"/>
                  </a:cubicBezTo>
                  <a:cubicBezTo>
                    <a:pt x="56" y="83"/>
                    <a:pt x="54" y="86"/>
                    <a:pt x="51" y="89"/>
                  </a:cubicBezTo>
                  <a:cubicBezTo>
                    <a:pt x="48" y="91"/>
                    <a:pt x="45" y="93"/>
                    <a:pt x="41" y="94"/>
                  </a:cubicBezTo>
                  <a:cubicBezTo>
                    <a:pt x="37" y="95"/>
                    <a:pt x="32" y="96"/>
                    <a:pt x="27" y="96"/>
                  </a:cubicBezTo>
                  <a:cubicBezTo>
                    <a:pt x="24" y="96"/>
                    <a:pt x="21" y="96"/>
                    <a:pt x="19" y="95"/>
                  </a:cubicBezTo>
                  <a:cubicBezTo>
                    <a:pt x="16" y="95"/>
                    <a:pt x="13" y="94"/>
                    <a:pt x="11" y="93"/>
                  </a:cubicBezTo>
                  <a:cubicBezTo>
                    <a:pt x="9" y="92"/>
                    <a:pt x="7" y="92"/>
                    <a:pt x="6" y="91"/>
                  </a:cubicBezTo>
                  <a:cubicBezTo>
                    <a:pt x="4" y="90"/>
                    <a:pt x="3" y="89"/>
                    <a:pt x="2" y="89"/>
                  </a:cubicBezTo>
                  <a:cubicBezTo>
                    <a:pt x="1" y="88"/>
                    <a:pt x="1" y="87"/>
                    <a:pt x="1" y="86"/>
                  </a:cubicBezTo>
                  <a:cubicBezTo>
                    <a:pt x="0" y="85"/>
                    <a:pt x="0" y="84"/>
                    <a:pt x="0" y="82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1" y="78"/>
                    <a:pt x="1" y="78"/>
                    <a:pt x="2" y="77"/>
                  </a:cubicBezTo>
                  <a:cubicBezTo>
                    <a:pt x="2" y="77"/>
                    <a:pt x="2" y="77"/>
                    <a:pt x="3" y="77"/>
                  </a:cubicBezTo>
                  <a:cubicBezTo>
                    <a:pt x="3" y="77"/>
                    <a:pt x="4" y="77"/>
                    <a:pt x="6" y="78"/>
                  </a:cubicBezTo>
                  <a:cubicBezTo>
                    <a:pt x="7" y="79"/>
                    <a:pt x="9" y="80"/>
                    <a:pt x="11" y="81"/>
                  </a:cubicBezTo>
                  <a:cubicBezTo>
                    <a:pt x="13" y="82"/>
                    <a:pt x="15" y="83"/>
                    <a:pt x="18" y="84"/>
                  </a:cubicBezTo>
                  <a:cubicBezTo>
                    <a:pt x="21" y="85"/>
                    <a:pt x="24" y="86"/>
                    <a:pt x="28" y="86"/>
                  </a:cubicBezTo>
                  <a:cubicBezTo>
                    <a:pt x="31" y="86"/>
                    <a:pt x="34" y="85"/>
                    <a:pt x="36" y="85"/>
                  </a:cubicBezTo>
                  <a:cubicBezTo>
                    <a:pt x="39" y="84"/>
                    <a:pt x="41" y="83"/>
                    <a:pt x="43" y="82"/>
                  </a:cubicBezTo>
                  <a:cubicBezTo>
                    <a:pt x="45" y="80"/>
                    <a:pt x="46" y="79"/>
                    <a:pt x="47" y="77"/>
                  </a:cubicBezTo>
                  <a:cubicBezTo>
                    <a:pt x="48" y="75"/>
                    <a:pt x="49" y="72"/>
                    <a:pt x="49" y="70"/>
                  </a:cubicBezTo>
                  <a:cubicBezTo>
                    <a:pt x="49" y="67"/>
                    <a:pt x="48" y="65"/>
                    <a:pt x="47" y="63"/>
                  </a:cubicBezTo>
                  <a:cubicBezTo>
                    <a:pt x="45" y="61"/>
                    <a:pt x="44" y="59"/>
                    <a:pt x="42" y="58"/>
                  </a:cubicBezTo>
                  <a:cubicBezTo>
                    <a:pt x="39" y="56"/>
                    <a:pt x="37" y="55"/>
                    <a:pt x="34" y="54"/>
                  </a:cubicBezTo>
                  <a:cubicBezTo>
                    <a:pt x="32" y="53"/>
                    <a:pt x="29" y="52"/>
                    <a:pt x="26" y="51"/>
                  </a:cubicBezTo>
                  <a:cubicBezTo>
                    <a:pt x="23" y="50"/>
                    <a:pt x="20" y="48"/>
                    <a:pt x="18" y="47"/>
                  </a:cubicBezTo>
                  <a:cubicBezTo>
                    <a:pt x="15" y="46"/>
                    <a:pt x="12" y="44"/>
                    <a:pt x="10" y="42"/>
                  </a:cubicBezTo>
                  <a:cubicBezTo>
                    <a:pt x="8" y="40"/>
                    <a:pt x="7" y="38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2" y="1"/>
                    <a:pt x="44" y="2"/>
                    <a:pt x="46" y="2"/>
                  </a:cubicBezTo>
                  <a:cubicBezTo>
                    <a:pt x="48" y="3"/>
                    <a:pt x="49" y="3"/>
                    <a:pt x="51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4" y="6"/>
                    <a:pt x="55" y="7"/>
                    <a:pt x="55" y="7"/>
                  </a:cubicBezTo>
                  <a:cubicBezTo>
                    <a:pt x="55" y="8"/>
                    <a:pt x="55" y="8"/>
                    <a:pt x="56" y="8"/>
                  </a:cubicBezTo>
                  <a:cubicBezTo>
                    <a:pt x="56" y="9"/>
                    <a:pt x="56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0" y="15"/>
                    <a:pt x="49" y="14"/>
                    <a:pt x="47" y="13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39" y="10"/>
                    <a:pt x="36" y="10"/>
                    <a:pt x="33" y="10"/>
                  </a:cubicBezTo>
                  <a:cubicBezTo>
                    <a:pt x="30" y="10"/>
                    <a:pt x="27" y="10"/>
                    <a:pt x="25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6" y="17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7"/>
                    <a:pt x="15" y="30"/>
                    <a:pt x="16" y="32"/>
                  </a:cubicBezTo>
                  <a:cubicBezTo>
                    <a:pt x="18" y="34"/>
                    <a:pt x="20" y="35"/>
                    <a:pt x="22" y="37"/>
                  </a:cubicBezTo>
                  <a:cubicBezTo>
                    <a:pt x="24" y="38"/>
                    <a:pt x="26" y="39"/>
                    <a:pt x="29" y="41"/>
                  </a:cubicBezTo>
                  <a:cubicBezTo>
                    <a:pt x="32" y="42"/>
                    <a:pt x="35" y="43"/>
                    <a:pt x="37" y="44"/>
                  </a:cubicBezTo>
                  <a:cubicBezTo>
                    <a:pt x="40" y="45"/>
                    <a:pt x="43" y="46"/>
                    <a:pt x="46" y="48"/>
                  </a:cubicBezTo>
                  <a:cubicBezTo>
                    <a:pt x="49" y="49"/>
                    <a:pt x="51" y="50"/>
                    <a:pt x="53" y="52"/>
                  </a:cubicBezTo>
                  <a:cubicBezTo>
                    <a:pt x="55" y="54"/>
                    <a:pt x="57" y="57"/>
                    <a:pt x="58" y="59"/>
                  </a:cubicBezTo>
                  <a:cubicBezTo>
                    <a:pt x="60" y="62"/>
                    <a:pt x="60" y="65"/>
                    <a:pt x="60" y="6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55B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5427663" y="5804963"/>
              <a:ext cx="136092" cy="152125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98 h 98"/>
                <a:gd name="T4" fmla="*/ 86 w 86"/>
                <a:gd name="T5" fmla="*/ 48 h 98"/>
                <a:gd name="T6" fmla="*/ 86 w 86"/>
                <a:gd name="T7" fmla="*/ 48 h 98"/>
                <a:gd name="T8" fmla="*/ 0 w 8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8">
                  <a:moveTo>
                    <a:pt x="0" y="0"/>
                  </a:moveTo>
                  <a:lnTo>
                    <a:pt x="0" y="9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432410" y="5894996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5582745" y="5711825"/>
              <a:ext cx="136092" cy="153678"/>
            </a:xfrm>
            <a:custGeom>
              <a:avLst/>
              <a:gdLst>
                <a:gd name="T0" fmla="*/ 86 w 86"/>
                <a:gd name="T1" fmla="*/ 50 h 99"/>
                <a:gd name="T2" fmla="*/ 0 w 86"/>
                <a:gd name="T3" fmla="*/ 0 h 99"/>
                <a:gd name="T4" fmla="*/ 0 w 86"/>
                <a:gd name="T5" fmla="*/ 99 h 99"/>
                <a:gd name="T6" fmla="*/ 86 w 86"/>
                <a:gd name="T7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5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06421" y="1412776"/>
            <a:ext cx="8322994" cy="1440160"/>
          </a:xfrm>
        </p:spPr>
        <p:txBody>
          <a:bodyPr/>
          <a:lstStyle/>
          <a:p>
            <a:r>
              <a:rPr lang="en-US" altLang="ko-KR" sz="4800" dirty="0"/>
              <a:t>Questions?</a:t>
            </a:r>
            <a:br>
              <a:rPr lang="en-US" altLang="ko-KR" sz="1800" dirty="0"/>
            </a:b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A person and person taking a selfie in front of a train&#10;&#10;Description automatically generated">
            <a:extLst>
              <a:ext uri="{FF2B5EF4-FFF2-40B4-BE49-F238E27FC236}">
                <a16:creationId xmlns:a16="http://schemas.microsoft.com/office/drawing/2014/main" id="{4EBEB655-025E-F4C3-9A8A-F1CFAA1AE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05735"/>
            <a:ext cx="1859233" cy="2478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A2DC9-AC0C-18F9-7728-8F99FDA19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49726" y="4500012"/>
            <a:ext cx="2479254" cy="1859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2372592" y="25070"/>
            <a:ext cx="4320480" cy="166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WHY DID WE TAKE THIS JOURNEY?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51290" y="1556792"/>
            <a:ext cx="4441419" cy="55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procedures was driving us all 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CRAZY!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dirty="0">
              <a:solidFill>
                <a:srgbClr val="33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Agency Staff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Coordinators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Directors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Hired Employees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Exiting Employees</a:t>
            </a:r>
          </a:p>
          <a:p>
            <a:pPr marR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ko-KR" altLang="ko-KR" sz="1200" dirty="0">
              <a:solidFill>
                <a:srgbClr val="597632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0B7F88-FEED-1319-75F5-7834B483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09420"/>
            <a:ext cx="554784" cy="60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14B55-390D-782C-8E42-5BBC8477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356992"/>
            <a:ext cx="563987" cy="6096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7524" y="2935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Stops Along the Way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95536" y="1772816"/>
            <a:ext cx="3677926" cy="660585"/>
            <a:chOff x="347674" y="1772816"/>
            <a:chExt cx="4179793" cy="660585"/>
          </a:xfrm>
        </p:grpSpPr>
        <p:sp>
          <p:nvSpPr>
            <p:cNvPr id="2" name="직사각형 1"/>
            <p:cNvSpPr/>
            <p:nvPr/>
          </p:nvSpPr>
          <p:spPr>
            <a:xfrm>
              <a:off x="347674" y="1824264"/>
              <a:ext cx="630913" cy="609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002344" y="1772816"/>
              <a:ext cx="3525123" cy="4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Basic Agency Checklist</a:t>
              </a: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429508" y="1867808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/>
                  </a:solidFill>
                  <a:latin typeface="+mj-lt"/>
                  <a:ea typeface="맑은 고딕" pitchFamily="50" charset="-127"/>
                </a:rPr>
                <a:t>01</a:t>
              </a:r>
              <a:endParaRPr lang="ko-KR" altLang="en-US" sz="2500" b="1" dirty="0">
                <a:solidFill>
                  <a:schemeClr val="bg1"/>
                </a:solidFill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95536" y="2564904"/>
            <a:ext cx="4469294" cy="830997"/>
            <a:chOff x="347674" y="2564904"/>
            <a:chExt cx="5079145" cy="830997"/>
          </a:xfrm>
        </p:grpSpPr>
        <p:sp>
          <p:nvSpPr>
            <p:cNvPr id="21" name="직사각형 20"/>
            <p:cNvSpPr/>
            <p:nvPr/>
          </p:nvSpPr>
          <p:spPr>
            <a:xfrm>
              <a:off x="347674" y="2611626"/>
              <a:ext cx="630914" cy="609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002344" y="2564904"/>
              <a:ext cx="44244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Added District Specific Items</a:t>
              </a:r>
            </a:p>
            <a:p>
              <a:pPr>
                <a:defRPr/>
              </a:pPr>
              <a:endParaRPr lang="en-US" altLang="ko-KR" sz="2400" b="1" dirty="0">
                <a:solidFill>
                  <a:srgbClr val="628BA9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auto">
            <a:xfrm>
              <a:off x="429508" y="2659896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/>
                  </a:solidFill>
                  <a:latin typeface="+mj-lt"/>
                  <a:ea typeface="맑은 고딕" pitchFamily="50" charset="-127"/>
                </a:rPr>
                <a:t>02</a:t>
              </a:r>
              <a:endParaRPr lang="ko-KR" altLang="en-US" sz="2500" b="1" dirty="0">
                <a:solidFill>
                  <a:schemeClr val="bg1"/>
                </a:solidFill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95536" y="3356992"/>
            <a:ext cx="4469294" cy="677108"/>
            <a:chOff x="347674" y="3356992"/>
            <a:chExt cx="5079146" cy="677108"/>
          </a:xfrm>
        </p:grpSpPr>
        <p:sp>
          <p:nvSpPr>
            <p:cNvPr id="22" name="직사각형 21"/>
            <p:cNvSpPr/>
            <p:nvPr/>
          </p:nvSpPr>
          <p:spPr>
            <a:xfrm>
              <a:off x="347674" y="3398988"/>
              <a:ext cx="630913" cy="609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1002344" y="3356992"/>
              <a:ext cx="442447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Included Broad 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Topics &amp; Tasks</a:t>
              </a:r>
            </a:p>
            <a:p>
              <a:pPr>
                <a:defRPr/>
              </a:pPr>
              <a:endParaRPr lang="en-US" altLang="ko-KR" sz="1400" b="1" dirty="0">
                <a:solidFill>
                  <a:srgbClr val="628BA9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62" name="TextBox 13"/>
            <p:cNvSpPr txBox="1">
              <a:spLocks noChangeArrowheads="1"/>
            </p:cNvSpPr>
            <p:nvPr/>
          </p:nvSpPr>
          <p:spPr bwMode="auto">
            <a:xfrm>
              <a:off x="429508" y="3451984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/>
                  </a:solidFill>
                  <a:latin typeface="+mj-lt"/>
                  <a:ea typeface="맑은 고딕" pitchFamily="50" charset="-127"/>
                </a:rPr>
                <a:t>03</a:t>
              </a:r>
              <a:endParaRPr lang="ko-KR" altLang="en-US" sz="2500" b="1" dirty="0">
                <a:solidFill>
                  <a:schemeClr val="bg1"/>
                </a:solidFill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948389" y="1772816"/>
            <a:ext cx="3800075" cy="677108"/>
            <a:chOff x="4948428" y="1772816"/>
            <a:chExt cx="4318610" cy="677108"/>
          </a:xfrm>
        </p:grpSpPr>
        <p:sp>
          <p:nvSpPr>
            <p:cNvPr id="23" name="직사각형 22"/>
            <p:cNvSpPr/>
            <p:nvPr/>
          </p:nvSpPr>
          <p:spPr>
            <a:xfrm>
              <a:off x="4948428" y="1825994"/>
              <a:ext cx="630913" cy="609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  <a:ea typeface="맑은 고딕" pitchFamily="50" charset="-127"/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5607385" y="1772816"/>
              <a:ext cx="3659653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366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Left Room for Notes</a:t>
              </a:r>
              <a:endParaRPr lang="en-US" sz="240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altLang="ko-KR" sz="1400" b="1" dirty="0">
                <a:solidFill>
                  <a:srgbClr val="628BA9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67" name="TextBox 13"/>
            <p:cNvSpPr txBox="1">
              <a:spLocks noChangeArrowheads="1"/>
            </p:cNvSpPr>
            <p:nvPr/>
          </p:nvSpPr>
          <p:spPr bwMode="auto">
            <a:xfrm>
              <a:off x="4975907" y="1867808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/>
                  </a:solidFill>
                  <a:latin typeface="+mj-lt"/>
                  <a:ea typeface="맑은 고딕" pitchFamily="50" charset="-127"/>
                </a:rPr>
                <a:t>04</a:t>
              </a:r>
              <a:endParaRPr lang="ko-KR" altLang="en-US" sz="2500" b="1" dirty="0">
                <a:solidFill>
                  <a:schemeClr val="bg1"/>
                </a:solidFill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963240" y="2535868"/>
            <a:ext cx="3948163" cy="677108"/>
            <a:chOff x="4964360" y="2535868"/>
            <a:chExt cx="4245556" cy="677108"/>
          </a:xfrm>
        </p:grpSpPr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5550264" y="2535868"/>
              <a:ext cx="365965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3366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Hyperlinks </a:t>
              </a:r>
              <a:r>
                <a:rPr lang="en-US" sz="2400" dirty="0">
                  <a:solidFill>
                    <a:srgbClr val="3366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Information</a:t>
              </a:r>
              <a:endParaRPr lang="en-US" sz="240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altLang="ko-KR" sz="1400" b="1" dirty="0">
                <a:solidFill>
                  <a:srgbClr val="628BA9"/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72" name="TextBox 13"/>
            <p:cNvSpPr txBox="1">
              <a:spLocks noChangeArrowheads="1"/>
            </p:cNvSpPr>
            <p:nvPr/>
          </p:nvSpPr>
          <p:spPr bwMode="auto">
            <a:xfrm>
              <a:off x="4964360" y="2630860"/>
              <a:ext cx="50847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/>
                  </a:solidFill>
                  <a:latin typeface="+mj-lt"/>
                  <a:ea typeface="맑은 고딕" pitchFamily="50" charset="-127"/>
                </a:rPr>
                <a:t>05</a:t>
              </a:r>
              <a:endParaRPr lang="ko-KR" altLang="en-US" sz="2500" b="1" dirty="0">
                <a:solidFill>
                  <a:schemeClr val="bg1"/>
                </a:solidFill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3" name="Text Box 5">
            <a:extLst>
              <a:ext uri="{FF2B5EF4-FFF2-40B4-BE49-F238E27FC236}">
                <a16:creationId xmlns:a16="http://schemas.microsoft.com/office/drawing/2014/main" id="{9F988911-510F-E094-8995-7533B130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356992"/>
            <a:ext cx="3403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as </a:t>
            </a:r>
            <a:r>
              <a:rPr lang="en-US" sz="2400" dirty="0">
                <a:solidFill>
                  <a:srgbClr val="33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endParaRPr lang="en-US" altLang="ko-KR" sz="1400" b="1" dirty="0">
              <a:solidFill>
                <a:srgbClr val="628BA9"/>
              </a:solidFill>
              <a:latin typeface="+mj-lt"/>
              <a:ea typeface="맑은 고딕" pitchFamily="50" charset="-127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7D265411-3B7F-00E9-BC16-FFC88052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768" y="3422948"/>
            <a:ext cx="50847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06</a:t>
            </a:r>
            <a:endParaRPr lang="ko-KR" altLang="en-US" sz="25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0FB9A-6BE3-4C59-3A45-08DB016259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6862777"/>
          </a:xfrm>
          <a:prstGeom prst="rect">
            <a:avLst/>
          </a:prstGeom>
        </p:spPr>
      </p:pic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19" y="1350892"/>
            <a:ext cx="8640960" cy="524646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Vacancy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			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Efficiency/Productivity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 of Use 			Consistency/Continuity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a Positive Tone		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 Expectations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Builds Confidence		Clear Documentation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Checklists make weirdos like us happy!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FC152-50CD-202E-B11E-DA51BB34207D}"/>
              </a:ext>
            </a:extLst>
          </p:cNvPr>
          <p:cNvSpPr txBox="1"/>
          <p:nvPr/>
        </p:nvSpPr>
        <p:spPr>
          <a:xfrm>
            <a:off x="0" y="908720"/>
            <a:ext cx="9144000" cy="137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F641A-8C96-30F5-6B19-518DF8F2C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2" b="86146"/>
          <a:stretch/>
        </p:blipFill>
        <p:spPr>
          <a:xfrm>
            <a:off x="-2" y="620688"/>
            <a:ext cx="9144002" cy="326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A752F-AD77-C6C2-3617-353F461C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50" y="985516"/>
            <a:ext cx="286537" cy="359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2E3046-E591-DC0F-5BE2-E9EB53EDBB6C}"/>
              </a:ext>
            </a:extLst>
          </p:cNvPr>
          <p:cNvSpPr/>
          <p:nvPr/>
        </p:nvSpPr>
        <p:spPr>
          <a:xfrm>
            <a:off x="535192" y="98889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31C0C-29E5-3117-70E4-C021219852E6}"/>
              </a:ext>
            </a:extLst>
          </p:cNvPr>
          <p:cNvSpPr/>
          <p:nvPr/>
        </p:nvSpPr>
        <p:spPr>
          <a:xfrm>
            <a:off x="1106897" y="990852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385B4-2266-0DB1-0EAE-D8C02E9FBC39}"/>
              </a:ext>
            </a:extLst>
          </p:cNvPr>
          <p:cNvSpPr/>
          <p:nvPr/>
        </p:nvSpPr>
        <p:spPr>
          <a:xfrm>
            <a:off x="1678602" y="97893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2BDAC-C863-D06E-9535-2EC2614F9A75}"/>
              </a:ext>
            </a:extLst>
          </p:cNvPr>
          <p:cNvSpPr/>
          <p:nvPr/>
        </p:nvSpPr>
        <p:spPr>
          <a:xfrm>
            <a:off x="2264044" y="964302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43C2E-7629-BD09-20D0-486EEAE445EA}"/>
              </a:ext>
            </a:extLst>
          </p:cNvPr>
          <p:cNvSpPr/>
          <p:nvPr/>
        </p:nvSpPr>
        <p:spPr>
          <a:xfrm>
            <a:off x="2844402" y="970555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5C299F-EE2F-8BFA-CF77-C66B6F50748E}"/>
              </a:ext>
            </a:extLst>
          </p:cNvPr>
          <p:cNvSpPr/>
          <p:nvPr/>
        </p:nvSpPr>
        <p:spPr>
          <a:xfrm>
            <a:off x="3421955" y="998565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F1624-55CD-6D8F-6259-9573A9AA906C}"/>
              </a:ext>
            </a:extLst>
          </p:cNvPr>
          <p:cNvSpPr/>
          <p:nvPr/>
        </p:nvSpPr>
        <p:spPr>
          <a:xfrm>
            <a:off x="4007397" y="974754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CD958-650C-09EA-EC1E-7BFEABC49822}"/>
              </a:ext>
            </a:extLst>
          </p:cNvPr>
          <p:cNvSpPr/>
          <p:nvPr/>
        </p:nvSpPr>
        <p:spPr>
          <a:xfrm>
            <a:off x="4600656" y="98072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FD1E3-2E6C-A322-4A88-50CF77661243}"/>
              </a:ext>
            </a:extLst>
          </p:cNvPr>
          <p:cNvSpPr/>
          <p:nvPr/>
        </p:nvSpPr>
        <p:spPr>
          <a:xfrm>
            <a:off x="5184537" y="98072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F2BD69-90C7-C0E5-8387-BAAC178E3644}"/>
              </a:ext>
            </a:extLst>
          </p:cNvPr>
          <p:cNvSpPr/>
          <p:nvPr/>
        </p:nvSpPr>
        <p:spPr>
          <a:xfrm>
            <a:off x="5799463" y="1000143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5A21A4-2B04-6EFF-842F-5873C3AD9ECF}"/>
              </a:ext>
            </a:extLst>
          </p:cNvPr>
          <p:cNvSpPr/>
          <p:nvPr/>
        </p:nvSpPr>
        <p:spPr>
          <a:xfrm>
            <a:off x="6423849" y="968466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5D3B2-A395-19B9-93C2-5E68C59B475F}"/>
              </a:ext>
            </a:extLst>
          </p:cNvPr>
          <p:cNvSpPr/>
          <p:nvPr/>
        </p:nvSpPr>
        <p:spPr>
          <a:xfrm>
            <a:off x="7040623" y="98072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2791EC-EA3C-A7DC-C0F5-2F72B4CD2407}"/>
              </a:ext>
            </a:extLst>
          </p:cNvPr>
          <p:cNvSpPr/>
          <p:nvPr/>
        </p:nvSpPr>
        <p:spPr>
          <a:xfrm>
            <a:off x="7665009" y="984891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3291B-E325-3631-59E8-2967D8C966D5}"/>
              </a:ext>
            </a:extLst>
          </p:cNvPr>
          <p:cNvSpPr/>
          <p:nvPr/>
        </p:nvSpPr>
        <p:spPr>
          <a:xfrm>
            <a:off x="8278744" y="982197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D8C582-7E93-90DF-1171-24061D62E657}"/>
              </a:ext>
            </a:extLst>
          </p:cNvPr>
          <p:cNvSpPr/>
          <p:nvPr/>
        </p:nvSpPr>
        <p:spPr>
          <a:xfrm>
            <a:off x="8873593" y="973872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04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altLang="ko-KR" sz="4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altLang="ko-KR" sz="9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altLang="ko-KR" sz="9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altLang="ko-KR" sz="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4400" dirty="0">
                <a:solidFill>
                  <a:schemeClr val="accent3">
                    <a:lumMod val="50000"/>
                  </a:schemeClr>
                </a:solidFill>
              </a:rPr>
              <a:t>ONBOARDING CHECKLIST</a:t>
            </a:r>
            <a:br>
              <a:rPr lang="en-US" altLang="ko-KR" sz="4400" dirty="0"/>
            </a:br>
            <a:r>
              <a:rPr lang="en-US" altLang="ko-KR" sz="2700" dirty="0"/>
              <a:t>	</a:t>
            </a:r>
            <a:br>
              <a:rPr lang="en-US" altLang="ko-KR" sz="2700" dirty="0"/>
            </a:br>
            <a:r>
              <a:rPr lang="en-US" altLang="ko-KR" sz="4400" b="0" dirty="0"/>
              <a:t>       </a:t>
            </a:r>
            <a:endParaRPr lang="ko-KR" alt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95643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DD68DD-5245-FB7F-F6AA-6AE07DB9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4B59014-17EE-56C4-8107-50BD3ED1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2297" y="260648"/>
            <a:ext cx="4468215" cy="62396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0BA4D-7A5A-6D5D-13FF-5C35F5CDC3D3}"/>
              </a:ext>
            </a:extLst>
          </p:cNvPr>
          <p:cNvSpPr txBox="1"/>
          <p:nvPr/>
        </p:nvSpPr>
        <p:spPr>
          <a:xfrm>
            <a:off x="14658" y="589190"/>
            <a:ext cx="88225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>
                <a:latin typeface="+mj-lt"/>
              </a:rPr>
              <a:t>Basic Information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Employee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District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b="1" cap="all" dirty="0">
                <a:latin typeface="+mj-lt"/>
              </a:rPr>
              <a:t>Phases &amp; Tasks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Hiring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Onboarding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87324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C44E8-6DD2-768E-F6B2-2AA51965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7109" y="20967"/>
            <a:ext cx="9159330" cy="6844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34CF9-9170-34B5-F941-060585FD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264"/>
            <a:ext cx="4464496" cy="6274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30993-C3B6-DED1-19A9-B59FA07459C0}"/>
              </a:ext>
            </a:extLst>
          </p:cNvPr>
          <p:cNvSpPr txBox="1"/>
          <p:nvPr/>
        </p:nvSpPr>
        <p:spPr>
          <a:xfrm>
            <a:off x="4944863" y="535978"/>
            <a:ext cx="40886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>
                <a:latin typeface="+mj-lt"/>
              </a:rPr>
              <a:t>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General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Taxes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Educational Resources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6DF853-B296-8D05-3B38-F207A6CC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891" y="4221088"/>
            <a:ext cx="4088681" cy="24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2411760" y="616332"/>
            <a:ext cx="4320480" cy="166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39752" y="1955078"/>
            <a:ext cx="4388217" cy="48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Smoother Process</a:t>
            </a: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Transfer of Assets &amp; Knowledge</a:t>
            </a: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Reduces Security Risk</a:t>
            </a: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Establish Interim Work Processes</a:t>
            </a: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Clean Break, Firm End &amp; Closure</a:t>
            </a: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fontAlgn="base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Final Documentation for File</a:t>
            </a:r>
            <a:endParaRPr kumimoji="1"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000" dirty="0">
              <a:solidFill>
                <a:srgbClr val="597632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marR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ko-KR" altLang="ko-KR" sz="1600" dirty="0">
              <a:solidFill>
                <a:srgbClr val="597632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411759" y="260648"/>
            <a:ext cx="4320480" cy="1323439"/>
            <a:chOff x="4896034" y="1000694"/>
            <a:chExt cx="3496954" cy="319876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896034" y="1000694"/>
              <a:ext cx="3496954" cy="319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4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OFFBOARDING CHECKLIST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719564" y="2457182"/>
              <a:ext cx="26734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963910" y="1480429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ko-K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7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0C5F1C9C-5879-0169-F968-F59E5E6F3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b="14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6E03A-B6ED-47B3-3D31-4343ACEE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28345"/>
            <a:ext cx="3816424" cy="5332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7429D8-CC41-43C1-9A3B-E2A61F1DBB83}"/>
              </a:ext>
            </a:extLst>
          </p:cNvPr>
          <p:cNvSpPr txBox="1"/>
          <p:nvPr/>
        </p:nvSpPr>
        <p:spPr>
          <a:xfrm>
            <a:off x="4211960" y="404664"/>
            <a:ext cx="468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atin typeface="+mj-lt"/>
              </a:rPr>
              <a:t>Basic Information</a:t>
            </a:r>
            <a:endParaRPr lang="en-US" sz="1600" b="1" cap="all" dirty="0">
              <a:latin typeface="+mj-lt"/>
            </a:endParaRPr>
          </a:p>
          <a:p>
            <a:pPr algn="ctr"/>
            <a:r>
              <a:rPr lang="en-US" sz="4000" b="1" cap="all" dirty="0">
                <a:latin typeface="+mj-lt"/>
              </a:rPr>
              <a:t>Tasks</a:t>
            </a:r>
          </a:p>
          <a:p>
            <a:pPr algn="ctr"/>
            <a:r>
              <a:rPr lang="en-US" sz="4000" b="1" cap="all" dirty="0">
                <a:latin typeface="+mj-lt"/>
              </a:rPr>
              <a:t>Completion Dates</a:t>
            </a:r>
          </a:p>
          <a:p>
            <a:pPr algn="ctr"/>
            <a:r>
              <a:rPr lang="en-US" sz="4000" b="1" cap="all" dirty="0">
                <a:latin typeface="+mj-lt"/>
              </a:rPr>
              <a:t>nOTES</a:t>
            </a:r>
            <a:endParaRPr lang="en-US" sz="400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2BA3F5-0AD0-306D-3794-9FF88840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81" y="4365104"/>
            <a:ext cx="4062483" cy="15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7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6" y="927444"/>
            <a:ext cx="8402526" cy="4013724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Implemented Statewide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Template is a Living Document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Completed Forms are Retained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Reference Source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Continue to Question our Sanity Occasionally</a:t>
            </a:r>
            <a:endParaRPr lang="en-US" altLang="ko-KR" sz="3600" dirty="0"/>
          </a:p>
          <a:p>
            <a:endParaRPr lang="en-US" altLang="ko-KR" sz="3200" dirty="0"/>
          </a:p>
          <a:p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cap="all" dirty="0">
                <a:solidFill>
                  <a:schemeClr val="tx1"/>
                </a:solidFill>
              </a:rPr>
              <a:t>Where are we now?</a:t>
            </a:r>
            <a:endParaRPr lang="ko-KR" altLang="en-US" sz="2800" cap="all" dirty="0">
              <a:solidFill>
                <a:schemeClr val="tx1"/>
              </a:solidFill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BF1068F-78BA-8C13-3AEF-8B5BA9B8EC6D}"/>
              </a:ext>
            </a:extLst>
          </p:cNvPr>
          <p:cNvSpPr txBox="1">
            <a:spLocks/>
          </p:cNvSpPr>
          <p:nvPr/>
        </p:nvSpPr>
        <p:spPr>
          <a:xfrm>
            <a:off x="323528" y="5445224"/>
            <a:ext cx="847453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42627A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3900" cap="all" dirty="0">
                <a:solidFill>
                  <a:schemeClr val="tx1"/>
                </a:solidFill>
              </a:rPr>
              <a:t>FINAL DESTINATION:</a:t>
            </a:r>
            <a:r>
              <a:rPr lang="en-US" altLang="ko-KR" sz="39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Training Manual</a:t>
            </a:r>
          </a:p>
          <a:p>
            <a:endParaRPr lang="en-US" sz="2800" cap="al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11913</TotalTime>
  <Words>212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굴림체</vt:lpstr>
      <vt:lpstr>Calibri</vt:lpstr>
      <vt:lpstr>Noto Sans</vt:lpstr>
      <vt:lpstr>맑은 고딕</vt:lpstr>
      <vt:lpstr>Calibri Light</vt:lpstr>
      <vt:lpstr>Arial</vt:lpstr>
      <vt:lpstr>Wingdings</vt:lpstr>
      <vt:lpstr>Office 테마</vt:lpstr>
      <vt:lpstr> All Aboard the Crazy Train Onboarding &amp; Offboarding of Conservation District Employees</vt:lpstr>
      <vt:lpstr>PowerPoint Presentation</vt:lpstr>
      <vt:lpstr>PowerPoint Presentation</vt:lpstr>
      <vt:lpstr>    ONBOARDING CHECKLIST          </vt:lpstr>
      <vt:lpstr>   </vt:lpstr>
      <vt:lpstr>PowerPoint Presentation</vt:lpstr>
      <vt:lpstr>PowerPoint Presentation</vt:lpstr>
      <vt:lpstr>PowerPoint Presentation</vt:lpstr>
      <vt:lpstr>Where are we now?</vt:lpstr>
      <vt:lpstr>Questions? 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Lacie Landers</cp:lastModifiedBy>
  <cp:revision>21</cp:revision>
  <cp:lastPrinted>2024-09-19T16:23:32Z</cp:lastPrinted>
  <dcterms:created xsi:type="dcterms:W3CDTF">2010-02-01T08:03:16Z</dcterms:created>
  <dcterms:modified xsi:type="dcterms:W3CDTF">2024-09-25T20:08:11Z</dcterms:modified>
  <cp:category>www.slidemembers.com</cp:category>
</cp:coreProperties>
</file>