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0"/>
  </p:notesMasterIdLst>
  <p:sldIdLst>
    <p:sldId id="256" r:id="rId2"/>
    <p:sldId id="263" r:id="rId3"/>
    <p:sldId id="284" r:id="rId4"/>
    <p:sldId id="261" r:id="rId5"/>
    <p:sldId id="273" r:id="rId6"/>
    <p:sldId id="258" r:id="rId7"/>
    <p:sldId id="270" r:id="rId8"/>
    <p:sldId id="257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565E7ED-E160-4A7C-8459-C0C9D0AE74B9}">
  <a:tblStyle styleId="{6565E7ED-E160-4A7C-8459-C0C9D0AE74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1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g97c0c60065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4" name="Google Shape;444;g97c0c60065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EXISTENT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1" name="Google Shape;1841;g97c0c60065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2" name="Google Shape;1842;g97c0c60065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954c1c53bc_2_2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8" name="Google Shape;328;g954c1c53bc_2_2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Google Shape;1078;g97c0c60065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9" name="Google Shape;1079;g97c0c60065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533e90b5e7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533e90b5e7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Google Shape;862;g97c0c60065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3" name="Google Shape;863;g97c0c60065_0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954c1c53bc_2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954c1c53bc_2_1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457200" y="1582488"/>
            <a:ext cx="4515600" cy="159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457200" y="3094813"/>
            <a:ext cx="4515600" cy="46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457200" y="1118925"/>
            <a:ext cx="8229600" cy="361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9" name="Google Shape;29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2500"/>
              <a:buFont typeface="Fira Sans Extra Condensed Medium"/>
              <a:buNone/>
              <a:defRPr sz="2500"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118925"/>
            <a:ext cx="8229600" cy="36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nservation.ok.gov/employee-resources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lancy.green@conservation.ok.go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ctrTitle"/>
          </p:nvPr>
        </p:nvSpPr>
        <p:spPr>
          <a:xfrm>
            <a:off x="457200" y="1582488"/>
            <a:ext cx="4515600" cy="1596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/>
              <a:t>Oklahoma’s Conservation District Handbook</a:t>
            </a:r>
            <a:endParaRPr sz="4400" dirty="0"/>
          </a:p>
        </p:txBody>
      </p:sp>
      <p:sp>
        <p:nvSpPr>
          <p:cNvPr id="47" name="Google Shape;47;p15"/>
          <p:cNvSpPr txBox="1">
            <a:spLocks noGrp="1"/>
          </p:cNvSpPr>
          <p:nvPr>
            <p:ph type="subTitle" idx="1"/>
          </p:nvPr>
        </p:nvSpPr>
        <p:spPr>
          <a:xfrm>
            <a:off x="457200" y="3094813"/>
            <a:ext cx="4515600" cy="46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Never-Ending Story?</a:t>
            </a:r>
            <a:endParaRPr dirty="0"/>
          </a:p>
        </p:txBody>
      </p:sp>
      <p:grpSp>
        <p:nvGrpSpPr>
          <p:cNvPr id="48" name="Google Shape;48;p15"/>
          <p:cNvGrpSpPr/>
          <p:nvPr/>
        </p:nvGrpSpPr>
        <p:grpSpPr>
          <a:xfrm>
            <a:off x="4861064" y="1146835"/>
            <a:ext cx="4943256" cy="3585290"/>
            <a:chOff x="4861064" y="1146835"/>
            <a:chExt cx="4943256" cy="3585290"/>
          </a:xfrm>
        </p:grpSpPr>
        <p:sp>
          <p:nvSpPr>
            <p:cNvPr id="49" name="Google Shape;49;p15"/>
            <p:cNvSpPr/>
            <p:nvPr/>
          </p:nvSpPr>
          <p:spPr>
            <a:xfrm>
              <a:off x="6575813" y="2574155"/>
              <a:ext cx="3140592" cy="721470"/>
            </a:xfrm>
            <a:custGeom>
              <a:avLst/>
              <a:gdLst/>
              <a:ahLst/>
              <a:cxnLst/>
              <a:rect l="l" t="t" r="r" b="b"/>
              <a:pathLst>
                <a:path w="29145" h="6695" extrusionOk="0">
                  <a:moveTo>
                    <a:pt x="0" y="1"/>
                  </a:moveTo>
                  <a:lnTo>
                    <a:pt x="0" y="6675"/>
                  </a:lnTo>
                  <a:lnTo>
                    <a:pt x="2882" y="6675"/>
                  </a:lnTo>
                  <a:lnTo>
                    <a:pt x="2882" y="6694"/>
                  </a:lnTo>
                  <a:lnTo>
                    <a:pt x="3982" y="6694"/>
                  </a:lnTo>
                  <a:lnTo>
                    <a:pt x="3982" y="6675"/>
                  </a:lnTo>
                  <a:lnTo>
                    <a:pt x="25996" y="6675"/>
                  </a:lnTo>
                  <a:cubicBezTo>
                    <a:pt x="27741" y="6656"/>
                    <a:pt x="29144" y="5215"/>
                    <a:pt x="29125" y="3452"/>
                  </a:cubicBezTo>
                  <a:lnTo>
                    <a:pt x="29125" y="3243"/>
                  </a:lnTo>
                  <a:cubicBezTo>
                    <a:pt x="29144" y="1480"/>
                    <a:pt x="27741" y="39"/>
                    <a:pt x="259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0;p15"/>
            <p:cNvSpPr/>
            <p:nvPr/>
          </p:nvSpPr>
          <p:spPr>
            <a:xfrm>
              <a:off x="6259103" y="2574155"/>
              <a:ext cx="118533" cy="108"/>
            </a:xfrm>
            <a:custGeom>
              <a:avLst/>
              <a:gdLst/>
              <a:ahLst/>
              <a:cxnLst/>
              <a:rect l="l" t="t" r="r" b="b"/>
              <a:pathLst>
                <a:path w="1100" h="1" extrusionOk="0">
                  <a:moveTo>
                    <a:pt x="0" y="1"/>
                  </a:moveTo>
                  <a:lnTo>
                    <a:pt x="1100" y="1"/>
                  </a:lnTo>
                  <a:lnTo>
                    <a:pt x="110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959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" name="Google Shape;51;p15"/>
            <p:cNvSpPr/>
            <p:nvPr/>
          </p:nvSpPr>
          <p:spPr>
            <a:xfrm>
              <a:off x="6259103" y="3293476"/>
              <a:ext cx="118533" cy="2155"/>
            </a:xfrm>
            <a:custGeom>
              <a:avLst/>
              <a:gdLst/>
              <a:ahLst/>
              <a:cxnLst/>
              <a:rect l="l" t="t" r="r" b="b"/>
              <a:pathLst>
                <a:path w="1100" h="20" extrusionOk="0">
                  <a:moveTo>
                    <a:pt x="0" y="0"/>
                  </a:moveTo>
                  <a:lnTo>
                    <a:pt x="0" y="19"/>
                  </a:lnTo>
                  <a:lnTo>
                    <a:pt x="1100" y="19"/>
                  </a:lnTo>
                  <a:lnTo>
                    <a:pt x="1100" y="0"/>
                  </a:lnTo>
                  <a:close/>
                </a:path>
              </a:pathLst>
            </a:custGeom>
            <a:solidFill>
              <a:srgbClr val="5959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" name="Google Shape;52;p15"/>
            <p:cNvSpPr/>
            <p:nvPr/>
          </p:nvSpPr>
          <p:spPr>
            <a:xfrm>
              <a:off x="5210800" y="2643662"/>
              <a:ext cx="2646201" cy="549804"/>
            </a:xfrm>
            <a:custGeom>
              <a:avLst/>
              <a:gdLst/>
              <a:ahLst/>
              <a:cxnLst/>
              <a:rect l="l" t="t" r="r" b="b"/>
              <a:pathLst>
                <a:path w="24557" h="5102" extrusionOk="0">
                  <a:moveTo>
                    <a:pt x="1" y="1"/>
                  </a:moveTo>
                  <a:lnTo>
                    <a:pt x="1" y="5101"/>
                  </a:lnTo>
                  <a:lnTo>
                    <a:pt x="23399" y="5101"/>
                  </a:lnTo>
                  <a:cubicBezTo>
                    <a:pt x="23418" y="4855"/>
                    <a:pt x="23418" y="4684"/>
                    <a:pt x="23418" y="4684"/>
                  </a:cubicBezTo>
                  <a:lnTo>
                    <a:pt x="24556" y="2105"/>
                  </a:lnTo>
                  <a:lnTo>
                    <a:pt x="23646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3" name="Google Shape;53;p15"/>
            <p:cNvSpPr/>
            <p:nvPr/>
          </p:nvSpPr>
          <p:spPr>
            <a:xfrm>
              <a:off x="5165864" y="2574155"/>
              <a:ext cx="2817751" cy="719422"/>
            </a:xfrm>
            <a:custGeom>
              <a:avLst/>
              <a:gdLst/>
              <a:ahLst/>
              <a:cxnLst/>
              <a:rect l="l" t="t" r="r" b="b"/>
              <a:pathLst>
                <a:path w="26149" h="6676" extrusionOk="0">
                  <a:moveTo>
                    <a:pt x="1" y="1"/>
                  </a:moveTo>
                  <a:lnTo>
                    <a:pt x="1" y="1196"/>
                  </a:lnTo>
                  <a:lnTo>
                    <a:pt x="21750" y="1196"/>
                  </a:lnTo>
                  <a:cubicBezTo>
                    <a:pt x="23153" y="1196"/>
                    <a:pt x="24290" y="2125"/>
                    <a:pt x="24290" y="3281"/>
                  </a:cubicBezTo>
                  <a:lnTo>
                    <a:pt x="24290" y="3414"/>
                  </a:lnTo>
                  <a:cubicBezTo>
                    <a:pt x="24290" y="4571"/>
                    <a:pt x="23153" y="5500"/>
                    <a:pt x="21750" y="5500"/>
                  </a:cubicBezTo>
                  <a:lnTo>
                    <a:pt x="1" y="5500"/>
                  </a:lnTo>
                  <a:lnTo>
                    <a:pt x="1" y="6675"/>
                  </a:lnTo>
                  <a:lnTo>
                    <a:pt x="23001" y="6675"/>
                  </a:lnTo>
                  <a:cubicBezTo>
                    <a:pt x="24746" y="6656"/>
                    <a:pt x="26149" y="5196"/>
                    <a:pt x="26130" y="3452"/>
                  </a:cubicBezTo>
                  <a:lnTo>
                    <a:pt x="26130" y="3224"/>
                  </a:lnTo>
                  <a:cubicBezTo>
                    <a:pt x="26149" y="1480"/>
                    <a:pt x="24746" y="20"/>
                    <a:pt x="23001" y="1"/>
                  </a:cubicBezTo>
                  <a:close/>
                </a:path>
              </a:pathLst>
            </a:custGeom>
            <a:solidFill>
              <a:srgbClr val="ED7B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" name="Google Shape;54;p15"/>
            <p:cNvSpPr/>
            <p:nvPr/>
          </p:nvSpPr>
          <p:spPr>
            <a:xfrm>
              <a:off x="5451462" y="2890985"/>
              <a:ext cx="1798897" cy="73602"/>
            </a:xfrm>
            <a:custGeom>
              <a:avLst/>
              <a:gdLst/>
              <a:ahLst/>
              <a:cxnLst/>
              <a:rect l="l" t="t" r="r" b="b"/>
              <a:pathLst>
                <a:path w="21598" h="683" extrusionOk="0">
                  <a:moveTo>
                    <a:pt x="57" y="0"/>
                  </a:moveTo>
                  <a:lnTo>
                    <a:pt x="0" y="683"/>
                  </a:lnTo>
                  <a:lnTo>
                    <a:pt x="21598" y="171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5" name="Google Shape;55;p15"/>
            <p:cNvSpPr/>
            <p:nvPr/>
          </p:nvSpPr>
          <p:spPr>
            <a:xfrm>
              <a:off x="5206698" y="3007365"/>
              <a:ext cx="1800480" cy="71662"/>
            </a:xfrm>
            <a:custGeom>
              <a:avLst/>
              <a:gdLst/>
              <a:ahLst/>
              <a:cxnLst/>
              <a:rect l="l" t="t" r="r" b="b"/>
              <a:pathLst>
                <a:path w="21617" h="665" extrusionOk="0">
                  <a:moveTo>
                    <a:pt x="57" y="1"/>
                  </a:moveTo>
                  <a:lnTo>
                    <a:pt x="0" y="664"/>
                  </a:lnTo>
                  <a:lnTo>
                    <a:pt x="0" y="664"/>
                  </a:lnTo>
                  <a:lnTo>
                    <a:pt x="21616" y="171"/>
                  </a:lnTo>
                  <a:lnTo>
                    <a:pt x="57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" name="Google Shape;56;p15"/>
            <p:cNvSpPr/>
            <p:nvPr/>
          </p:nvSpPr>
          <p:spPr>
            <a:xfrm>
              <a:off x="5494859" y="1861084"/>
              <a:ext cx="3142640" cy="721362"/>
            </a:xfrm>
            <a:custGeom>
              <a:avLst/>
              <a:gdLst/>
              <a:ahLst/>
              <a:cxnLst/>
              <a:rect l="l" t="t" r="r" b="b"/>
              <a:pathLst>
                <a:path w="29164" h="6694" extrusionOk="0">
                  <a:moveTo>
                    <a:pt x="3167" y="0"/>
                  </a:moveTo>
                  <a:cubicBezTo>
                    <a:pt x="1404" y="19"/>
                    <a:pt x="1" y="1479"/>
                    <a:pt x="20" y="3243"/>
                  </a:cubicBezTo>
                  <a:lnTo>
                    <a:pt x="20" y="3451"/>
                  </a:lnTo>
                  <a:cubicBezTo>
                    <a:pt x="1" y="5215"/>
                    <a:pt x="1404" y="6656"/>
                    <a:pt x="3167" y="6675"/>
                  </a:cubicBezTo>
                  <a:lnTo>
                    <a:pt x="25181" y="6675"/>
                  </a:lnTo>
                  <a:lnTo>
                    <a:pt x="25181" y="6694"/>
                  </a:lnTo>
                  <a:lnTo>
                    <a:pt x="26262" y="6694"/>
                  </a:lnTo>
                  <a:lnTo>
                    <a:pt x="26262" y="6675"/>
                  </a:lnTo>
                  <a:lnTo>
                    <a:pt x="29163" y="6675"/>
                  </a:lnTo>
                  <a:lnTo>
                    <a:pt x="29163" y="0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" name="Google Shape;57;p15"/>
            <p:cNvSpPr/>
            <p:nvPr/>
          </p:nvSpPr>
          <p:spPr>
            <a:xfrm>
              <a:off x="5960711" y="1861084"/>
              <a:ext cx="721436" cy="719315"/>
            </a:xfrm>
            <a:custGeom>
              <a:avLst/>
              <a:gdLst/>
              <a:ahLst/>
              <a:cxnLst/>
              <a:rect l="l" t="t" r="r" b="b"/>
              <a:pathLst>
                <a:path w="6695" h="6675" extrusionOk="0">
                  <a:moveTo>
                    <a:pt x="3167" y="0"/>
                  </a:moveTo>
                  <a:cubicBezTo>
                    <a:pt x="1404" y="19"/>
                    <a:pt x="1" y="1479"/>
                    <a:pt x="20" y="3224"/>
                  </a:cubicBezTo>
                  <a:lnTo>
                    <a:pt x="20" y="3451"/>
                  </a:lnTo>
                  <a:cubicBezTo>
                    <a:pt x="1" y="5196"/>
                    <a:pt x="1404" y="6656"/>
                    <a:pt x="3167" y="6675"/>
                  </a:cubicBezTo>
                  <a:lnTo>
                    <a:pt x="6694" y="6675"/>
                  </a:lnTo>
                  <a:cubicBezTo>
                    <a:pt x="4931" y="6637"/>
                    <a:pt x="3547" y="5196"/>
                    <a:pt x="3566" y="3451"/>
                  </a:cubicBezTo>
                  <a:lnTo>
                    <a:pt x="3566" y="3224"/>
                  </a:lnTo>
                  <a:cubicBezTo>
                    <a:pt x="3547" y="1479"/>
                    <a:pt x="4950" y="19"/>
                    <a:pt x="66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" name="Google Shape;58;p15"/>
            <p:cNvSpPr/>
            <p:nvPr/>
          </p:nvSpPr>
          <p:spPr>
            <a:xfrm>
              <a:off x="6504260" y="1861084"/>
              <a:ext cx="721329" cy="719315"/>
            </a:xfrm>
            <a:custGeom>
              <a:avLst/>
              <a:gdLst/>
              <a:ahLst/>
              <a:cxnLst/>
              <a:rect l="l" t="t" r="r" b="b"/>
              <a:pathLst>
                <a:path w="6694" h="6675" extrusionOk="0">
                  <a:moveTo>
                    <a:pt x="3148" y="0"/>
                  </a:moveTo>
                  <a:cubicBezTo>
                    <a:pt x="1404" y="19"/>
                    <a:pt x="1" y="1479"/>
                    <a:pt x="20" y="3224"/>
                  </a:cubicBezTo>
                  <a:lnTo>
                    <a:pt x="20" y="3451"/>
                  </a:lnTo>
                  <a:cubicBezTo>
                    <a:pt x="1" y="5196"/>
                    <a:pt x="1404" y="6637"/>
                    <a:pt x="3148" y="6675"/>
                  </a:cubicBezTo>
                  <a:lnTo>
                    <a:pt x="6694" y="6675"/>
                  </a:lnTo>
                  <a:cubicBezTo>
                    <a:pt x="4931" y="6637"/>
                    <a:pt x="3527" y="5196"/>
                    <a:pt x="3546" y="3451"/>
                  </a:cubicBezTo>
                  <a:lnTo>
                    <a:pt x="3546" y="3224"/>
                  </a:lnTo>
                  <a:cubicBezTo>
                    <a:pt x="3527" y="1479"/>
                    <a:pt x="4931" y="19"/>
                    <a:pt x="66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" name="Google Shape;59;p15"/>
            <p:cNvSpPr/>
            <p:nvPr/>
          </p:nvSpPr>
          <p:spPr>
            <a:xfrm>
              <a:off x="7356329" y="1930591"/>
              <a:ext cx="1867653" cy="549697"/>
            </a:xfrm>
            <a:custGeom>
              <a:avLst/>
              <a:gdLst/>
              <a:ahLst/>
              <a:cxnLst/>
              <a:rect l="l" t="t" r="r" b="b"/>
              <a:pathLst>
                <a:path w="17332" h="5101" extrusionOk="0">
                  <a:moveTo>
                    <a:pt x="892" y="0"/>
                  </a:moveTo>
                  <a:lnTo>
                    <a:pt x="1" y="2105"/>
                  </a:lnTo>
                  <a:lnTo>
                    <a:pt x="1119" y="4684"/>
                  </a:lnTo>
                  <a:cubicBezTo>
                    <a:pt x="1119" y="4684"/>
                    <a:pt x="1138" y="4835"/>
                    <a:pt x="1157" y="5101"/>
                  </a:cubicBezTo>
                  <a:lnTo>
                    <a:pt x="17331" y="5101"/>
                  </a:lnTo>
                  <a:lnTo>
                    <a:pt x="17331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" name="Google Shape;60;p15"/>
            <p:cNvSpPr/>
            <p:nvPr/>
          </p:nvSpPr>
          <p:spPr>
            <a:xfrm>
              <a:off x="7225507" y="1861084"/>
              <a:ext cx="2043405" cy="719315"/>
            </a:xfrm>
            <a:custGeom>
              <a:avLst/>
              <a:gdLst/>
              <a:ahLst/>
              <a:cxnLst/>
              <a:rect l="l" t="t" r="r" b="b"/>
              <a:pathLst>
                <a:path w="18963" h="6675" extrusionOk="0">
                  <a:moveTo>
                    <a:pt x="3168" y="0"/>
                  </a:moveTo>
                  <a:cubicBezTo>
                    <a:pt x="1423" y="19"/>
                    <a:pt x="1" y="1479"/>
                    <a:pt x="39" y="3224"/>
                  </a:cubicBezTo>
                  <a:lnTo>
                    <a:pt x="39" y="3451"/>
                  </a:lnTo>
                  <a:cubicBezTo>
                    <a:pt x="1" y="5196"/>
                    <a:pt x="1423" y="6656"/>
                    <a:pt x="3168" y="6675"/>
                  </a:cubicBezTo>
                  <a:lnTo>
                    <a:pt x="18963" y="6675"/>
                  </a:lnTo>
                  <a:lnTo>
                    <a:pt x="18963" y="5480"/>
                  </a:lnTo>
                  <a:lnTo>
                    <a:pt x="4419" y="5499"/>
                  </a:lnTo>
                  <a:cubicBezTo>
                    <a:pt x="3035" y="5499"/>
                    <a:pt x="1897" y="4551"/>
                    <a:pt x="1897" y="3414"/>
                  </a:cubicBezTo>
                  <a:lnTo>
                    <a:pt x="1897" y="3262"/>
                  </a:lnTo>
                  <a:cubicBezTo>
                    <a:pt x="1897" y="2124"/>
                    <a:pt x="3035" y="1176"/>
                    <a:pt x="4419" y="1176"/>
                  </a:cubicBezTo>
                  <a:lnTo>
                    <a:pt x="18963" y="1176"/>
                  </a:lnTo>
                  <a:lnTo>
                    <a:pt x="1896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" name="Google Shape;61;p15"/>
            <p:cNvSpPr/>
            <p:nvPr/>
          </p:nvSpPr>
          <p:spPr>
            <a:xfrm>
              <a:off x="7521391" y="2177799"/>
              <a:ext cx="1413513" cy="71662"/>
            </a:xfrm>
            <a:custGeom>
              <a:avLst/>
              <a:gdLst/>
              <a:ahLst/>
              <a:cxnLst/>
              <a:rect l="l" t="t" r="r" b="b"/>
              <a:pathLst>
                <a:path w="14373" h="665" extrusionOk="0">
                  <a:moveTo>
                    <a:pt x="14316" y="0"/>
                  </a:moveTo>
                  <a:lnTo>
                    <a:pt x="0" y="171"/>
                  </a:lnTo>
                  <a:lnTo>
                    <a:pt x="14373" y="664"/>
                  </a:lnTo>
                  <a:lnTo>
                    <a:pt x="14316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" name="Google Shape;62;p15"/>
            <p:cNvSpPr/>
            <p:nvPr/>
          </p:nvSpPr>
          <p:spPr>
            <a:xfrm>
              <a:off x="7808577" y="2294287"/>
              <a:ext cx="1415381" cy="71554"/>
            </a:xfrm>
            <a:custGeom>
              <a:avLst/>
              <a:gdLst/>
              <a:ahLst/>
              <a:cxnLst/>
              <a:rect l="l" t="t" r="r" b="b"/>
              <a:pathLst>
                <a:path w="14392" h="664" extrusionOk="0">
                  <a:moveTo>
                    <a:pt x="14335" y="0"/>
                  </a:moveTo>
                  <a:lnTo>
                    <a:pt x="0" y="171"/>
                  </a:lnTo>
                  <a:lnTo>
                    <a:pt x="14392" y="664"/>
                  </a:lnTo>
                  <a:lnTo>
                    <a:pt x="14335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3" name="Google Shape;63;p15"/>
            <p:cNvSpPr/>
            <p:nvPr/>
          </p:nvSpPr>
          <p:spPr>
            <a:xfrm>
              <a:off x="5155626" y="3291429"/>
              <a:ext cx="3142640" cy="721362"/>
            </a:xfrm>
            <a:custGeom>
              <a:avLst/>
              <a:gdLst/>
              <a:ahLst/>
              <a:cxnLst/>
              <a:rect l="l" t="t" r="r" b="b"/>
              <a:pathLst>
                <a:path w="29164" h="6694" extrusionOk="0">
                  <a:moveTo>
                    <a:pt x="3168" y="0"/>
                  </a:moveTo>
                  <a:cubicBezTo>
                    <a:pt x="1404" y="19"/>
                    <a:pt x="1" y="1479"/>
                    <a:pt x="20" y="3243"/>
                  </a:cubicBezTo>
                  <a:lnTo>
                    <a:pt x="20" y="3451"/>
                  </a:lnTo>
                  <a:cubicBezTo>
                    <a:pt x="1" y="5215"/>
                    <a:pt x="1404" y="6656"/>
                    <a:pt x="3168" y="6675"/>
                  </a:cubicBezTo>
                  <a:lnTo>
                    <a:pt x="25163" y="6675"/>
                  </a:lnTo>
                  <a:lnTo>
                    <a:pt x="25163" y="6694"/>
                  </a:lnTo>
                  <a:lnTo>
                    <a:pt x="26263" y="6694"/>
                  </a:lnTo>
                  <a:lnTo>
                    <a:pt x="26263" y="6675"/>
                  </a:lnTo>
                  <a:lnTo>
                    <a:pt x="29164" y="6675"/>
                  </a:lnTo>
                  <a:lnTo>
                    <a:pt x="291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4" name="Google Shape;64;p15"/>
            <p:cNvSpPr/>
            <p:nvPr/>
          </p:nvSpPr>
          <p:spPr>
            <a:xfrm>
              <a:off x="8496552" y="3291429"/>
              <a:ext cx="116486" cy="108"/>
            </a:xfrm>
            <a:custGeom>
              <a:avLst/>
              <a:gdLst/>
              <a:ahLst/>
              <a:cxnLst/>
              <a:rect l="l" t="t" r="r" b="b"/>
              <a:pathLst>
                <a:path w="1081" h="1" extrusionOk="0">
                  <a:moveTo>
                    <a:pt x="0" y="0"/>
                  </a:moveTo>
                  <a:lnTo>
                    <a:pt x="1081" y="0"/>
                  </a:lnTo>
                  <a:lnTo>
                    <a:pt x="108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5" name="Google Shape;65;p15"/>
            <p:cNvSpPr/>
            <p:nvPr/>
          </p:nvSpPr>
          <p:spPr>
            <a:xfrm>
              <a:off x="8496552" y="4010643"/>
              <a:ext cx="116486" cy="2155"/>
            </a:xfrm>
            <a:custGeom>
              <a:avLst/>
              <a:gdLst/>
              <a:ahLst/>
              <a:cxnLst/>
              <a:rect l="l" t="t" r="r" b="b"/>
              <a:pathLst>
                <a:path w="1081" h="20" extrusionOk="0">
                  <a:moveTo>
                    <a:pt x="0" y="1"/>
                  </a:moveTo>
                  <a:lnTo>
                    <a:pt x="0" y="20"/>
                  </a:lnTo>
                  <a:lnTo>
                    <a:pt x="1081" y="20"/>
                  </a:lnTo>
                  <a:lnTo>
                    <a:pt x="1081" y="1"/>
                  </a:lnTo>
                  <a:close/>
                </a:path>
              </a:pathLst>
            </a:custGeom>
            <a:solidFill>
              <a:srgbClr val="5959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6" name="Google Shape;66;p15"/>
            <p:cNvSpPr/>
            <p:nvPr/>
          </p:nvSpPr>
          <p:spPr>
            <a:xfrm>
              <a:off x="7015049" y="3360936"/>
              <a:ext cx="2646201" cy="549697"/>
            </a:xfrm>
            <a:custGeom>
              <a:avLst/>
              <a:gdLst/>
              <a:ahLst/>
              <a:cxnLst/>
              <a:rect l="l" t="t" r="r" b="b"/>
              <a:pathLst>
                <a:path w="24557" h="5101" extrusionOk="0">
                  <a:moveTo>
                    <a:pt x="911" y="0"/>
                  </a:moveTo>
                  <a:lnTo>
                    <a:pt x="1" y="2105"/>
                  </a:lnTo>
                  <a:lnTo>
                    <a:pt x="1139" y="4684"/>
                  </a:lnTo>
                  <a:cubicBezTo>
                    <a:pt x="1139" y="4684"/>
                    <a:pt x="1158" y="4835"/>
                    <a:pt x="1158" y="5101"/>
                  </a:cubicBezTo>
                  <a:lnTo>
                    <a:pt x="24556" y="5101"/>
                  </a:lnTo>
                  <a:lnTo>
                    <a:pt x="24556" y="0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" name="Google Shape;67;p15"/>
            <p:cNvSpPr/>
            <p:nvPr/>
          </p:nvSpPr>
          <p:spPr>
            <a:xfrm>
              <a:off x="6888429" y="3291429"/>
              <a:ext cx="2817751" cy="719315"/>
            </a:xfrm>
            <a:custGeom>
              <a:avLst/>
              <a:gdLst/>
              <a:ahLst/>
              <a:cxnLst/>
              <a:rect l="l" t="t" r="r" b="b"/>
              <a:pathLst>
                <a:path w="26149" h="6675" extrusionOk="0">
                  <a:moveTo>
                    <a:pt x="3167" y="0"/>
                  </a:moveTo>
                  <a:cubicBezTo>
                    <a:pt x="1404" y="19"/>
                    <a:pt x="0" y="1479"/>
                    <a:pt x="19" y="3224"/>
                  </a:cubicBezTo>
                  <a:lnTo>
                    <a:pt x="19" y="3451"/>
                  </a:lnTo>
                  <a:cubicBezTo>
                    <a:pt x="0" y="5196"/>
                    <a:pt x="1404" y="6656"/>
                    <a:pt x="3167" y="6675"/>
                  </a:cubicBezTo>
                  <a:lnTo>
                    <a:pt x="26148" y="6675"/>
                  </a:lnTo>
                  <a:lnTo>
                    <a:pt x="26148" y="5499"/>
                  </a:lnTo>
                  <a:lnTo>
                    <a:pt x="4399" y="5499"/>
                  </a:lnTo>
                  <a:cubicBezTo>
                    <a:pt x="2996" y="5499"/>
                    <a:pt x="1878" y="4551"/>
                    <a:pt x="1878" y="3413"/>
                  </a:cubicBezTo>
                  <a:lnTo>
                    <a:pt x="1878" y="3262"/>
                  </a:lnTo>
                  <a:cubicBezTo>
                    <a:pt x="1878" y="2124"/>
                    <a:pt x="2996" y="1176"/>
                    <a:pt x="4399" y="1176"/>
                  </a:cubicBezTo>
                  <a:lnTo>
                    <a:pt x="26148" y="1176"/>
                  </a:lnTo>
                  <a:lnTo>
                    <a:pt x="26148" y="0"/>
                  </a:ln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" name="Google Shape;68;p15"/>
            <p:cNvSpPr/>
            <p:nvPr/>
          </p:nvSpPr>
          <p:spPr>
            <a:xfrm>
              <a:off x="7568834" y="3608150"/>
              <a:ext cx="1843498" cy="71662"/>
            </a:xfrm>
            <a:custGeom>
              <a:avLst/>
              <a:gdLst/>
              <a:ahLst/>
              <a:cxnLst/>
              <a:rect l="l" t="t" r="r" b="b"/>
              <a:pathLst>
                <a:path w="21617" h="665" extrusionOk="0">
                  <a:moveTo>
                    <a:pt x="21560" y="0"/>
                  </a:moveTo>
                  <a:lnTo>
                    <a:pt x="1" y="171"/>
                  </a:lnTo>
                  <a:lnTo>
                    <a:pt x="21617" y="664"/>
                  </a:lnTo>
                  <a:lnTo>
                    <a:pt x="21617" y="664"/>
                  </a:lnTo>
                  <a:lnTo>
                    <a:pt x="21560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9" name="Google Shape;69;p15"/>
            <p:cNvSpPr/>
            <p:nvPr/>
          </p:nvSpPr>
          <p:spPr>
            <a:xfrm>
              <a:off x="7819471" y="3724638"/>
              <a:ext cx="1841877" cy="71554"/>
            </a:xfrm>
            <a:custGeom>
              <a:avLst/>
              <a:gdLst/>
              <a:ahLst/>
              <a:cxnLst/>
              <a:rect l="l" t="t" r="r" b="b"/>
              <a:pathLst>
                <a:path w="21598" h="664" extrusionOk="0">
                  <a:moveTo>
                    <a:pt x="21541" y="0"/>
                  </a:moveTo>
                  <a:lnTo>
                    <a:pt x="1" y="171"/>
                  </a:lnTo>
                  <a:lnTo>
                    <a:pt x="21598" y="664"/>
                  </a:lnTo>
                  <a:lnTo>
                    <a:pt x="21541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5482574" y="3291429"/>
              <a:ext cx="429198" cy="721362"/>
            </a:xfrm>
            <a:custGeom>
              <a:avLst/>
              <a:gdLst/>
              <a:ahLst/>
              <a:cxnLst/>
              <a:rect l="l" t="t" r="r" b="b"/>
              <a:pathLst>
                <a:path w="3983" h="6694" extrusionOk="0">
                  <a:moveTo>
                    <a:pt x="3167" y="0"/>
                  </a:moveTo>
                  <a:cubicBezTo>
                    <a:pt x="1404" y="38"/>
                    <a:pt x="1" y="1479"/>
                    <a:pt x="20" y="3243"/>
                  </a:cubicBezTo>
                  <a:lnTo>
                    <a:pt x="20" y="3451"/>
                  </a:lnTo>
                  <a:cubicBezTo>
                    <a:pt x="1" y="5215"/>
                    <a:pt x="1404" y="6675"/>
                    <a:pt x="3167" y="6694"/>
                  </a:cubicBezTo>
                  <a:lnTo>
                    <a:pt x="3983" y="6694"/>
                  </a:lnTo>
                  <a:cubicBezTo>
                    <a:pt x="2219" y="6675"/>
                    <a:pt x="816" y="5215"/>
                    <a:pt x="854" y="3451"/>
                  </a:cubicBezTo>
                  <a:lnTo>
                    <a:pt x="854" y="3243"/>
                  </a:lnTo>
                  <a:cubicBezTo>
                    <a:pt x="816" y="1479"/>
                    <a:pt x="2219" y="38"/>
                    <a:pt x="3983" y="0"/>
                  </a:cubicBez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" name="Google Shape;71;p15"/>
            <p:cNvSpPr/>
            <p:nvPr/>
          </p:nvSpPr>
          <p:spPr>
            <a:xfrm>
              <a:off x="5705317" y="3291429"/>
              <a:ext cx="431246" cy="721362"/>
            </a:xfrm>
            <a:custGeom>
              <a:avLst/>
              <a:gdLst/>
              <a:ahLst/>
              <a:cxnLst/>
              <a:rect l="l" t="t" r="r" b="b"/>
              <a:pathLst>
                <a:path w="4002" h="6694" extrusionOk="0">
                  <a:moveTo>
                    <a:pt x="3167" y="0"/>
                  </a:moveTo>
                  <a:cubicBezTo>
                    <a:pt x="1404" y="38"/>
                    <a:pt x="1" y="1479"/>
                    <a:pt x="39" y="3243"/>
                  </a:cubicBezTo>
                  <a:lnTo>
                    <a:pt x="39" y="3451"/>
                  </a:lnTo>
                  <a:cubicBezTo>
                    <a:pt x="1" y="5215"/>
                    <a:pt x="1404" y="6675"/>
                    <a:pt x="3167" y="6694"/>
                  </a:cubicBezTo>
                  <a:lnTo>
                    <a:pt x="4002" y="6694"/>
                  </a:lnTo>
                  <a:cubicBezTo>
                    <a:pt x="2238" y="6675"/>
                    <a:pt x="816" y="5215"/>
                    <a:pt x="854" y="3451"/>
                  </a:cubicBezTo>
                  <a:lnTo>
                    <a:pt x="854" y="3243"/>
                  </a:lnTo>
                  <a:cubicBezTo>
                    <a:pt x="835" y="1479"/>
                    <a:pt x="2238" y="38"/>
                    <a:pt x="4002" y="0"/>
                  </a:cubicBez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" name="Google Shape;72;p15"/>
            <p:cNvSpPr/>
            <p:nvPr/>
          </p:nvSpPr>
          <p:spPr>
            <a:xfrm>
              <a:off x="6532924" y="3291429"/>
              <a:ext cx="429090" cy="721362"/>
            </a:xfrm>
            <a:custGeom>
              <a:avLst/>
              <a:gdLst/>
              <a:ahLst/>
              <a:cxnLst/>
              <a:rect l="l" t="t" r="r" b="b"/>
              <a:pathLst>
                <a:path w="3982" h="6694" extrusionOk="0">
                  <a:moveTo>
                    <a:pt x="3167" y="0"/>
                  </a:moveTo>
                  <a:cubicBezTo>
                    <a:pt x="1403" y="38"/>
                    <a:pt x="0" y="1479"/>
                    <a:pt x="19" y="3243"/>
                  </a:cubicBezTo>
                  <a:lnTo>
                    <a:pt x="19" y="3451"/>
                  </a:lnTo>
                  <a:cubicBezTo>
                    <a:pt x="0" y="5215"/>
                    <a:pt x="1403" y="6675"/>
                    <a:pt x="3167" y="6694"/>
                  </a:cubicBezTo>
                  <a:lnTo>
                    <a:pt x="3982" y="6694"/>
                  </a:lnTo>
                  <a:cubicBezTo>
                    <a:pt x="2219" y="6675"/>
                    <a:pt x="815" y="5215"/>
                    <a:pt x="853" y="3451"/>
                  </a:cubicBezTo>
                  <a:lnTo>
                    <a:pt x="853" y="3243"/>
                  </a:lnTo>
                  <a:cubicBezTo>
                    <a:pt x="815" y="1479"/>
                    <a:pt x="2219" y="38"/>
                    <a:pt x="3982" y="0"/>
                  </a:cubicBez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" name="Google Shape;73;p15"/>
            <p:cNvSpPr/>
            <p:nvPr/>
          </p:nvSpPr>
          <p:spPr>
            <a:xfrm>
              <a:off x="6661680" y="1146835"/>
              <a:ext cx="3142640" cy="721362"/>
            </a:xfrm>
            <a:custGeom>
              <a:avLst/>
              <a:gdLst/>
              <a:ahLst/>
              <a:cxnLst/>
              <a:rect l="l" t="t" r="r" b="b"/>
              <a:pathLst>
                <a:path w="29164" h="6694" extrusionOk="0">
                  <a:moveTo>
                    <a:pt x="1" y="0"/>
                  </a:moveTo>
                  <a:lnTo>
                    <a:pt x="1" y="6675"/>
                  </a:lnTo>
                  <a:lnTo>
                    <a:pt x="2902" y="6675"/>
                  </a:lnTo>
                  <a:lnTo>
                    <a:pt x="2902" y="6693"/>
                  </a:lnTo>
                  <a:lnTo>
                    <a:pt x="3983" y="6693"/>
                  </a:lnTo>
                  <a:lnTo>
                    <a:pt x="3983" y="6675"/>
                  </a:lnTo>
                  <a:lnTo>
                    <a:pt x="25997" y="6675"/>
                  </a:lnTo>
                  <a:cubicBezTo>
                    <a:pt x="27760" y="6656"/>
                    <a:pt x="29163" y="5196"/>
                    <a:pt x="29145" y="3451"/>
                  </a:cubicBezTo>
                  <a:lnTo>
                    <a:pt x="29145" y="3224"/>
                  </a:lnTo>
                  <a:cubicBezTo>
                    <a:pt x="29163" y="1479"/>
                    <a:pt x="27760" y="19"/>
                    <a:pt x="25997" y="0"/>
                  </a:cubicBez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" name="Google Shape;74;p15"/>
            <p:cNvSpPr/>
            <p:nvPr/>
          </p:nvSpPr>
          <p:spPr>
            <a:xfrm>
              <a:off x="6075243" y="1216235"/>
              <a:ext cx="1867653" cy="547757"/>
            </a:xfrm>
            <a:custGeom>
              <a:avLst/>
              <a:gdLst/>
              <a:ahLst/>
              <a:cxnLst/>
              <a:rect l="l" t="t" r="r" b="b"/>
              <a:pathLst>
                <a:path w="17332" h="5083" extrusionOk="0">
                  <a:moveTo>
                    <a:pt x="1" y="1"/>
                  </a:moveTo>
                  <a:lnTo>
                    <a:pt x="1" y="5082"/>
                  </a:lnTo>
                  <a:lnTo>
                    <a:pt x="16175" y="5082"/>
                  </a:lnTo>
                  <a:cubicBezTo>
                    <a:pt x="16194" y="4836"/>
                    <a:pt x="16213" y="4684"/>
                    <a:pt x="16213" y="4684"/>
                  </a:cubicBezTo>
                  <a:lnTo>
                    <a:pt x="17332" y="2106"/>
                  </a:lnTo>
                  <a:lnTo>
                    <a:pt x="16440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5" name="Google Shape;75;p15"/>
            <p:cNvSpPr/>
            <p:nvPr/>
          </p:nvSpPr>
          <p:spPr>
            <a:xfrm>
              <a:off x="6030307" y="1146835"/>
              <a:ext cx="2041358" cy="719315"/>
            </a:xfrm>
            <a:custGeom>
              <a:avLst/>
              <a:gdLst/>
              <a:ahLst/>
              <a:cxnLst/>
              <a:rect l="l" t="t" r="r" b="b"/>
              <a:pathLst>
                <a:path w="18944" h="6675" extrusionOk="0">
                  <a:moveTo>
                    <a:pt x="1" y="0"/>
                  </a:moveTo>
                  <a:lnTo>
                    <a:pt x="1" y="1176"/>
                  </a:lnTo>
                  <a:lnTo>
                    <a:pt x="14544" y="1176"/>
                  </a:lnTo>
                  <a:cubicBezTo>
                    <a:pt x="15928" y="1176"/>
                    <a:pt x="17066" y="2124"/>
                    <a:pt x="17066" y="3261"/>
                  </a:cubicBezTo>
                  <a:lnTo>
                    <a:pt x="17066" y="3413"/>
                  </a:lnTo>
                  <a:cubicBezTo>
                    <a:pt x="17066" y="4551"/>
                    <a:pt x="15928" y="5499"/>
                    <a:pt x="14544" y="5499"/>
                  </a:cubicBezTo>
                  <a:lnTo>
                    <a:pt x="1" y="5499"/>
                  </a:lnTo>
                  <a:lnTo>
                    <a:pt x="1" y="6675"/>
                  </a:lnTo>
                  <a:lnTo>
                    <a:pt x="15795" y="6675"/>
                  </a:lnTo>
                  <a:cubicBezTo>
                    <a:pt x="17540" y="6656"/>
                    <a:pt x="18943" y="5196"/>
                    <a:pt x="18924" y="3451"/>
                  </a:cubicBezTo>
                  <a:lnTo>
                    <a:pt x="18924" y="3224"/>
                  </a:lnTo>
                  <a:cubicBezTo>
                    <a:pt x="18943" y="1479"/>
                    <a:pt x="17540" y="19"/>
                    <a:pt x="1579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" name="Google Shape;76;p15"/>
            <p:cNvSpPr/>
            <p:nvPr/>
          </p:nvSpPr>
          <p:spPr>
            <a:xfrm>
              <a:off x="6316746" y="1463540"/>
              <a:ext cx="1287533" cy="71566"/>
            </a:xfrm>
            <a:custGeom>
              <a:avLst/>
              <a:gdLst/>
              <a:ahLst/>
              <a:cxnLst/>
              <a:rect l="l" t="t" r="r" b="b"/>
              <a:pathLst>
                <a:path w="14373" h="664" extrusionOk="0">
                  <a:moveTo>
                    <a:pt x="57" y="0"/>
                  </a:moveTo>
                  <a:lnTo>
                    <a:pt x="0" y="664"/>
                  </a:lnTo>
                  <a:lnTo>
                    <a:pt x="14373" y="171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999999"/>
                </a:solidFill>
              </a:endParaRPr>
            </a:p>
          </p:txBody>
        </p:sp>
        <p:sp>
          <p:nvSpPr>
            <p:cNvPr id="77" name="Google Shape;77;p15"/>
            <p:cNvSpPr/>
            <p:nvPr/>
          </p:nvSpPr>
          <p:spPr>
            <a:xfrm>
              <a:off x="6078068" y="1579936"/>
              <a:ext cx="1289235" cy="71674"/>
            </a:xfrm>
            <a:custGeom>
              <a:avLst/>
              <a:gdLst/>
              <a:ahLst/>
              <a:cxnLst/>
              <a:rect l="l" t="t" r="r" b="b"/>
              <a:pathLst>
                <a:path w="14392" h="665" extrusionOk="0">
                  <a:moveTo>
                    <a:pt x="76" y="1"/>
                  </a:moveTo>
                  <a:lnTo>
                    <a:pt x="0" y="665"/>
                  </a:lnTo>
                  <a:lnTo>
                    <a:pt x="14392" y="172"/>
                  </a:lnTo>
                  <a:lnTo>
                    <a:pt x="76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999999"/>
                </a:solidFill>
              </a:endParaRPr>
            </a:p>
          </p:txBody>
        </p:sp>
        <p:sp>
          <p:nvSpPr>
            <p:cNvPr id="78" name="Google Shape;78;p15"/>
            <p:cNvSpPr/>
            <p:nvPr/>
          </p:nvSpPr>
          <p:spPr>
            <a:xfrm>
              <a:off x="8694814" y="1327762"/>
              <a:ext cx="657967" cy="347426"/>
            </a:xfrm>
            <a:custGeom>
              <a:avLst/>
              <a:gdLst/>
              <a:ahLst/>
              <a:cxnLst/>
              <a:rect l="l" t="t" r="r" b="b"/>
              <a:pathLst>
                <a:path w="6106" h="3224" extrusionOk="0">
                  <a:moveTo>
                    <a:pt x="3053" y="1"/>
                  </a:moveTo>
                  <a:cubicBezTo>
                    <a:pt x="1366" y="1"/>
                    <a:pt x="0" y="721"/>
                    <a:pt x="0" y="1612"/>
                  </a:cubicBezTo>
                  <a:cubicBezTo>
                    <a:pt x="0" y="2503"/>
                    <a:pt x="1366" y="3224"/>
                    <a:pt x="3053" y="3224"/>
                  </a:cubicBezTo>
                  <a:cubicBezTo>
                    <a:pt x="4741" y="3224"/>
                    <a:pt x="6106" y="2503"/>
                    <a:pt x="6106" y="1612"/>
                  </a:cubicBezTo>
                  <a:cubicBezTo>
                    <a:pt x="6106" y="721"/>
                    <a:pt x="4741" y="1"/>
                    <a:pt x="305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" name="Google Shape;79;p15"/>
            <p:cNvSpPr/>
            <p:nvPr/>
          </p:nvSpPr>
          <p:spPr>
            <a:xfrm>
              <a:off x="6271013" y="4010655"/>
              <a:ext cx="3140592" cy="721470"/>
            </a:xfrm>
            <a:custGeom>
              <a:avLst/>
              <a:gdLst/>
              <a:ahLst/>
              <a:cxnLst/>
              <a:rect l="l" t="t" r="r" b="b"/>
              <a:pathLst>
                <a:path w="29145" h="6695" extrusionOk="0">
                  <a:moveTo>
                    <a:pt x="0" y="1"/>
                  </a:moveTo>
                  <a:lnTo>
                    <a:pt x="0" y="6675"/>
                  </a:lnTo>
                  <a:lnTo>
                    <a:pt x="2882" y="6675"/>
                  </a:lnTo>
                  <a:lnTo>
                    <a:pt x="2882" y="6694"/>
                  </a:lnTo>
                  <a:lnTo>
                    <a:pt x="3982" y="6694"/>
                  </a:lnTo>
                  <a:lnTo>
                    <a:pt x="3982" y="6675"/>
                  </a:lnTo>
                  <a:lnTo>
                    <a:pt x="25996" y="6675"/>
                  </a:lnTo>
                  <a:cubicBezTo>
                    <a:pt x="27741" y="6656"/>
                    <a:pt x="29144" y="5215"/>
                    <a:pt x="29125" y="3452"/>
                  </a:cubicBezTo>
                  <a:lnTo>
                    <a:pt x="29125" y="3243"/>
                  </a:lnTo>
                  <a:cubicBezTo>
                    <a:pt x="29144" y="1480"/>
                    <a:pt x="27741" y="39"/>
                    <a:pt x="2599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" name="Google Shape;80;p15"/>
            <p:cNvSpPr/>
            <p:nvPr/>
          </p:nvSpPr>
          <p:spPr>
            <a:xfrm>
              <a:off x="4906000" y="4080162"/>
              <a:ext cx="2646201" cy="549804"/>
            </a:xfrm>
            <a:custGeom>
              <a:avLst/>
              <a:gdLst/>
              <a:ahLst/>
              <a:cxnLst/>
              <a:rect l="l" t="t" r="r" b="b"/>
              <a:pathLst>
                <a:path w="24557" h="5102" extrusionOk="0">
                  <a:moveTo>
                    <a:pt x="1" y="1"/>
                  </a:moveTo>
                  <a:lnTo>
                    <a:pt x="1" y="5101"/>
                  </a:lnTo>
                  <a:lnTo>
                    <a:pt x="23399" y="5101"/>
                  </a:lnTo>
                  <a:cubicBezTo>
                    <a:pt x="23418" y="4855"/>
                    <a:pt x="23418" y="4684"/>
                    <a:pt x="23418" y="4684"/>
                  </a:cubicBezTo>
                  <a:lnTo>
                    <a:pt x="24556" y="2105"/>
                  </a:lnTo>
                  <a:lnTo>
                    <a:pt x="23646" y="1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81;p15"/>
            <p:cNvSpPr/>
            <p:nvPr/>
          </p:nvSpPr>
          <p:spPr>
            <a:xfrm>
              <a:off x="4861064" y="4010655"/>
              <a:ext cx="2817751" cy="719422"/>
            </a:xfrm>
            <a:custGeom>
              <a:avLst/>
              <a:gdLst/>
              <a:ahLst/>
              <a:cxnLst/>
              <a:rect l="l" t="t" r="r" b="b"/>
              <a:pathLst>
                <a:path w="26149" h="6676" extrusionOk="0">
                  <a:moveTo>
                    <a:pt x="1" y="1"/>
                  </a:moveTo>
                  <a:lnTo>
                    <a:pt x="1" y="1196"/>
                  </a:lnTo>
                  <a:lnTo>
                    <a:pt x="21750" y="1196"/>
                  </a:lnTo>
                  <a:cubicBezTo>
                    <a:pt x="23153" y="1196"/>
                    <a:pt x="24290" y="2125"/>
                    <a:pt x="24290" y="3281"/>
                  </a:cubicBezTo>
                  <a:lnTo>
                    <a:pt x="24290" y="3414"/>
                  </a:lnTo>
                  <a:cubicBezTo>
                    <a:pt x="24290" y="4571"/>
                    <a:pt x="23153" y="5500"/>
                    <a:pt x="21750" y="5500"/>
                  </a:cubicBezTo>
                  <a:lnTo>
                    <a:pt x="1" y="5500"/>
                  </a:lnTo>
                  <a:lnTo>
                    <a:pt x="1" y="6675"/>
                  </a:lnTo>
                  <a:lnTo>
                    <a:pt x="23001" y="6675"/>
                  </a:lnTo>
                  <a:cubicBezTo>
                    <a:pt x="24746" y="6656"/>
                    <a:pt x="26149" y="5196"/>
                    <a:pt x="26130" y="3452"/>
                  </a:cubicBezTo>
                  <a:lnTo>
                    <a:pt x="26130" y="3224"/>
                  </a:lnTo>
                  <a:cubicBezTo>
                    <a:pt x="26149" y="1480"/>
                    <a:pt x="24746" y="20"/>
                    <a:pt x="23001" y="1"/>
                  </a:cubicBezTo>
                  <a:close/>
                </a:path>
              </a:pathLst>
            </a:custGeom>
            <a:solidFill>
              <a:srgbClr val="1D64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" name="Google Shape;82;p15"/>
            <p:cNvSpPr/>
            <p:nvPr/>
          </p:nvSpPr>
          <p:spPr>
            <a:xfrm>
              <a:off x="5146662" y="4327485"/>
              <a:ext cx="1798897" cy="73602"/>
            </a:xfrm>
            <a:custGeom>
              <a:avLst/>
              <a:gdLst/>
              <a:ahLst/>
              <a:cxnLst/>
              <a:rect l="l" t="t" r="r" b="b"/>
              <a:pathLst>
                <a:path w="21598" h="683" extrusionOk="0">
                  <a:moveTo>
                    <a:pt x="57" y="0"/>
                  </a:moveTo>
                  <a:lnTo>
                    <a:pt x="0" y="683"/>
                  </a:lnTo>
                  <a:lnTo>
                    <a:pt x="21598" y="171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" name="Google Shape;83;p15"/>
            <p:cNvSpPr/>
            <p:nvPr/>
          </p:nvSpPr>
          <p:spPr>
            <a:xfrm>
              <a:off x="4901898" y="4443865"/>
              <a:ext cx="1800480" cy="71662"/>
            </a:xfrm>
            <a:custGeom>
              <a:avLst/>
              <a:gdLst/>
              <a:ahLst/>
              <a:cxnLst/>
              <a:rect l="l" t="t" r="r" b="b"/>
              <a:pathLst>
                <a:path w="21617" h="665" extrusionOk="0">
                  <a:moveTo>
                    <a:pt x="57" y="1"/>
                  </a:moveTo>
                  <a:lnTo>
                    <a:pt x="0" y="664"/>
                  </a:lnTo>
                  <a:lnTo>
                    <a:pt x="0" y="664"/>
                  </a:lnTo>
                  <a:lnTo>
                    <a:pt x="21616" y="171"/>
                  </a:lnTo>
                  <a:lnTo>
                    <a:pt x="57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4" name="Google Shape;84;p15"/>
            <p:cNvSpPr/>
            <p:nvPr/>
          </p:nvSpPr>
          <p:spPr>
            <a:xfrm flipH="1">
              <a:off x="8534894" y="4010654"/>
              <a:ext cx="431246" cy="721362"/>
            </a:xfrm>
            <a:custGeom>
              <a:avLst/>
              <a:gdLst/>
              <a:ahLst/>
              <a:cxnLst/>
              <a:rect l="l" t="t" r="r" b="b"/>
              <a:pathLst>
                <a:path w="4002" h="6694" extrusionOk="0">
                  <a:moveTo>
                    <a:pt x="3167" y="0"/>
                  </a:moveTo>
                  <a:cubicBezTo>
                    <a:pt x="1404" y="38"/>
                    <a:pt x="1" y="1479"/>
                    <a:pt x="39" y="3243"/>
                  </a:cubicBezTo>
                  <a:lnTo>
                    <a:pt x="39" y="3451"/>
                  </a:lnTo>
                  <a:cubicBezTo>
                    <a:pt x="1" y="5215"/>
                    <a:pt x="1404" y="6675"/>
                    <a:pt x="3167" y="6694"/>
                  </a:cubicBezTo>
                  <a:lnTo>
                    <a:pt x="4002" y="6694"/>
                  </a:lnTo>
                  <a:cubicBezTo>
                    <a:pt x="2238" y="6675"/>
                    <a:pt x="816" y="5215"/>
                    <a:pt x="854" y="3451"/>
                  </a:cubicBezTo>
                  <a:lnTo>
                    <a:pt x="854" y="3243"/>
                  </a:lnTo>
                  <a:cubicBezTo>
                    <a:pt x="835" y="1479"/>
                    <a:pt x="2238" y="38"/>
                    <a:pt x="4002" y="0"/>
                  </a:cubicBezTo>
                  <a:close/>
                </a:path>
              </a:pathLst>
            </a:custGeom>
            <a:solidFill>
              <a:srgbClr val="1D64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" name="Google Shape;85;p15"/>
            <p:cNvSpPr/>
            <p:nvPr/>
          </p:nvSpPr>
          <p:spPr>
            <a:xfrm flipH="1">
              <a:off x="7709442" y="4010654"/>
              <a:ext cx="429090" cy="721362"/>
            </a:xfrm>
            <a:custGeom>
              <a:avLst/>
              <a:gdLst/>
              <a:ahLst/>
              <a:cxnLst/>
              <a:rect l="l" t="t" r="r" b="b"/>
              <a:pathLst>
                <a:path w="3982" h="6694" extrusionOk="0">
                  <a:moveTo>
                    <a:pt x="3167" y="0"/>
                  </a:moveTo>
                  <a:cubicBezTo>
                    <a:pt x="1403" y="38"/>
                    <a:pt x="0" y="1479"/>
                    <a:pt x="19" y="3243"/>
                  </a:cubicBezTo>
                  <a:lnTo>
                    <a:pt x="19" y="3451"/>
                  </a:lnTo>
                  <a:cubicBezTo>
                    <a:pt x="0" y="5215"/>
                    <a:pt x="1403" y="6675"/>
                    <a:pt x="3167" y="6694"/>
                  </a:cubicBezTo>
                  <a:lnTo>
                    <a:pt x="3982" y="6694"/>
                  </a:lnTo>
                  <a:cubicBezTo>
                    <a:pt x="2219" y="6675"/>
                    <a:pt x="815" y="5215"/>
                    <a:pt x="853" y="3451"/>
                  </a:cubicBezTo>
                  <a:lnTo>
                    <a:pt x="853" y="3243"/>
                  </a:lnTo>
                  <a:cubicBezTo>
                    <a:pt x="815" y="1479"/>
                    <a:pt x="2219" y="38"/>
                    <a:pt x="3982" y="0"/>
                  </a:cubicBezTo>
                  <a:close/>
                </a:path>
              </a:pathLst>
            </a:custGeom>
            <a:solidFill>
              <a:srgbClr val="1D64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6" name="Google Shape;446;p22"/>
          <p:cNvGrpSpPr/>
          <p:nvPr/>
        </p:nvGrpSpPr>
        <p:grpSpPr>
          <a:xfrm>
            <a:off x="5482300" y="1235025"/>
            <a:ext cx="3204500" cy="971701"/>
            <a:chOff x="5482300" y="1235025"/>
            <a:chExt cx="3204500" cy="971701"/>
          </a:xfrm>
        </p:grpSpPr>
        <p:grpSp>
          <p:nvGrpSpPr>
            <p:cNvPr id="447" name="Google Shape;447;p22"/>
            <p:cNvGrpSpPr/>
            <p:nvPr/>
          </p:nvGrpSpPr>
          <p:grpSpPr>
            <a:xfrm>
              <a:off x="5482300" y="1235025"/>
              <a:ext cx="3204500" cy="456601"/>
              <a:chOff x="5482300" y="1235025"/>
              <a:chExt cx="3204500" cy="456601"/>
            </a:xfrm>
          </p:grpSpPr>
          <p:sp>
            <p:nvSpPr>
              <p:cNvPr id="448" name="Google Shape;448;p22"/>
              <p:cNvSpPr/>
              <p:nvPr/>
            </p:nvSpPr>
            <p:spPr>
              <a:xfrm flipH="1">
                <a:off x="8043900" y="1235025"/>
                <a:ext cx="642900" cy="456600"/>
              </a:xfrm>
              <a:prstGeom prst="chevron">
                <a:avLst>
                  <a:gd name="adj" fmla="val 34146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49" name="Google Shape;449;p22"/>
              <p:cNvSpPr/>
              <p:nvPr/>
            </p:nvSpPr>
            <p:spPr>
              <a:xfrm flipH="1">
                <a:off x="5482300" y="1235026"/>
                <a:ext cx="2897700" cy="4566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RESOURCE</a:t>
                </a:r>
                <a:endParaRPr sz="20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450" name="Google Shape;450;p22"/>
            <p:cNvSpPr txBox="1"/>
            <p:nvPr/>
          </p:nvSpPr>
          <p:spPr>
            <a:xfrm flipH="1">
              <a:off x="5903200" y="1691626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~ 50% of the information relevant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51" name="Google Shape;451;p22"/>
          <p:cNvGrpSpPr/>
          <p:nvPr/>
        </p:nvGrpSpPr>
        <p:grpSpPr>
          <a:xfrm>
            <a:off x="5482300" y="2409400"/>
            <a:ext cx="3204500" cy="971701"/>
            <a:chOff x="5482300" y="2409400"/>
            <a:chExt cx="3204500" cy="971701"/>
          </a:xfrm>
        </p:grpSpPr>
        <p:grpSp>
          <p:nvGrpSpPr>
            <p:cNvPr id="452" name="Google Shape;452;p22"/>
            <p:cNvGrpSpPr/>
            <p:nvPr/>
          </p:nvGrpSpPr>
          <p:grpSpPr>
            <a:xfrm>
              <a:off x="5482300" y="2409400"/>
              <a:ext cx="3204500" cy="456601"/>
              <a:chOff x="5482300" y="2409400"/>
              <a:chExt cx="3204500" cy="456601"/>
            </a:xfrm>
          </p:grpSpPr>
          <p:sp>
            <p:nvSpPr>
              <p:cNvPr id="453" name="Google Shape;453;p22"/>
              <p:cNvSpPr/>
              <p:nvPr/>
            </p:nvSpPr>
            <p:spPr>
              <a:xfrm flipH="1">
                <a:off x="8043900" y="2409400"/>
                <a:ext cx="642900" cy="456600"/>
              </a:xfrm>
              <a:prstGeom prst="chevron">
                <a:avLst>
                  <a:gd name="adj" fmla="val 34146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54" name="Google Shape;454;p22"/>
              <p:cNvSpPr/>
              <p:nvPr/>
            </p:nvSpPr>
            <p:spPr>
              <a:xfrm flipH="1">
                <a:off x="5482300" y="2409401"/>
                <a:ext cx="2897700" cy="4566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HISTORY</a:t>
                </a:r>
                <a:endParaRPr sz="20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455" name="Google Shape;455;p22"/>
            <p:cNvSpPr txBox="1"/>
            <p:nvPr/>
          </p:nvSpPr>
          <p:spPr>
            <a:xfrm flipH="1">
              <a:off x="5903200" y="2866001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Carbon paper, anyone?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56" name="Google Shape;456;p22"/>
          <p:cNvGrpSpPr/>
          <p:nvPr/>
        </p:nvGrpSpPr>
        <p:grpSpPr>
          <a:xfrm>
            <a:off x="5482300" y="3583775"/>
            <a:ext cx="3204500" cy="971701"/>
            <a:chOff x="5482300" y="3583775"/>
            <a:chExt cx="3204500" cy="971701"/>
          </a:xfrm>
        </p:grpSpPr>
        <p:grpSp>
          <p:nvGrpSpPr>
            <p:cNvPr id="457" name="Google Shape;457;p22"/>
            <p:cNvGrpSpPr/>
            <p:nvPr/>
          </p:nvGrpSpPr>
          <p:grpSpPr>
            <a:xfrm>
              <a:off x="5482300" y="3583775"/>
              <a:ext cx="3204500" cy="456601"/>
              <a:chOff x="5482300" y="3583775"/>
              <a:chExt cx="3204500" cy="456601"/>
            </a:xfrm>
          </p:grpSpPr>
          <p:sp>
            <p:nvSpPr>
              <p:cNvPr id="458" name="Google Shape;458;p22"/>
              <p:cNvSpPr/>
              <p:nvPr/>
            </p:nvSpPr>
            <p:spPr>
              <a:xfrm flipH="1">
                <a:off x="8043900" y="3583775"/>
                <a:ext cx="642900" cy="456600"/>
              </a:xfrm>
              <a:prstGeom prst="chevron">
                <a:avLst>
                  <a:gd name="adj" fmla="val 34146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59" name="Google Shape;459;p22"/>
              <p:cNvSpPr/>
              <p:nvPr/>
            </p:nvSpPr>
            <p:spPr>
              <a:xfrm flipH="1">
                <a:off x="5482300" y="3583776"/>
                <a:ext cx="2897700" cy="4566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PAPERWEIGHT</a:t>
                </a:r>
                <a:endParaRPr sz="20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460" name="Google Shape;460;p22"/>
            <p:cNvSpPr txBox="1"/>
            <p:nvPr/>
          </p:nvSpPr>
          <p:spPr>
            <a:xfrm flipH="1">
              <a:off x="5903200" y="4040376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Or maybe a bookend?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61" name="Google Shape;461;p22"/>
          <p:cNvGrpSpPr/>
          <p:nvPr/>
        </p:nvGrpSpPr>
        <p:grpSpPr>
          <a:xfrm>
            <a:off x="457200" y="1235025"/>
            <a:ext cx="3204500" cy="971701"/>
            <a:chOff x="457200" y="1235025"/>
            <a:chExt cx="3204500" cy="971701"/>
          </a:xfrm>
        </p:grpSpPr>
        <p:grpSp>
          <p:nvGrpSpPr>
            <p:cNvPr id="462" name="Google Shape;462;p22"/>
            <p:cNvGrpSpPr/>
            <p:nvPr/>
          </p:nvGrpSpPr>
          <p:grpSpPr>
            <a:xfrm>
              <a:off x="457200" y="1235025"/>
              <a:ext cx="3204500" cy="456601"/>
              <a:chOff x="457200" y="1235025"/>
              <a:chExt cx="3204500" cy="456601"/>
            </a:xfrm>
          </p:grpSpPr>
          <p:sp>
            <p:nvSpPr>
              <p:cNvPr id="463" name="Google Shape;463;p22"/>
              <p:cNvSpPr/>
              <p:nvPr/>
            </p:nvSpPr>
            <p:spPr>
              <a:xfrm>
                <a:off x="457200" y="1235025"/>
                <a:ext cx="642900" cy="456600"/>
              </a:xfrm>
              <a:prstGeom prst="chevron">
                <a:avLst>
                  <a:gd name="adj" fmla="val 34146"/>
                </a:avLst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64" name="Google Shape;464;p22"/>
              <p:cNvSpPr/>
              <p:nvPr/>
            </p:nvSpPr>
            <p:spPr>
              <a:xfrm>
                <a:off x="764000" y="1235026"/>
                <a:ext cx="2897700" cy="456600"/>
              </a:xfrm>
              <a:prstGeom prst="rect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OUT OF DATE</a:t>
                </a:r>
                <a:endParaRPr sz="20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465" name="Google Shape;465;p22"/>
            <p:cNvSpPr txBox="1"/>
            <p:nvPr/>
          </p:nvSpPr>
          <p:spPr>
            <a:xfrm>
              <a:off x="764000" y="1691626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Last update was in 2009 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(only 1 chapter)</a:t>
              </a:r>
              <a:endParaRPr sz="1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66" name="Google Shape;466;p22"/>
          <p:cNvGrpSpPr/>
          <p:nvPr/>
        </p:nvGrpSpPr>
        <p:grpSpPr>
          <a:xfrm>
            <a:off x="457200" y="2409400"/>
            <a:ext cx="3204500" cy="971701"/>
            <a:chOff x="457200" y="2409400"/>
            <a:chExt cx="3204500" cy="971701"/>
          </a:xfrm>
        </p:grpSpPr>
        <p:grpSp>
          <p:nvGrpSpPr>
            <p:cNvPr id="467" name="Google Shape;467;p22"/>
            <p:cNvGrpSpPr/>
            <p:nvPr/>
          </p:nvGrpSpPr>
          <p:grpSpPr>
            <a:xfrm>
              <a:off x="457200" y="2409400"/>
              <a:ext cx="3204500" cy="456601"/>
              <a:chOff x="457200" y="2409400"/>
              <a:chExt cx="3204500" cy="456601"/>
            </a:xfrm>
          </p:grpSpPr>
          <p:sp>
            <p:nvSpPr>
              <p:cNvPr id="468" name="Google Shape;468;p22"/>
              <p:cNvSpPr/>
              <p:nvPr/>
            </p:nvSpPr>
            <p:spPr>
              <a:xfrm>
                <a:off x="457200" y="2409400"/>
                <a:ext cx="642900" cy="456600"/>
              </a:xfrm>
              <a:prstGeom prst="chevron">
                <a:avLst>
                  <a:gd name="adj" fmla="val 34146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69" name="Google Shape;469;p22"/>
              <p:cNvSpPr/>
              <p:nvPr/>
            </p:nvSpPr>
            <p:spPr>
              <a:xfrm>
                <a:off x="764000" y="2409401"/>
                <a:ext cx="2897700" cy="4566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ANALOG</a:t>
                </a:r>
                <a:endParaRPr sz="20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470" name="Google Shape;470;p22"/>
            <p:cNvSpPr txBox="1"/>
            <p:nvPr/>
          </p:nvSpPr>
          <p:spPr>
            <a:xfrm>
              <a:off x="764000" y="2866001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Printed on paper! 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Not searchable! 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71" name="Google Shape;471;p22"/>
          <p:cNvGrpSpPr/>
          <p:nvPr/>
        </p:nvGrpSpPr>
        <p:grpSpPr>
          <a:xfrm>
            <a:off x="457200" y="3583775"/>
            <a:ext cx="3204500" cy="971701"/>
            <a:chOff x="457200" y="3583775"/>
            <a:chExt cx="3204500" cy="971701"/>
          </a:xfrm>
        </p:grpSpPr>
        <p:grpSp>
          <p:nvGrpSpPr>
            <p:cNvPr id="472" name="Google Shape;472;p22"/>
            <p:cNvGrpSpPr/>
            <p:nvPr/>
          </p:nvGrpSpPr>
          <p:grpSpPr>
            <a:xfrm>
              <a:off x="457200" y="3583775"/>
              <a:ext cx="3204500" cy="456601"/>
              <a:chOff x="457200" y="3583775"/>
              <a:chExt cx="3204500" cy="456601"/>
            </a:xfrm>
          </p:grpSpPr>
          <p:sp>
            <p:nvSpPr>
              <p:cNvPr id="473" name="Google Shape;473;p22"/>
              <p:cNvSpPr/>
              <p:nvPr/>
            </p:nvSpPr>
            <p:spPr>
              <a:xfrm>
                <a:off x="457200" y="3583775"/>
                <a:ext cx="642900" cy="456600"/>
              </a:xfrm>
              <a:prstGeom prst="chevron">
                <a:avLst>
                  <a:gd name="adj" fmla="val 34146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474" name="Google Shape;474;p22"/>
              <p:cNvSpPr/>
              <p:nvPr/>
            </p:nvSpPr>
            <p:spPr>
              <a:xfrm>
                <a:off x="764000" y="3583776"/>
                <a:ext cx="2897700" cy="4566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rgbClr val="FFFFFF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CONFLICT</a:t>
                </a:r>
                <a:endParaRPr sz="20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</p:grpSp>
        <p:sp>
          <p:nvSpPr>
            <p:cNvPr id="475" name="Google Shape;475;p22"/>
            <p:cNvSpPr txBox="1"/>
            <p:nvPr/>
          </p:nvSpPr>
          <p:spPr>
            <a:xfrm>
              <a:off x="764000" y="4040376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Not in line with new processes/training</a:t>
              </a:r>
              <a:endParaRPr sz="1200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476" name="Google Shape;476;p22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The Old Standby</a:t>
            </a:r>
            <a:endParaRPr dirty="0"/>
          </a:p>
        </p:txBody>
      </p:sp>
      <p:grpSp>
        <p:nvGrpSpPr>
          <p:cNvPr id="477" name="Google Shape;477;p22"/>
          <p:cNvGrpSpPr/>
          <p:nvPr/>
        </p:nvGrpSpPr>
        <p:grpSpPr>
          <a:xfrm>
            <a:off x="3437100" y="1060626"/>
            <a:ext cx="2269801" cy="3516846"/>
            <a:chOff x="3437100" y="1060626"/>
            <a:chExt cx="2269801" cy="3516846"/>
          </a:xfrm>
        </p:grpSpPr>
        <p:sp>
          <p:nvSpPr>
            <p:cNvPr id="478" name="Google Shape;478;p22"/>
            <p:cNvSpPr/>
            <p:nvPr/>
          </p:nvSpPr>
          <p:spPr>
            <a:xfrm>
              <a:off x="3437100" y="1060626"/>
              <a:ext cx="2211797" cy="3512985"/>
            </a:xfrm>
            <a:custGeom>
              <a:avLst/>
              <a:gdLst/>
              <a:ahLst/>
              <a:cxnLst/>
              <a:rect l="l" t="t" r="r" b="b"/>
              <a:pathLst>
                <a:path w="130144" h="206707" extrusionOk="0">
                  <a:moveTo>
                    <a:pt x="123432" y="200222"/>
                  </a:moveTo>
                  <a:lnTo>
                    <a:pt x="6712" y="206479"/>
                  </a:lnTo>
                  <a:cubicBezTo>
                    <a:pt x="3072" y="206706"/>
                    <a:pt x="0" y="203749"/>
                    <a:pt x="114" y="200108"/>
                  </a:cubicBezTo>
                  <a:lnTo>
                    <a:pt x="114" y="13652"/>
                  </a:lnTo>
                  <a:cubicBezTo>
                    <a:pt x="114" y="10012"/>
                    <a:pt x="2958" y="6826"/>
                    <a:pt x="6712" y="6599"/>
                  </a:cubicBezTo>
                  <a:lnTo>
                    <a:pt x="123432" y="228"/>
                  </a:lnTo>
                  <a:cubicBezTo>
                    <a:pt x="127072" y="0"/>
                    <a:pt x="130144" y="2958"/>
                    <a:pt x="130030" y="6599"/>
                  </a:cubicBezTo>
                  <a:lnTo>
                    <a:pt x="130030" y="193055"/>
                  </a:lnTo>
                  <a:cubicBezTo>
                    <a:pt x="130030" y="196809"/>
                    <a:pt x="127186" y="199994"/>
                    <a:pt x="123432" y="200222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9" name="Google Shape;479;p22"/>
            <p:cNvSpPr/>
            <p:nvPr/>
          </p:nvSpPr>
          <p:spPr>
            <a:xfrm>
              <a:off x="3437100" y="1122489"/>
              <a:ext cx="2196332" cy="3453061"/>
            </a:xfrm>
            <a:custGeom>
              <a:avLst/>
              <a:gdLst/>
              <a:ahLst/>
              <a:cxnLst/>
              <a:rect l="l" t="t" r="r" b="b"/>
              <a:pathLst>
                <a:path w="129234" h="203181" extrusionOk="0">
                  <a:moveTo>
                    <a:pt x="122636" y="199995"/>
                  </a:moveTo>
                  <a:lnTo>
                    <a:pt x="6712" y="203066"/>
                  </a:lnTo>
                  <a:cubicBezTo>
                    <a:pt x="2958" y="203180"/>
                    <a:pt x="0" y="200109"/>
                    <a:pt x="114" y="196468"/>
                  </a:cubicBezTo>
                  <a:lnTo>
                    <a:pt x="114" y="10012"/>
                  </a:lnTo>
                  <a:cubicBezTo>
                    <a:pt x="114" y="6372"/>
                    <a:pt x="2958" y="3300"/>
                    <a:pt x="6712" y="3072"/>
                  </a:cubicBezTo>
                  <a:lnTo>
                    <a:pt x="122636" y="1"/>
                  </a:lnTo>
                  <a:cubicBezTo>
                    <a:pt x="126276" y="1"/>
                    <a:pt x="129234" y="2959"/>
                    <a:pt x="129120" y="6599"/>
                  </a:cubicBezTo>
                  <a:lnTo>
                    <a:pt x="129120" y="193055"/>
                  </a:lnTo>
                  <a:cubicBezTo>
                    <a:pt x="129120" y="196696"/>
                    <a:pt x="126276" y="199767"/>
                    <a:pt x="122636" y="19999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0" name="Google Shape;480;p22"/>
            <p:cNvSpPr/>
            <p:nvPr/>
          </p:nvSpPr>
          <p:spPr>
            <a:xfrm>
              <a:off x="3439037" y="1178557"/>
              <a:ext cx="2267864" cy="3398915"/>
            </a:xfrm>
            <a:custGeom>
              <a:avLst/>
              <a:gdLst/>
              <a:ahLst/>
              <a:cxnLst/>
              <a:rect l="l" t="t" r="r" b="b"/>
              <a:pathLst>
                <a:path w="133443" h="199995" extrusionOk="0">
                  <a:moveTo>
                    <a:pt x="6826" y="1"/>
                  </a:moveTo>
                  <a:cubicBezTo>
                    <a:pt x="3072" y="1"/>
                    <a:pt x="0" y="2959"/>
                    <a:pt x="0" y="6827"/>
                  </a:cubicBezTo>
                  <a:lnTo>
                    <a:pt x="0" y="193169"/>
                  </a:lnTo>
                  <a:cubicBezTo>
                    <a:pt x="0" y="196923"/>
                    <a:pt x="3072" y="199995"/>
                    <a:pt x="6826" y="199995"/>
                  </a:cubicBezTo>
                  <a:lnTo>
                    <a:pt x="126617" y="199995"/>
                  </a:lnTo>
                  <a:cubicBezTo>
                    <a:pt x="130371" y="199995"/>
                    <a:pt x="133443" y="196923"/>
                    <a:pt x="133443" y="193169"/>
                  </a:cubicBezTo>
                  <a:lnTo>
                    <a:pt x="133443" y="6827"/>
                  </a:lnTo>
                  <a:cubicBezTo>
                    <a:pt x="133443" y="2959"/>
                    <a:pt x="130371" y="1"/>
                    <a:pt x="126617" y="1"/>
                  </a:cubicBez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1" name="Google Shape;481;p22"/>
            <p:cNvSpPr/>
            <p:nvPr/>
          </p:nvSpPr>
          <p:spPr>
            <a:xfrm>
              <a:off x="3682631" y="1178557"/>
              <a:ext cx="90889" cy="3398915"/>
            </a:xfrm>
            <a:custGeom>
              <a:avLst/>
              <a:gdLst/>
              <a:ahLst/>
              <a:cxnLst/>
              <a:rect l="l" t="t" r="r" b="b"/>
              <a:pathLst>
                <a:path w="5348" h="199995" extrusionOk="0">
                  <a:moveTo>
                    <a:pt x="5348" y="199995"/>
                  </a:moveTo>
                  <a:lnTo>
                    <a:pt x="1" y="199995"/>
                  </a:lnTo>
                  <a:lnTo>
                    <a:pt x="1" y="1"/>
                  </a:lnTo>
                  <a:lnTo>
                    <a:pt x="2504" y="1"/>
                  </a:ln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2" name="Google Shape;482;p22"/>
            <p:cNvSpPr/>
            <p:nvPr/>
          </p:nvSpPr>
          <p:spPr>
            <a:xfrm>
              <a:off x="3682631" y="1178557"/>
              <a:ext cx="42555" cy="3398915"/>
            </a:xfrm>
            <a:custGeom>
              <a:avLst/>
              <a:gdLst/>
              <a:ahLst/>
              <a:cxnLst/>
              <a:rect l="l" t="t" r="r" b="b"/>
              <a:pathLst>
                <a:path w="2504" h="199995" extrusionOk="0">
                  <a:moveTo>
                    <a:pt x="2504" y="199995"/>
                  </a:moveTo>
                  <a:lnTo>
                    <a:pt x="1" y="199995"/>
                  </a:lnTo>
                  <a:lnTo>
                    <a:pt x="1" y="1"/>
                  </a:lnTo>
                  <a:lnTo>
                    <a:pt x="1025" y="1"/>
                  </a:lnTo>
                  <a:close/>
                </a:path>
              </a:pathLst>
            </a:custGeom>
            <a:solidFill>
              <a:srgbClr val="434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3" name="Google Shape;483;p22"/>
            <p:cNvSpPr/>
            <p:nvPr/>
          </p:nvSpPr>
          <p:spPr>
            <a:xfrm>
              <a:off x="4053860" y="1874601"/>
              <a:ext cx="1231577" cy="357694"/>
            </a:xfrm>
            <a:custGeom>
              <a:avLst/>
              <a:gdLst/>
              <a:ahLst/>
              <a:cxnLst/>
              <a:rect l="l" t="t" r="r" b="b"/>
              <a:pathLst>
                <a:path w="72467" h="21047" extrusionOk="0">
                  <a:moveTo>
                    <a:pt x="68485" y="21046"/>
                  </a:moveTo>
                  <a:lnTo>
                    <a:pt x="3868" y="21046"/>
                  </a:lnTo>
                  <a:cubicBezTo>
                    <a:pt x="3868" y="18885"/>
                    <a:pt x="2162" y="17178"/>
                    <a:pt x="0" y="17178"/>
                  </a:cubicBezTo>
                  <a:lnTo>
                    <a:pt x="0" y="3868"/>
                  </a:lnTo>
                  <a:cubicBezTo>
                    <a:pt x="2162" y="3868"/>
                    <a:pt x="3868" y="2162"/>
                    <a:pt x="3868" y="0"/>
                  </a:cubicBezTo>
                  <a:lnTo>
                    <a:pt x="68485" y="0"/>
                  </a:lnTo>
                  <a:cubicBezTo>
                    <a:pt x="68485" y="2162"/>
                    <a:pt x="70305" y="3868"/>
                    <a:pt x="72467" y="3868"/>
                  </a:cubicBezTo>
                  <a:lnTo>
                    <a:pt x="72467" y="17178"/>
                  </a:lnTo>
                  <a:cubicBezTo>
                    <a:pt x="70305" y="17178"/>
                    <a:pt x="68485" y="18885"/>
                    <a:pt x="68485" y="210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4" name="Google Shape;484;p22"/>
            <p:cNvSpPr/>
            <p:nvPr/>
          </p:nvSpPr>
          <p:spPr>
            <a:xfrm>
              <a:off x="4106053" y="1915203"/>
              <a:ext cx="1127193" cy="276492"/>
            </a:xfrm>
            <a:custGeom>
              <a:avLst/>
              <a:gdLst/>
              <a:ahLst/>
              <a:cxnLst/>
              <a:rect l="l" t="t" r="r" b="b"/>
              <a:pathLst>
                <a:path w="66325" h="16269" extrusionOk="0">
                  <a:moveTo>
                    <a:pt x="63025" y="16268"/>
                  </a:moveTo>
                  <a:lnTo>
                    <a:pt x="3300" y="16268"/>
                  </a:lnTo>
                  <a:cubicBezTo>
                    <a:pt x="3300" y="14562"/>
                    <a:pt x="1821" y="13083"/>
                    <a:pt x="1" y="13083"/>
                  </a:cubicBezTo>
                  <a:lnTo>
                    <a:pt x="1" y="3186"/>
                  </a:lnTo>
                  <a:cubicBezTo>
                    <a:pt x="1821" y="3186"/>
                    <a:pt x="3300" y="1821"/>
                    <a:pt x="3300" y="0"/>
                  </a:cubicBezTo>
                  <a:lnTo>
                    <a:pt x="63025" y="0"/>
                  </a:lnTo>
                  <a:cubicBezTo>
                    <a:pt x="63025" y="1821"/>
                    <a:pt x="64504" y="3299"/>
                    <a:pt x="66324" y="3186"/>
                  </a:cubicBezTo>
                  <a:lnTo>
                    <a:pt x="66324" y="13083"/>
                  </a:lnTo>
                  <a:cubicBezTo>
                    <a:pt x="64504" y="13083"/>
                    <a:pt x="63025" y="14562"/>
                    <a:pt x="63025" y="16268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5" name="Google Shape;485;p22"/>
            <p:cNvSpPr/>
            <p:nvPr/>
          </p:nvSpPr>
          <p:spPr>
            <a:xfrm>
              <a:off x="4177603" y="2350216"/>
              <a:ext cx="984095" cy="38698"/>
            </a:xfrm>
            <a:custGeom>
              <a:avLst/>
              <a:gdLst/>
              <a:ahLst/>
              <a:cxnLst/>
              <a:rect l="l" t="t" r="r" b="b"/>
              <a:pathLst>
                <a:path w="57905" h="2277" extrusionOk="0">
                  <a:moveTo>
                    <a:pt x="56767" y="2276"/>
                  </a:moveTo>
                  <a:lnTo>
                    <a:pt x="1138" y="2276"/>
                  </a:lnTo>
                  <a:cubicBezTo>
                    <a:pt x="455" y="2276"/>
                    <a:pt x="0" y="1707"/>
                    <a:pt x="0" y="1138"/>
                  </a:cubicBezTo>
                  <a:lnTo>
                    <a:pt x="0" y="1138"/>
                  </a:lnTo>
                  <a:cubicBezTo>
                    <a:pt x="0" y="570"/>
                    <a:pt x="455" y="1"/>
                    <a:pt x="1138" y="1"/>
                  </a:cubicBezTo>
                  <a:lnTo>
                    <a:pt x="56767" y="1"/>
                  </a:lnTo>
                  <a:cubicBezTo>
                    <a:pt x="57336" y="1"/>
                    <a:pt x="57905" y="570"/>
                    <a:pt x="57905" y="1138"/>
                  </a:cubicBezTo>
                  <a:lnTo>
                    <a:pt x="57905" y="1138"/>
                  </a:lnTo>
                  <a:cubicBezTo>
                    <a:pt x="57905" y="1707"/>
                    <a:pt x="57336" y="2276"/>
                    <a:pt x="56767" y="2276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6" name="Google Shape;486;p22"/>
            <p:cNvSpPr/>
            <p:nvPr/>
          </p:nvSpPr>
          <p:spPr>
            <a:xfrm>
              <a:off x="4309062" y="2497158"/>
              <a:ext cx="721183" cy="36760"/>
            </a:xfrm>
            <a:custGeom>
              <a:avLst/>
              <a:gdLst/>
              <a:ahLst/>
              <a:cxnLst/>
              <a:rect l="l" t="t" r="r" b="b"/>
              <a:pathLst>
                <a:path w="42435" h="2163" extrusionOk="0">
                  <a:moveTo>
                    <a:pt x="911" y="1"/>
                  </a:moveTo>
                  <a:cubicBezTo>
                    <a:pt x="342" y="1"/>
                    <a:pt x="1" y="456"/>
                    <a:pt x="1" y="911"/>
                  </a:cubicBezTo>
                  <a:lnTo>
                    <a:pt x="1" y="1252"/>
                  </a:lnTo>
                  <a:cubicBezTo>
                    <a:pt x="1" y="1821"/>
                    <a:pt x="342" y="2162"/>
                    <a:pt x="911" y="2162"/>
                  </a:cubicBezTo>
                  <a:lnTo>
                    <a:pt x="41524" y="2162"/>
                  </a:lnTo>
                  <a:cubicBezTo>
                    <a:pt x="41979" y="2162"/>
                    <a:pt x="42434" y="1821"/>
                    <a:pt x="42434" y="1252"/>
                  </a:cubicBezTo>
                  <a:lnTo>
                    <a:pt x="42434" y="911"/>
                  </a:lnTo>
                  <a:cubicBezTo>
                    <a:pt x="42434" y="456"/>
                    <a:pt x="41979" y="1"/>
                    <a:pt x="41524" y="1"/>
                  </a:cubicBezTo>
                  <a:close/>
                </a:path>
              </a:pathLst>
            </a:custGeom>
            <a:solidFill>
              <a:srgbClr val="6666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" name="Google Shape;1844;p43"/>
          <p:cNvSpPr/>
          <p:nvPr/>
        </p:nvSpPr>
        <p:spPr>
          <a:xfrm>
            <a:off x="1153075" y="1142999"/>
            <a:ext cx="5752844" cy="741271"/>
          </a:xfrm>
          <a:custGeom>
            <a:avLst/>
            <a:gdLst/>
            <a:ahLst/>
            <a:cxnLst/>
            <a:rect l="l" t="t" r="r" b="b"/>
            <a:pathLst>
              <a:path w="202458" h="38628" extrusionOk="0">
                <a:moveTo>
                  <a:pt x="19299" y="0"/>
                </a:moveTo>
                <a:lnTo>
                  <a:pt x="0" y="19328"/>
                </a:lnTo>
                <a:lnTo>
                  <a:pt x="19299" y="38627"/>
                </a:lnTo>
                <a:lnTo>
                  <a:pt x="202457" y="38627"/>
                </a:lnTo>
                <a:lnTo>
                  <a:pt x="20245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5" name="Google Shape;1845;p43"/>
          <p:cNvSpPr/>
          <p:nvPr/>
        </p:nvSpPr>
        <p:spPr>
          <a:xfrm>
            <a:off x="1153075" y="1884108"/>
            <a:ext cx="5510350" cy="741252"/>
          </a:xfrm>
          <a:custGeom>
            <a:avLst/>
            <a:gdLst/>
            <a:ahLst/>
            <a:cxnLst/>
            <a:rect l="l" t="t" r="r" b="b"/>
            <a:pathLst>
              <a:path w="193924" h="38627" extrusionOk="0">
                <a:moveTo>
                  <a:pt x="19299" y="0"/>
                </a:moveTo>
                <a:lnTo>
                  <a:pt x="0" y="19327"/>
                </a:lnTo>
                <a:lnTo>
                  <a:pt x="19299" y="38627"/>
                </a:lnTo>
                <a:lnTo>
                  <a:pt x="193924" y="38627"/>
                </a:lnTo>
                <a:lnTo>
                  <a:pt x="19392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6" name="Google Shape;1846;p43"/>
          <p:cNvSpPr/>
          <p:nvPr/>
        </p:nvSpPr>
        <p:spPr>
          <a:xfrm>
            <a:off x="1153075" y="2625197"/>
            <a:ext cx="5510350" cy="741271"/>
          </a:xfrm>
          <a:custGeom>
            <a:avLst/>
            <a:gdLst/>
            <a:ahLst/>
            <a:cxnLst/>
            <a:rect l="l" t="t" r="r" b="b"/>
            <a:pathLst>
              <a:path w="193924" h="38628" extrusionOk="0">
                <a:moveTo>
                  <a:pt x="19299" y="1"/>
                </a:moveTo>
                <a:lnTo>
                  <a:pt x="0" y="19300"/>
                </a:lnTo>
                <a:lnTo>
                  <a:pt x="19299" y="38627"/>
                </a:lnTo>
                <a:lnTo>
                  <a:pt x="193924" y="38627"/>
                </a:lnTo>
                <a:lnTo>
                  <a:pt x="193924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7" name="Google Shape;1847;p43"/>
          <p:cNvSpPr/>
          <p:nvPr/>
        </p:nvSpPr>
        <p:spPr>
          <a:xfrm>
            <a:off x="1153075" y="3367917"/>
            <a:ext cx="5510350" cy="740734"/>
          </a:xfrm>
          <a:custGeom>
            <a:avLst/>
            <a:gdLst/>
            <a:ahLst/>
            <a:cxnLst/>
            <a:rect l="l" t="t" r="r" b="b"/>
            <a:pathLst>
              <a:path w="193924" h="38600" extrusionOk="0">
                <a:moveTo>
                  <a:pt x="19299" y="1"/>
                </a:moveTo>
                <a:lnTo>
                  <a:pt x="0" y="19300"/>
                </a:lnTo>
                <a:lnTo>
                  <a:pt x="19299" y="38599"/>
                </a:lnTo>
                <a:lnTo>
                  <a:pt x="193924" y="38599"/>
                </a:lnTo>
                <a:lnTo>
                  <a:pt x="19392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8" name="Google Shape;1848;p43"/>
          <p:cNvSpPr/>
          <p:nvPr/>
        </p:nvSpPr>
        <p:spPr>
          <a:xfrm>
            <a:off x="6380980" y="1144630"/>
            <a:ext cx="1608851" cy="1364831"/>
          </a:xfrm>
          <a:custGeom>
            <a:avLst/>
            <a:gdLst/>
            <a:ahLst/>
            <a:cxnLst/>
            <a:rect l="l" t="t" r="r" b="b"/>
            <a:pathLst>
              <a:path w="83838" h="71122" extrusionOk="0">
                <a:moveTo>
                  <a:pt x="27438" y="0"/>
                </a:moveTo>
                <a:lnTo>
                  <a:pt x="1" y="15852"/>
                </a:lnTo>
                <a:lnTo>
                  <a:pt x="1" y="26646"/>
                </a:lnTo>
                <a:lnTo>
                  <a:pt x="1" y="28596"/>
                </a:lnTo>
                <a:lnTo>
                  <a:pt x="29" y="38542"/>
                </a:lnTo>
                <a:lnTo>
                  <a:pt x="56401" y="71122"/>
                </a:lnTo>
                <a:lnTo>
                  <a:pt x="56401" y="70613"/>
                </a:lnTo>
                <a:lnTo>
                  <a:pt x="56401" y="69907"/>
                </a:lnTo>
                <a:lnTo>
                  <a:pt x="56401" y="61119"/>
                </a:lnTo>
                <a:lnTo>
                  <a:pt x="56401" y="59141"/>
                </a:lnTo>
                <a:lnTo>
                  <a:pt x="56401" y="48375"/>
                </a:lnTo>
                <a:lnTo>
                  <a:pt x="83838" y="32523"/>
                </a:lnTo>
                <a:lnTo>
                  <a:pt x="27438" y="0"/>
                </a:lnTo>
                <a:close/>
              </a:path>
            </a:pathLst>
          </a:custGeom>
          <a:solidFill>
            <a:srgbClr val="F5BC3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49" name="Google Shape;1849;p43"/>
          <p:cNvSpPr/>
          <p:nvPr/>
        </p:nvSpPr>
        <p:spPr>
          <a:xfrm>
            <a:off x="5853494" y="1884105"/>
            <a:ext cx="1609389" cy="1365369"/>
          </a:xfrm>
          <a:custGeom>
            <a:avLst/>
            <a:gdLst/>
            <a:ahLst/>
            <a:cxnLst/>
            <a:rect l="l" t="t" r="r" b="b"/>
            <a:pathLst>
              <a:path w="83866" h="71150" extrusionOk="0">
                <a:moveTo>
                  <a:pt x="27522" y="0"/>
                </a:moveTo>
                <a:lnTo>
                  <a:pt x="0" y="15852"/>
                </a:lnTo>
                <a:lnTo>
                  <a:pt x="0" y="15880"/>
                </a:lnTo>
                <a:lnTo>
                  <a:pt x="0" y="26646"/>
                </a:lnTo>
                <a:lnTo>
                  <a:pt x="0" y="28624"/>
                </a:lnTo>
                <a:lnTo>
                  <a:pt x="0" y="37412"/>
                </a:lnTo>
                <a:lnTo>
                  <a:pt x="0" y="38118"/>
                </a:lnTo>
                <a:lnTo>
                  <a:pt x="0" y="38627"/>
                </a:lnTo>
                <a:lnTo>
                  <a:pt x="56400" y="71150"/>
                </a:lnTo>
                <a:lnTo>
                  <a:pt x="56400" y="70641"/>
                </a:lnTo>
                <a:lnTo>
                  <a:pt x="56400" y="69935"/>
                </a:lnTo>
                <a:lnTo>
                  <a:pt x="56400" y="61119"/>
                </a:lnTo>
                <a:lnTo>
                  <a:pt x="56400" y="59169"/>
                </a:lnTo>
                <a:lnTo>
                  <a:pt x="56400" y="48375"/>
                </a:lnTo>
                <a:lnTo>
                  <a:pt x="83865" y="32523"/>
                </a:lnTo>
                <a:lnTo>
                  <a:pt x="27522" y="0"/>
                </a:lnTo>
                <a:close/>
              </a:path>
            </a:pathLst>
          </a:custGeom>
          <a:solidFill>
            <a:srgbClr val="E657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0" name="Google Shape;1850;p43"/>
          <p:cNvSpPr/>
          <p:nvPr/>
        </p:nvSpPr>
        <p:spPr>
          <a:xfrm>
            <a:off x="5326545" y="2626823"/>
            <a:ext cx="1609389" cy="1365388"/>
          </a:xfrm>
          <a:custGeom>
            <a:avLst/>
            <a:gdLst/>
            <a:ahLst/>
            <a:cxnLst/>
            <a:rect l="l" t="t" r="r" b="b"/>
            <a:pathLst>
              <a:path w="83866" h="71151" extrusionOk="0">
                <a:moveTo>
                  <a:pt x="27437" y="0"/>
                </a:moveTo>
                <a:lnTo>
                  <a:pt x="0" y="15852"/>
                </a:lnTo>
                <a:lnTo>
                  <a:pt x="0" y="26646"/>
                </a:lnTo>
                <a:lnTo>
                  <a:pt x="0" y="28596"/>
                </a:lnTo>
                <a:lnTo>
                  <a:pt x="0" y="37412"/>
                </a:lnTo>
                <a:lnTo>
                  <a:pt x="0" y="38118"/>
                </a:lnTo>
                <a:lnTo>
                  <a:pt x="0" y="38627"/>
                </a:lnTo>
                <a:lnTo>
                  <a:pt x="56400" y="71150"/>
                </a:lnTo>
                <a:lnTo>
                  <a:pt x="56400" y="70613"/>
                </a:lnTo>
                <a:lnTo>
                  <a:pt x="56400" y="69935"/>
                </a:lnTo>
                <a:lnTo>
                  <a:pt x="56400" y="61119"/>
                </a:lnTo>
                <a:lnTo>
                  <a:pt x="56400" y="59169"/>
                </a:lnTo>
                <a:lnTo>
                  <a:pt x="56400" y="48375"/>
                </a:lnTo>
                <a:lnTo>
                  <a:pt x="83865" y="32524"/>
                </a:lnTo>
                <a:lnTo>
                  <a:pt x="27437" y="0"/>
                </a:lnTo>
                <a:close/>
              </a:path>
            </a:pathLst>
          </a:custGeom>
          <a:solidFill>
            <a:srgbClr val="75C4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1" name="Google Shape;1851;p43"/>
          <p:cNvSpPr/>
          <p:nvPr/>
        </p:nvSpPr>
        <p:spPr>
          <a:xfrm>
            <a:off x="4800671" y="3367373"/>
            <a:ext cx="1609389" cy="1364850"/>
          </a:xfrm>
          <a:custGeom>
            <a:avLst/>
            <a:gdLst/>
            <a:ahLst/>
            <a:cxnLst/>
            <a:rect l="l" t="t" r="r" b="b"/>
            <a:pathLst>
              <a:path w="83866" h="71123" extrusionOk="0">
                <a:moveTo>
                  <a:pt x="27437" y="1"/>
                </a:moveTo>
                <a:lnTo>
                  <a:pt x="1" y="15853"/>
                </a:lnTo>
                <a:lnTo>
                  <a:pt x="1" y="26647"/>
                </a:lnTo>
                <a:lnTo>
                  <a:pt x="1" y="28596"/>
                </a:lnTo>
                <a:lnTo>
                  <a:pt x="1" y="37412"/>
                </a:lnTo>
                <a:lnTo>
                  <a:pt x="1" y="38090"/>
                </a:lnTo>
                <a:lnTo>
                  <a:pt x="1" y="38599"/>
                </a:lnTo>
                <a:lnTo>
                  <a:pt x="56400" y="71122"/>
                </a:lnTo>
                <a:lnTo>
                  <a:pt x="56400" y="70614"/>
                </a:lnTo>
                <a:lnTo>
                  <a:pt x="56400" y="69907"/>
                </a:lnTo>
                <a:lnTo>
                  <a:pt x="56400" y="61119"/>
                </a:lnTo>
                <a:lnTo>
                  <a:pt x="56400" y="59142"/>
                </a:lnTo>
                <a:lnTo>
                  <a:pt x="56400" y="48376"/>
                </a:lnTo>
                <a:lnTo>
                  <a:pt x="83866" y="32496"/>
                </a:lnTo>
                <a:lnTo>
                  <a:pt x="27437" y="1"/>
                </a:lnTo>
                <a:close/>
              </a:path>
            </a:pathLst>
          </a:custGeom>
          <a:solidFill>
            <a:srgbClr val="3B51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2" name="Google Shape;1852;p43"/>
          <p:cNvSpPr/>
          <p:nvPr/>
        </p:nvSpPr>
        <p:spPr>
          <a:xfrm>
            <a:off x="4800671" y="2938542"/>
            <a:ext cx="3190011" cy="1770450"/>
          </a:xfrm>
          <a:custGeom>
            <a:avLst/>
            <a:gdLst/>
            <a:ahLst/>
            <a:cxnLst/>
            <a:rect l="l" t="t" r="r" b="b"/>
            <a:pathLst>
              <a:path w="166233" h="92259" extrusionOk="0">
                <a:moveTo>
                  <a:pt x="116417" y="1"/>
                </a:moveTo>
                <a:lnTo>
                  <a:pt x="1" y="59735"/>
                </a:lnTo>
                <a:lnTo>
                  <a:pt x="56400" y="92258"/>
                </a:lnTo>
                <a:lnTo>
                  <a:pt x="166233" y="28766"/>
                </a:lnTo>
                <a:lnTo>
                  <a:pt x="116417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3" name="Google Shape;1853;p43"/>
          <p:cNvSpPr/>
          <p:nvPr/>
        </p:nvSpPr>
        <p:spPr>
          <a:xfrm>
            <a:off x="4800671" y="2938542"/>
            <a:ext cx="3110315" cy="1724893"/>
          </a:xfrm>
          <a:custGeom>
            <a:avLst/>
            <a:gdLst/>
            <a:ahLst/>
            <a:cxnLst/>
            <a:rect l="l" t="t" r="r" b="b"/>
            <a:pathLst>
              <a:path w="162080" h="89885" extrusionOk="0">
                <a:moveTo>
                  <a:pt x="112263" y="1"/>
                </a:moveTo>
                <a:lnTo>
                  <a:pt x="1" y="57362"/>
                </a:lnTo>
                <a:lnTo>
                  <a:pt x="56400" y="89885"/>
                </a:lnTo>
                <a:lnTo>
                  <a:pt x="162079" y="28766"/>
                </a:lnTo>
                <a:lnTo>
                  <a:pt x="112263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4" name="Google Shape;1854;p43"/>
          <p:cNvSpPr/>
          <p:nvPr/>
        </p:nvSpPr>
        <p:spPr>
          <a:xfrm>
            <a:off x="4800671" y="2754757"/>
            <a:ext cx="2751884" cy="1445103"/>
          </a:xfrm>
          <a:custGeom>
            <a:avLst/>
            <a:gdLst/>
            <a:ahLst/>
            <a:cxnLst/>
            <a:rect l="l" t="t" r="r" b="b"/>
            <a:pathLst>
              <a:path w="143402" h="75305" extrusionOk="0">
                <a:moveTo>
                  <a:pt x="116417" y="1"/>
                </a:moveTo>
                <a:lnTo>
                  <a:pt x="1" y="59735"/>
                </a:lnTo>
                <a:lnTo>
                  <a:pt x="26985" y="75304"/>
                </a:lnTo>
                <a:lnTo>
                  <a:pt x="143402" y="15570"/>
                </a:lnTo>
                <a:lnTo>
                  <a:pt x="116417" y="1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5" name="Google Shape;1855;p43"/>
          <p:cNvSpPr/>
          <p:nvPr/>
        </p:nvSpPr>
        <p:spPr>
          <a:xfrm>
            <a:off x="4800671" y="3900846"/>
            <a:ext cx="1082335" cy="762400"/>
          </a:xfrm>
          <a:custGeom>
            <a:avLst/>
            <a:gdLst/>
            <a:ahLst/>
            <a:cxnLst/>
            <a:rect l="l" t="t" r="r" b="b"/>
            <a:pathLst>
              <a:path w="56401" h="39729" extrusionOk="0">
                <a:moveTo>
                  <a:pt x="1" y="0"/>
                </a:moveTo>
                <a:lnTo>
                  <a:pt x="1" y="7206"/>
                </a:lnTo>
                <a:lnTo>
                  <a:pt x="56400" y="39729"/>
                </a:lnTo>
                <a:lnTo>
                  <a:pt x="56400" y="32495"/>
                </a:lnTo>
                <a:lnTo>
                  <a:pt x="1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6" name="Google Shape;1856;p43"/>
          <p:cNvSpPr/>
          <p:nvPr/>
        </p:nvSpPr>
        <p:spPr>
          <a:xfrm>
            <a:off x="4800671" y="2754757"/>
            <a:ext cx="2751884" cy="1445103"/>
          </a:xfrm>
          <a:custGeom>
            <a:avLst/>
            <a:gdLst/>
            <a:ahLst/>
            <a:cxnLst/>
            <a:rect l="l" t="t" r="r" b="b"/>
            <a:pathLst>
              <a:path w="143402" h="75305" extrusionOk="0">
                <a:moveTo>
                  <a:pt x="116417" y="1"/>
                </a:moveTo>
                <a:lnTo>
                  <a:pt x="1" y="59735"/>
                </a:lnTo>
                <a:lnTo>
                  <a:pt x="26985" y="75304"/>
                </a:lnTo>
                <a:lnTo>
                  <a:pt x="143402" y="15570"/>
                </a:lnTo>
                <a:lnTo>
                  <a:pt x="116417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7" name="Google Shape;1857;p43"/>
          <p:cNvSpPr/>
          <p:nvPr/>
        </p:nvSpPr>
        <p:spPr>
          <a:xfrm>
            <a:off x="4800671" y="3878072"/>
            <a:ext cx="1082335" cy="646914"/>
          </a:xfrm>
          <a:custGeom>
            <a:avLst/>
            <a:gdLst/>
            <a:ahLst/>
            <a:cxnLst/>
            <a:rect l="l" t="t" r="r" b="b"/>
            <a:pathLst>
              <a:path w="56401" h="33711" extrusionOk="0">
                <a:moveTo>
                  <a:pt x="1" y="0"/>
                </a:moveTo>
                <a:lnTo>
                  <a:pt x="1" y="1215"/>
                </a:lnTo>
                <a:lnTo>
                  <a:pt x="56400" y="33710"/>
                </a:lnTo>
                <a:lnTo>
                  <a:pt x="56400" y="32524"/>
                </a:lnTo>
                <a:lnTo>
                  <a:pt x="1" y="0"/>
                </a:lnTo>
                <a:close/>
              </a:path>
            </a:pathLst>
          </a:custGeom>
          <a:solidFill>
            <a:srgbClr val="1B334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8" name="Google Shape;1858;p43"/>
          <p:cNvSpPr/>
          <p:nvPr/>
        </p:nvSpPr>
        <p:spPr>
          <a:xfrm>
            <a:off x="4800671" y="2732002"/>
            <a:ext cx="3110315" cy="1724874"/>
          </a:xfrm>
          <a:custGeom>
            <a:avLst/>
            <a:gdLst/>
            <a:ahLst/>
            <a:cxnLst/>
            <a:rect l="l" t="t" r="r" b="b"/>
            <a:pathLst>
              <a:path w="162080" h="89884" extrusionOk="0">
                <a:moveTo>
                  <a:pt x="112263" y="0"/>
                </a:moveTo>
                <a:lnTo>
                  <a:pt x="1" y="57389"/>
                </a:lnTo>
                <a:lnTo>
                  <a:pt x="56400" y="89884"/>
                </a:lnTo>
                <a:lnTo>
                  <a:pt x="162079" y="28765"/>
                </a:lnTo>
                <a:lnTo>
                  <a:pt x="112263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9" name="Google Shape;1859;p43"/>
          <p:cNvSpPr/>
          <p:nvPr/>
        </p:nvSpPr>
        <p:spPr>
          <a:xfrm>
            <a:off x="4800671" y="2476115"/>
            <a:ext cx="2751884" cy="1517200"/>
          </a:xfrm>
          <a:custGeom>
            <a:avLst/>
            <a:gdLst/>
            <a:ahLst/>
            <a:cxnLst/>
            <a:rect l="l" t="t" r="r" b="b"/>
            <a:pathLst>
              <a:path w="143402" h="79062" extrusionOk="0">
                <a:moveTo>
                  <a:pt x="109805" y="0"/>
                </a:moveTo>
                <a:lnTo>
                  <a:pt x="1" y="63492"/>
                </a:lnTo>
                <a:lnTo>
                  <a:pt x="26985" y="79062"/>
                </a:lnTo>
                <a:lnTo>
                  <a:pt x="143402" y="19328"/>
                </a:lnTo>
                <a:lnTo>
                  <a:pt x="109805" y="0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0" name="Google Shape;1860;p43"/>
          <p:cNvSpPr/>
          <p:nvPr/>
        </p:nvSpPr>
        <p:spPr>
          <a:xfrm>
            <a:off x="4800671" y="3694287"/>
            <a:ext cx="1082335" cy="762400"/>
          </a:xfrm>
          <a:custGeom>
            <a:avLst/>
            <a:gdLst/>
            <a:ahLst/>
            <a:cxnLst/>
            <a:rect l="l" t="t" r="r" b="b"/>
            <a:pathLst>
              <a:path w="56401" h="39729" extrusionOk="0">
                <a:moveTo>
                  <a:pt x="1" y="0"/>
                </a:moveTo>
                <a:lnTo>
                  <a:pt x="1" y="7234"/>
                </a:lnTo>
                <a:lnTo>
                  <a:pt x="56400" y="39729"/>
                </a:lnTo>
                <a:lnTo>
                  <a:pt x="56400" y="32495"/>
                </a:lnTo>
                <a:lnTo>
                  <a:pt x="1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1" name="Google Shape;1861;p43"/>
          <p:cNvSpPr/>
          <p:nvPr/>
        </p:nvSpPr>
        <p:spPr>
          <a:xfrm>
            <a:off x="5882772" y="3126663"/>
            <a:ext cx="2059989" cy="1559514"/>
          </a:xfrm>
          <a:custGeom>
            <a:avLst/>
            <a:gdLst/>
            <a:ahLst/>
            <a:cxnLst/>
            <a:rect l="l" t="t" r="r" b="b"/>
            <a:pathLst>
              <a:path w="107347" h="81267" extrusionOk="0">
                <a:moveTo>
                  <a:pt x="107346" y="1"/>
                </a:moveTo>
                <a:lnTo>
                  <a:pt x="0" y="62080"/>
                </a:lnTo>
                <a:lnTo>
                  <a:pt x="0" y="69371"/>
                </a:lnTo>
                <a:lnTo>
                  <a:pt x="0" y="70501"/>
                </a:lnTo>
                <a:lnTo>
                  <a:pt x="0" y="81266"/>
                </a:lnTo>
                <a:lnTo>
                  <a:pt x="107346" y="19187"/>
                </a:lnTo>
                <a:lnTo>
                  <a:pt x="107346" y="8421"/>
                </a:lnTo>
                <a:lnTo>
                  <a:pt x="107346" y="7291"/>
                </a:lnTo>
                <a:lnTo>
                  <a:pt x="107346" y="1"/>
                </a:lnTo>
                <a:close/>
              </a:path>
            </a:pathLst>
          </a:cu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2" name="Google Shape;1862;p43"/>
          <p:cNvSpPr/>
          <p:nvPr/>
        </p:nvSpPr>
        <p:spPr>
          <a:xfrm>
            <a:off x="4800671" y="2476115"/>
            <a:ext cx="2751884" cy="1517200"/>
          </a:xfrm>
          <a:custGeom>
            <a:avLst/>
            <a:gdLst/>
            <a:ahLst/>
            <a:cxnLst/>
            <a:rect l="l" t="t" r="r" b="b"/>
            <a:pathLst>
              <a:path w="143402" h="79062" extrusionOk="0">
                <a:moveTo>
                  <a:pt x="109805" y="0"/>
                </a:moveTo>
                <a:lnTo>
                  <a:pt x="1" y="63492"/>
                </a:lnTo>
                <a:lnTo>
                  <a:pt x="26985" y="79062"/>
                </a:lnTo>
                <a:lnTo>
                  <a:pt x="143402" y="19328"/>
                </a:lnTo>
                <a:lnTo>
                  <a:pt x="109805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3" name="Google Shape;1863;p43"/>
          <p:cNvSpPr/>
          <p:nvPr/>
        </p:nvSpPr>
        <p:spPr>
          <a:xfrm>
            <a:off x="4800671" y="2453341"/>
            <a:ext cx="3190011" cy="1842547"/>
          </a:xfrm>
          <a:custGeom>
            <a:avLst/>
            <a:gdLst/>
            <a:ahLst/>
            <a:cxnLst/>
            <a:rect l="l" t="t" r="r" b="b"/>
            <a:pathLst>
              <a:path w="166233" h="96016" extrusionOk="0">
                <a:moveTo>
                  <a:pt x="109805" y="0"/>
                </a:moveTo>
                <a:lnTo>
                  <a:pt x="1" y="63493"/>
                </a:lnTo>
                <a:lnTo>
                  <a:pt x="56400" y="96016"/>
                </a:lnTo>
                <a:lnTo>
                  <a:pt x="166233" y="32524"/>
                </a:lnTo>
                <a:lnTo>
                  <a:pt x="109805" y="0"/>
                </a:lnTo>
                <a:close/>
              </a:path>
            </a:pathLst>
          </a:custGeom>
          <a:solidFill>
            <a:srgbClr val="7D195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4" name="Google Shape;1864;p43"/>
          <p:cNvSpPr/>
          <p:nvPr/>
        </p:nvSpPr>
        <p:spPr>
          <a:xfrm>
            <a:off x="5327082" y="2430030"/>
            <a:ext cx="2663495" cy="1537810"/>
          </a:xfrm>
          <a:custGeom>
            <a:avLst/>
            <a:gdLst/>
            <a:ahLst/>
            <a:cxnLst/>
            <a:rect l="l" t="t" r="r" b="b"/>
            <a:pathLst>
              <a:path w="138796" h="80136" extrusionOk="0">
                <a:moveTo>
                  <a:pt x="82368" y="0"/>
                </a:moveTo>
                <a:lnTo>
                  <a:pt x="0" y="47612"/>
                </a:lnTo>
                <a:lnTo>
                  <a:pt x="56429" y="80136"/>
                </a:lnTo>
                <a:lnTo>
                  <a:pt x="138796" y="32523"/>
                </a:lnTo>
                <a:lnTo>
                  <a:pt x="82368" y="0"/>
                </a:lnTo>
                <a:close/>
              </a:path>
            </a:pathLst>
          </a:custGeom>
          <a:solidFill>
            <a:srgbClr val="1D636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5" name="Google Shape;1865;p43"/>
          <p:cNvSpPr/>
          <p:nvPr/>
        </p:nvSpPr>
        <p:spPr>
          <a:xfrm>
            <a:off x="5327082" y="2430030"/>
            <a:ext cx="2663495" cy="1537810"/>
          </a:xfrm>
          <a:custGeom>
            <a:avLst/>
            <a:gdLst/>
            <a:ahLst/>
            <a:cxnLst/>
            <a:rect l="l" t="t" r="r" b="b"/>
            <a:pathLst>
              <a:path w="138796" h="80136" extrusionOk="0">
                <a:moveTo>
                  <a:pt x="82368" y="0"/>
                </a:moveTo>
                <a:lnTo>
                  <a:pt x="0" y="47612"/>
                </a:lnTo>
                <a:lnTo>
                  <a:pt x="56429" y="80136"/>
                </a:lnTo>
                <a:lnTo>
                  <a:pt x="138796" y="32523"/>
                </a:lnTo>
                <a:lnTo>
                  <a:pt x="82368" y="0"/>
                </a:lnTo>
                <a:close/>
              </a:path>
            </a:pathLst>
          </a:custGeom>
          <a:solidFill>
            <a:srgbClr val="A126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6" name="Google Shape;1866;p43"/>
          <p:cNvSpPr/>
          <p:nvPr/>
        </p:nvSpPr>
        <p:spPr>
          <a:xfrm>
            <a:off x="5327082" y="2430030"/>
            <a:ext cx="2583799" cy="1492809"/>
          </a:xfrm>
          <a:custGeom>
            <a:avLst/>
            <a:gdLst/>
            <a:ahLst/>
            <a:cxnLst/>
            <a:rect l="l" t="t" r="r" b="b"/>
            <a:pathLst>
              <a:path w="134643" h="77791" extrusionOk="0">
                <a:moveTo>
                  <a:pt x="78214" y="0"/>
                </a:moveTo>
                <a:lnTo>
                  <a:pt x="0" y="45267"/>
                </a:lnTo>
                <a:lnTo>
                  <a:pt x="56429" y="77790"/>
                </a:lnTo>
                <a:lnTo>
                  <a:pt x="134642" y="32523"/>
                </a:lnTo>
                <a:lnTo>
                  <a:pt x="78214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7" name="Google Shape;1867;p43"/>
          <p:cNvSpPr/>
          <p:nvPr/>
        </p:nvSpPr>
        <p:spPr>
          <a:xfrm>
            <a:off x="5327082" y="2246782"/>
            <a:ext cx="2225368" cy="1212482"/>
          </a:xfrm>
          <a:custGeom>
            <a:avLst/>
            <a:gdLst/>
            <a:ahLst/>
            <a:cxnLst/>
            <a:rect l="l" t="t" r="r" b="b"/>
            <a:pathLst>
              <a:path w="115965" h="63183" extrusionOk="0">
                <a:moveTo>
                  <a:pt x="82368" y="1"/>
                </a:moveTo>
                <a:lnTo>
                  <a:pt x="0" y="47585"/>
                </a:lnTo>
                <a:lnTo>
                  <a:pt x="26985" y="63182"/>
                </a:lnTo>
                <a:lnTo>
                  <a:pt x="115965" y="19300"/>
                </a:lnTo>
                <a:lnTo>
                  <a:pt x="82368" y="1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8" name="Google Shape;1868;p43"/>
          <p:cNvSpPr/>
          <p:nvPr/>
        </p:nvSpPr>
        <p:spPr>
          <a:xfrm>
            <a:off x="5327082" y="3159740"/>
            <a:ext cx="1082873" cy="762956"/>
          </a:xfrm>
          <a:custGeom>
            <a:avLst/>
            <a:gdLst/>
            <a:ahLst/>
            <a:cxnLst/>
            <a:rect l="l" t="t" r="r" b="b"/>
            <a:pathLst>
              <a:path w="56429" h="39758" extrusionOk="0">
                <a:moveTo>
                  <a:pt x="0" y="1"/>
                </a:moveTo>
                <a:lnTo>
                  <a:pt x="0" y="7234"/>
                </a:lnTo>
                <a:lnTo>
                  <a:pt x="56429" y="39757"/>
                </a:lnTo>
                <a:lnTo>
                  <a:pt x="56429" y="32524"/>
                </a:lnTo>
                <a:lnTo>
                  <a:pt x="0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9" name="Google Shape;1869;p43"/>
          <p:cNvSpPr/>
          <p:nvPr/>
        </p:nvSpPr>
        <p:spPr>
          <a:xfrm>
            <a:off x="5327082" y="2246782"/>
            <a:ext cx="2225368" cy="1212482"/>
          </a:xfrm>
          <a:custGeom>
            <a:avLst/>
            <a:gdLst/>
            <a:ahLst/>
            <a:cxnLst/>
            <a:rect l="l" t="t" r="r" b="b"/>
            <a:pathLst>
              <a:path w="115965" h="63183" extrusionOk="0">
                <a:moveTo>
                  <a:pt x="82368" y="1"/>
                </a:moveTo>
                <a:lnTo>
                  <a:pt x="0" y="47613"/>
                </a:lnTo>
                <a:lnTo>
                  <a:pt x="26985" y="63182"/>
                </a:lnTo>
                <a:lnTo>
                  <a:pt x="115965" y="19328"/>
                </a:lnTo>
                <a:lnTo>
                  <a:pt x="82368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0" name="Google Shape;1870;p43"/>
          <p:cNvSpPr/>
          <p:nvPr/>
        </p:nvSpPr>
        <p:spPr>
          <a:xfrm>
            <a:off x="5327082" y="3136966"/>
            <a:ext cx="1082873" cy="646914"/>
          </a:xfrm>
          <a:custGeom>
            <a:avLst/>
            <a:gdLst/>
            <a:ahLst/>
            <a:cxnLst/>
            <a:rect l="l" t="t" r="r" b="b"/>
            <a:pathLst>
              <a:path w="56429" h="33711" extrusionOk="0">
                <a:moveTo>
                  <a:pt x="0" y="1"/>
                </a:moveTo>
                <a:lnTo>
                  <a:pt x="0" y="1216"/>
                </a:lnTo>
                <a:lnTo>
                  <a:pt x="56429" y="33711"/>
                </a:lnTo>
                <a:lnTo>
                  <a:pt x="56429" y="32496"/>
                </a:lnTo>
                <a:lnTo>
                  <a:pt x="0" y="1"/>
                </a:lnTo>
                <a:close/>
              </a:path>
            </a:pathLst>
          </a:custGeom>
          <a:solidFill>
            <a:srgbClr val="38A8D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1" name="Google Shape;1871;p43"/>
          <p:cNvSpPr/>
          <p:nvPr/>
        </p:nvSpPr>
        <p:spPr>
          <a:xfrm>
            <a:off x="5327082" y="2223471"/>
            <a:ext cx="2583799" cy="1492272"/>
          </a:xfrm>
          <a:custGeom>
            <a:avLst/>
            <a:gdLst/>
            <a:ahLst/>
            <a:cxnLst/>
            <a:rect l="l" t="t" r="r" b="b"/>
            <a:pathLst>
              <a:path w="134643" h="77763" extrusionOk="0">
                <a:moveTo>
                  <a:pt x="78214" y="1"/>
                </a:moveTo>
                <a:lnTo>
                  <a:pt x="0" y="45239"/>
                </a:lnTo>
                <a:lnTo>
                  <a:pt x="56429" y="77762"/>
                </a:lnTo>
                <a:lnTo>
                  <a:pt x="134642" y="32496"/>
                </a:lnTo>
                <a:lnTo>
                  <a:pt x="78214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2" name="Google Shape;1872;p43"/>
          <p:cNvSpPr/>
          <p:nvPr/>
        </p:nvSpPr>
        <p:spPr>
          <a:xfrm>
            <a:off x="5327082" y="2039686"/>
            <a:ext cx="2225368" cy="1212482"/>
          </a:xfrm>
          <a:custGeom>
            <a:avLst/>
            <a:gdLst/>
            <a:ahLst/>
            <a:cxnLst/>
            <a:rect l="l" t="t" r="r" b="b"/>
            <a:pathLst>
              <a:path w="115965" h="63183" extrusionOk="0">
                <a:moveTo>
                  <a:pt x="82368" y="1"/>
                </a:moveTo>
                <a:lnTo>
                  <a:pt x="0" y="47585"/>
                </a:lnTo>
                <a:lnTo>
                  <a:pt x="26985" y="63182"/>
                </a:lnTo>
                <a:lnTo>
                  <a:pt x="115965" y="19300"/>
                </a:lnTo>
                <a:lnTo>
                  <a:pt x="82368" y="1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3" name="Google Shape;1873;p43"/>
          <p:cNvSpPr/>
          <p:nvPr/>
        </p:nvSpPr>
        <p:spPr>
          <a:xfrm>
            <a:off x="5327082" y="2952643"/>
            <a:ext cx="1082873" cy="762956"/>
          </a:xfrm>
          <a:custGeom>
            <a:avLst/>
            <a:gdLst/>
            <a:ahLst/>
            <a:cxnLst/>
            <a:rect l="l" t="t" r="r" b="b"/>
            <a:pathLst>
              <a:path w="56429" h="39758" extrusionOk="0">
                <a:moveTo>
                  <a:pt x="0" y="1"/>
                </a:moveTo>
                <a:lnTo>
                  <a:pt x="0" y="7234"/>
                </a:lnTo>
                <a:lnTo>
                  <a:pt x="56429" y="39757"/>
                </a:lnTo>
                <a:lnTo>
                  <a:pt x="56429" y="32524"/>
                </a:lnTo>
                <a:lnTo>
                  <a:pt x="0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4" name="Google Shape;1874;p43"/>
          <p:cNvSpPr/>
          <p:nvPr/>
        </p:nvSpPr>
        <p:spPr>
          <a:xfrm>
            <a:off x="6409721" y="2690253"/>
            <a:ext cx="1532936" cy="1254757"/>
          </a:xfrm>
          <a:custGeom>
            <a:avLst/>
            <a:gdLst/>
            <a:ahLst/>
            <a:cxnLst/>
            <a:rect l="l" t="t" r="r" b="b"/>
            <a:pathLst>
              <a:path w="79882" h="65386" extrusionOk="0">
                <a:moveTo>
                  <a:pt x="79881" y="0"/>
                </a:moveTo>
                <a:lnTo>
                  <a:pt x="1" y="46200"/>
                </a:lnTo>
                <a:lnTo>
                  <a:pt x="1" y="48828"/>
                </a:lnTo>
                <a:lnTo>
                  <a:pt x="1" y="54620"/>
                </a:lnTo>
                <a:lnTo>
                  <a:pt x="1" y="65386"/>
                </a:lnTo>
                <a:lnTo>
                  <a:pt x="79881" y="19187"/>
                </a:lnTo>
                <a:lnTo>
                  <a:pt x="79881" y="8393"/>
                </a:lnTo>
                <a:lnTo>
                  <a:pt x="79881" y="2600"/>
                </a:lnTo>
                <a:lnTo>
                  <a:pt x="79881" y="0"/>
                </a:lnTo>
                <a:close/>
              </a:path>
            </a:pathLst>
          </a:cu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5" name="Google Shape;1875;p43"/>
          <p:cNvSpPr/>
          <p:nvPr/>
        </p:nvSpPr>
        <p:spPr>
          <a:xfrm>
            <a:off x="5327082" y="2039686"/>
            <a:ext cx="2225368" cy="1212482"/>
          </a:xfrm>
          <a:custGeom>
            <a:avLst/>
            <a:gdLst/>
            <a:ahLst/>
            <a:cxnLst/>
            <a:rect l="l" t="t" r="r" b="b"/>
            <a:pathLst>
              <a:path w="115965" h="63183" extrusionOk="0">
                <a:moveTo>
                  <a:pt x="82368" y="1"/>
                </a:moveTo>
                <a:lnTo>
                  <a:pt x="0" y="47613"/>
                </a:lnTo>
                <a:lnTo>
                  <a:pt x="26985" y="63182"/>
                </a:lnTo>
                <a:lnTo>
                  <a:pt x="115965" y="19328"/>
                </a:lnTo>
                <a:lnTo>
                  <a:pt x="82368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6" name="Google Shape;1876;p43"/>
          <p:cNvSpPr/>
          <p:nvPr/>
        </p:nvSpPr>
        <p:spPr>
          <a:xfrm>
            <a:off x="5327082" y="2016375"/>
            <a:ext cx="2663495" cy="1537810"/>
          </a:xfrm>
          <a:custGeom>
            <a:avLst/>
            <a:gdLst/>
            <a:ahLst/>
            <a:cxnLst/>
            <a:rect l="l" t="t" r="r" b="b"/>
            <a:pathLst>
              <a:path w="138796" h="80136" extrusionOk="0">
                <a:moveTo>
                  <a:pt x="82368" y="1"/>
                </a:moveTo>
                <a:lnTo>
                  <a:pt x="0" y="47641"/>
                </a:lnTo>
                <a:lnTo>
                  <a:pt x="56400" y="80136"/>
                </a:lnTo>
                <a:lnTo>
                  <a:pt x="138796" y="32524"/>
                </a:lnTo>
                <a:lnTo>
                  <a:pt x="82368" y="1"/>
                </a:lnTo>
                <a:close/>
              </a:path>
            </a:pathLst>
          </a:custGeom>
          <a:solidFill>
            <a:srgbClr val="A126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7" name="Google Shape;1877;p43"/>
          <p:cNvSpPr/>
          <p:nvPr/>
        </p:nvSpPr>
        <p:spPr>
          <a:xfrm>
            <a:off x="6409721" y="2640369"/>
            <a:ext cx="1580642" cy="1350746"/>
          </a:xfrm>
          <a:custGeom>
            <a:avLst/>
            <a:gdLst/>
            <a:ahLst/>
            <a:cxnLst/>
            <a:rect l="l" t="t" r="r" b="b"/>
            <a:pathLst>
              <a:path w="82368" h="70388" extrusionOk="0">
                <a:moveTo>
                  <a:pt x="82368" y="1"/>
                </a:moveTo>
                <a:lnTo>
                  <a:pt x="1" y="47613"/>
                </a:lnTo>
                <a:lnTo>
                  <a:pt x="1" y="47641"/>
                </a:lnTo>
                <a:lnTo>
                  <a:pt x="1" y="48800"/>
                </a:lnTo>
                <a:lnTo>
                  <a:pt x="1" y="58435"/>
                </a:lnTo>
                <a:lnTo>
                  <a:pt x="1" y="59594"/>
                </a:lnTo>
                <a:lnTo>
                  <a:pt x="1" y="69173"/>
                </a:lnTo>
                <a:lnTo>
                  <a:pt x="1" y="70388"/>
                </a:lnTo>
                <a:lnTo>
                  <a:pt x="82368" y="22776"/>
                </a:lnTo>
                <a:lnTo>
                  <a:pt x="82368" y="21560"/>
                </a:lnTo>
                <a:lnTo>
                  <a:pt x="1018" y="68579"/>
                </a:lnTo>
                <a:lnTo>
                  <a:pt x="1018" y="58972"/>
                </a:lnTo>
                <a:lnTo>
                  <a:pt x="1018" y="57814"/>
                </a:lnTo>
                <a:lnTo>
                  <a:pt x="1018" y="48206"/>
                </a:lnTo>
                <a:lnTo>
                  <a:pt x="82368" y="1188"/>
                </a:lnTo>
                <a:lnTo>
                  <a:pt x="82368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8" name="Google Shape;1878;p43"/>
          <p:cNvSpPr/>
          <p:nvPr/>
        </p:nvSpPr>
        <p:spPr>
          <a:xfrm>
            <a:off x="5854031" y="1993601"/>
            <a:ext cx="2136442" cy="1233092"/>
          </a:xfrm>
          <a:custGeom>
            <a:avLst/>
            <a:gdLst/>
            <a:ahLst/>
            <a:cxnLst/>
            <a:rect l="l" t="t" r="r" b="b"/>
            <a:pathLst>
              <a:path w="111331" h="64257" extrusionOk="0">
                <a:moveTo>
                  <a:pt x="54931" y="1"/>
                </a:moveTo>
                <a:lnTo>
                  <a:pt x="1" y="31733"/>
                </a:lnTo>
                <a:lnTo>
                  <a:pt x="56400" y="64256"/>
                </a:lnTo>
                <a:lnTo>
                  <a:pt x="111331" y="32496"/>
                </a:lnTo>
                <a:lnTo>
                  <a:pt x="54931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79" name="Google Shape;1879;p43"/>
          <p:cNvSpPr/>
          <p:nvPr/>
        </p:nvSpPr>
        <p:spPr>
          <a:xfrm>
            <a:off x="5854031" y="1993601"/>
            <a:ext cx="2056746" cy="1188072"/>
          </a:xfrm>
          <a:custGeom>
            <a:avLst/>
            <a:gdLst/>
            <a:ahLst/>
            <a:cxnLst/>
            <a:rect l="l" t="t" r="r" b="b"/>
            <a:pathLst>
              <a:path w="107178" h="61911" extrusionOk="0">
                <a:moveTo>
                  <a:pt x="50777" y="1"/>
                </a:moveTo>
                <a:lnTo>
                  <a:pt x="1" y="29388"/>
                </a:lnTo>
                <a:lnTo>
                  <a:pt x="56400" y="61911"/>
                </a:lnTo>
                <a:lnTo>
                  <a:pt x="107177" y="32496"/>
                </a:lnTo>
                <a:lnTo>
                  <a:pt x="50777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0" name="Google Shape;1880;p43"/>
          <p:cNvSpPr/>
          <p:nvPr/>
        </p:nvSpPr>
        <p:spPr>
          <a:xfrm>
            <a:off x="5854031" y="1809816"/>
            <a:ext cx="1698315" cy="907745"/>
          </a:xfrm>
          <a:custGeom>
            <a:avLst/>
            <a:gdLst/>
            <a:ahLst/>
            <a:cxnLst/>
            <a:rect l="l" t="t" r="r" b="b"/>
            <a:pathLst>
              <a:path w="88500" h="47303" extrusionOk="0">
                <a:moveTo>
                  <a:pt x="54931" y="1"/>
                </a:moveTo>
                <a:lnTo>
                  <a:pt x="1" y="31733"/>
                </a:lnTo>
                <a:lnTo>
                  <a:pt x="26986" y="47302"/>
                </a:lnTo>
                <a:lnTo>
                  <a:pt x="88500" y="19328"/>
                </a:lnTo>
                <a:lnTo>
                  <a:pt x="54931" y="1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1" name="Google Shape;1881;p43"/>
          <p:cNvSpPr/>
          <p:nvPr/>
        </p:nvSpPr>
        <p:spPr>
          <a:xfrm>
            <a:off x="5854031" y="2418633"/>
            <a:ext cx="1082335" cy="762956"/>
          </a:xfrm>
          <a:custGeom>
            <a:avLst/>
            <a:gdLst/>
            <a:ahLst/>
            <a:cxnLst/>
            <a:rect l="l" t="t" r="r" b="b"/>
            <a:pathLst>
              <a:path w="56401" h="39758" extrusionOk="0">
                <a:moveTo>
                  <a:pt x="1" y="1"/>
                </a:moveTo>
                <a:lnTo>
                  <a:pt x="1" y="7235"/>
                </a:lnTo>
                <a:lnTo>
                  <a:pt x="56400" y="39758"/>
                </a:lnTo>
                <a:lnTo>
                  <a:pt x="56400" y="32524"/>
                </a:lnTo>
                <a:lnTo>
                  <a:pt x="1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2" name="Google Shape;1882;p43"/>
          <p:cNvSpPr/>
          <p:nvPr/>
        </p:nvSpPr>
        <p:spPr>
          <a:xfrm>
            <a:off x="5854031" y="1809816"/>
            <a:ext cx="1698315" cy="908282"/>
          </a:xfrm>
          <a:custGeom>
            <a:avLst/>
            <a:gdLst/>
            <a:ahLst/>
            <a:cxnLst/>
            <a:rect l="l" t="t" r="r" b="b"/>
            <a:pathLst>
              <a:path w="88500" h="47331" extrusionOk="0">
                <a:moveTo>
                  <a:pt x="54931" y="1"/>
                </a:moveTo>
                <a:lnTo>
                  <a:pt x="1" y="31761"/>
                </a:lnTo>
                <a:lnTo>
                  <a:pt x="26986" y="47330"/>
                </a:lnTo>
                <a:lnTo>
                  <a:pt x="88500" y="19328"/>
                </a:lnTo>
                <a:lnTo>
                  <a:pt x="54931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3" name="Google Shape;1883;p43"/>
          <p:cNvSpPr/>
          <p:nvPr/>
        </p:nvSpPr>
        <p:spPr>
          <a:xfrm>
            <a:off x="5854031" y="2395879"/>
            <a:ext cx="1082335" cy="646914"/>
          </a:xfrm>
          <a:custGeom>
            <a:avLst/>
            <a:gdLst/>
            <a:ahLst/>
            <a:cxnLst/>
            <a:rect l="l" t="t" r="r" b="b"/>
            <a:pathLst>
              <a:path w="56401" h="33711" extrusionOk="0">
                <a:moveTo>
                  <a:pt x="1" y="0"/>
                </a:moveTo>
                <a:lnTo>
                  <a:pt x="1" y="1215"/>
                </a:lnTo>
                <a:lnTo>
                  <a:pt x="56400" y="33710"/>
                </a:lnTo>
                <a:lnTo>
                  <a:pt x="56400" y="32495"/>
                </a:lnTo>
                <a:lnTo>
                  <a:pt x="1" y="0"/>
                </a:lnTo>
                <a:close/>
              </a:path>
            </a:pathLst>
          </a:custGeom>
          <a:solidFill>
            <a:srgbClr val="FEA90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4" name="Google Shape;1884;p43"/>
          <p:cNvSpPr/>
          <p:nvPr/>
        </p:nvSpPr>
        <p:spPr>
          <a:xfrm>
            <a:off x="5854031" y="1786505"/>
            <a:ext cx="2056746" cy="1188072"/>
          </a:xfrm>
          <a:custGeom>
            <a:avLst/>
            <a:gdLst/>
            <a:ahLst/>
            <a:cxnLst/>
            <a:rect l="l" t="t" r="r" b="b"/>
            <a:pathLst>
              <a:path w="107178" h="61911" extrusionOk="0">
                <a:moveTo>
                  <a:pt x="50777" y="1"/>
                </a:moveTo>
                <a:lnTo>
                  <a:pt x="1" y="29388"/>
                </a:lnTo>
                <a:lnTo>
                  <a:pt x="56400" y="61911"/>
                </a:lnTo>
                <a:lnTo>
                  <a:pt x="107177" y="32524"/>
                </a:lnTo>
                <a:lnTo>
                  <a:pt x="50777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5" name="Google Shape;1885;p43"/>
          <p:cNvSpPr/>
          <p:nvPr/>
        </p:nvSpPr>
        <p:spPr>
          <a:xfrm>
            <a:off x="5854031" y="1602720"/>
            <a:ext cx="1698315" cy="908282"/>
          </a:xfrm>
          <a:custGeom>
            <a:avLst/>
            <a:gdLst/>
            <a:ahLst/>
            <a:cxnLst/>
            <a:rect l="l" t="t" r="r" b="b"/>
            <a:pathLst>
              <a:path w="88500" h="47331" extrusionOk="0">
                <a:moveTo>
                  <a:pt x="54931" y="1"/>
                </a:moveTo>
                <a:lnTo>
                  <a:pt x="1" y="31733"/>
                </a:lnTo>
                <a:lnTo>
                  <a:pt x="26986" y="47331"/>
                </a:lnTo>
                <a:lnTo>
                  <a:pt x="88500" y="19328"/>
                </a:lnTo>
                <a:lnTo>
                  <a:pt x="54931" y="1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6" name="Google Shape;1886;p43"/>
          <p:cNvSpPr/>
          <p:nvPr/>
        </p:nvSpPr>
        <p:spPr>
          <a:xfrm>
            <a:off x="5854031" y="2211537"/>
            <a:ext cx="1082335" cy="762956"/>
          </a:xfrm>
          <a:custGeom>
            <a:avLst/>
            <a:gdLst/>
            <a:ahLst/>
            <a:cxnLst/>
            <a:rect l="l" t="t" r="r" b="b"/>
            <a:pathLst>
              <a:path w="56401" h="39758" extrusionOk="0">
                <a:moveTo>
                  <a:pt x="1" y="1"/>
                </a:moveTo>
                <a:lnTo>
                  <a:pt x="1" y="7235"/>
                </a:lnTo>
                <a:lnTo>
                  <a:pt x="56400" y="39758"/>
                </a:lnTo>
                <a:lnTo>
                  <a:pt x="56400" y="32524"/>
                </a:lnTo>
                <a:lnTo>
                  <a:pt x="1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7" name="Google Shape;1887;p43"/>
          <p:cNvSpPr/>
          <p:nvPr/>
        </p:nvSpPr>
        <p:spPr>
          <a:xfrm>
            <a:off x="6936133" y="2253287"/>
            <a:ext cx="1006420" cy="950577"/>
          </a:xfrm>
          <a:custGeom>
            <a:avLst/>
            <a:gdLst/>
            <a:ahLst/>
            <a:cxnLst/>
            <a:rect l="l" t="t" r="r" b="b"/>
            <a:pathLst>
              <a:path w="52445" h="49535" extrusionOk="0">
                <a:moveTo>
                  <a:pt x="52444" y="1"/>
                </a:moveTo>
                <a:lnTo>
                  <a:pt x="0" y="30348"/>
                </a:lnTo>
                <a:lnTo>
                  <a:pt x="0" y="49534"/>
                </a:lnTo>
                <a:lnTo>
                  <a:pt x="1046" y="48941"/>
                </a:lnTo>
                <a:lnTo>
                  <a:pt x="3137" y="47726"/>
                </a:lnTo>
                <a:lnTo>
                  <a:pt x="52444" y="19187"/>
                </a:lnTo>
                <a:lnTo>
                  <a:pt x="52444" y="1"/>
                </a:lnTo>
                <a:close/>
              </a:path>
            </a:pathLst>
          </a:cu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8" name="Google Shape;1888;p43"/>
          <p:cNvSpPr/>
          <p:nvPr/>
        </p:nvSpPr>
        <p:spPr>
          <a:xfrm>
            <a:off x="5854031" y="1602720"/>
            <a:ext cx="1698315" cy="908282"/>
          </a:xfrm>
          <a:custGeom>
            <a:avLst/>
            <a:gdLst/>
            <a:ahLst/>
            <a:cxnLst/>
            <a:rect l="l" t="t" r="r" b="b"/>
            <a:pathLst>
              <a:path w="88500" h="47331" extrusionOk="0">
                <a:moveTo>
                  <a:pt x="54931" y="1"/>
                </a:moveTo>
                <a:lnTo>
                  <a:pt x="1" y="31761"/>
                </a:lnTo>
                <a:lnTo>
                  <a:pt x="26986" y="47331"/>
                </a:lnTo>
                <a:lnTo>
                  <a:pt x="88500" y="19328"/>
                </a:lnTo>
                <a:lnTo>
                  <a:pt x="54931" y="1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9" name="Google Shape;1889;p43"/>
          <p:cNvSpPr/>
          <p:nvPr/>
        </p:nvSpPr>
        <p:spPr>
          <a:xfrm>
            <a:off x="5854031" y="1579965"/>
            <a:ext cx="2136442" cy="1233073"/>
          </a:xfrm>
          <a:custGeom>
            <a:avLst/>
            <a:gdLst/>
            <a:ahLst/>
            <a:cxnLst/>
            <a:rect l="l" t="t" r="r" b="b"/>
            <a:pathLst>
              <a:path w="111331" h="64256" extrusionOk="0">
                <a:moveTo>
                  <a:pt x="54931" y="0"/>
                </a:moveTo>
                <a:lnTo>
                  <a:pt x="1" y="31760"/>
                </a:lnTo>
                <a:lnTo>
                  <a:pt x="56400" y="64255"/>
                </a:lnTo>
                <a:lnTo>
                  <a:pt x="111331" y="32523"/>
                </a:lnTo>
                <a:lnTo>
                  <a:pt x="54931" y="0"/>
                </a:lnTo>
                <a:close/>
              </a:path>
            </a:pathLst>
          </a:custGeom>
          <a:solidFill>
            <a:srgbClr val="ED7B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0" name="Google Shape;1890;p43"/>
          <p:cNvSpPr/>
          <p:nvPr/>
        </p:nvSpPr>
        <p:spPr>
          <a:xfrm>
            <a:off x="6936133" y="2203959"/>
            <a:ext cx="1054126" cy="1046009"/>
          </a:xfrm>
          <a:custGeom>
            <a:avLst/>
            <a:gdLst/>
            <a:ahLst/>
            <a:cxnLst/>
            <a:rect l="l" t="t" r="r" b="b"/>
            <a:pathLst>
              <a:path w="54931" h="54508" extrusionOk="0">
                <a:moveTo>
                  <a:pt x="54931" y="0"/>
                </a:moveTo>
                <a:lnTo>
                  <a:pt x="0" y="31732"/>
                </a:lnTo>
                <a:lnTo>
                  <a:pt x="0" y="31761"/>
                </a:lnTo>
                <a:lnTo>
                  <a:pt x="0" y="32919"/>
                </a:lnTo>
                <a:lnTo>
                  <a:pt x="0" y="42555"/>
                </a:lnTo>
                <a:lnTo>
                  <a:pt x="0" y="43713"/>
                </a:lnTo>
                <a:lnTo>
                  <a:pt x="0" y="53292"/>
                </a:lnTo>
                <a:lnTo>
                  <a:pt x="0" y="54507"/>
                </a:lnTo>
                <a:lnTo>
                  <a:pt x="54931" y="22747"/>
                </a:lnTo>
                <a:lnTo>
                  <a:pt x="54931" y="21532"/>
                </a:lnTo>
                <a:lnTo>
                  <a:pt x="1046" y="52699"/>
                </a:lnTo>
                <a:lnTo>
                  <a:pt x="1046" y="43091"/>
                </a:lnTo>
                <a:lnTo>
                  <a:pt x="1046" y="41933"/>
                </a:lnTo>
                <a:lnTo>
                  <a:pt x="1046" y="32326"/>
                </a:lnTo>
                <a:lnTo>
                  <a:pt x="54931" y="1187"/>
                </a:lnTo>
                <a:lnTo>
                  <a:pt x="5493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1" name="Google Shape;1891;p43"/>
          <p:cNvSpPr/>
          <p:nvPr/>
        </p:nvSpPr>
        <p:spPr>
          <a:xfrm>
            <a:off x="6381537" y="1556654"/>
            <a:ext cx="1609389" cy="928335"/>
          </a:xfrm>
          <a:custGeom>
            <a:avLst/>
            <a:gdLst/>
            <a:ahLst/>
            <a:cxnLst/>
            <a:rect l="l" t="t" r="r" b="b"/>
            <a:pathLst>
              <a:path w="83866" h="48376" extrusionOk="0">
                <a:moveTo>
                  <a:pt x="27437" y="0"/>
                </a:moveTo>
                <a:lnTo>
                  <a:pt x="0" y="15852"/>
                </a:lnTo>
                <a:lnTo>
                  <a:pt x="56400" y="48375"/>
                </a:lnTo>
                <a:lnTo>
                  <a:pt x="83865" y="32523"/>
                </a:lnTo>
                <a:lnTo>
                  <a:pt x="2743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2" name="Google Shape;1892;p43"/>
          <p:cNvSpPr/>
          <p:nvPr/>
        </p:nvSpPr>
        <p:spPr>
          <a:xfrm>
            <a:off x="6381537" y="1556654"/>
            <a:ext cx="1529136" cy="883316"/>
          </a:xfrm>
          <a:custGeom>
            <a:avLst/>
            <a:gdLst/>
            <a:ahLst/>
            <a:cxnLst/>
            <a:rect l="l" t="t" r="r" b="b"/>
            <a:pathLst>
              <a:path w="79684" h="46030" extrusionOk="0">
                <a:moveTo>
                  <a:pt x="23283" y="0"/>
                </a:moveTo>
                <a:lnTo>
                  <a:pt x="0" y="13507"/>
                </a:lnTo>
                <a:lnTo>
                  <a:pt x="56400" y="46030"/>
                </a:lnTo>
                <a:lnTo>
                  <a:pt x="79683" y="32523"/>
                </a:lnTo>
                <a:lnTo>
                  <a:pt x="23283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3" name="Google Shape;1893;p43"/>
          <p:cNvSpPr/>
          <p:nvPr/>
        </p:nvSpPr>
        <p:spPr>
          <a:xfrm>
            <a:off x="6381537" y="1372869"/>
            <a:ext cx="1044358" cy="602988"/>
          </a:xfrm>
          <a:custGeom>
            <a:avLst/>
            <a:gdLst/>
            <a:ahLst/>
            <a:cxnLst/>
            <a:rect l="l" t="t" r="r" b="b"/>
            <a:pathLst>
              <a:path w="54422" h="31422" extrusionOk="0">
                <a:moveTo>
                  <a:pt x="27437" y="0"/>
                </a:moveTo>
                <a:lnTo>
                  <a:pt x="0" y="15852"/>
                </a:lnTo>
                <a:lnTo>
                  <a:pt x="26985" y="31421"/>
                </a:lnTo>
                <a:lnTo>
                  <a:pt x="54422" y="15569"/>
                </a:lnTo>
                <a:lnTo>
                  <a:pt x="27437" y="0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4" name="Google Shape;1894;p43"/>
          <p:cNvSpPr/>
          <p:nvPr/>
        </p:nvSpPr>
        <p:spPr>
          <a:xfrm>
            <a:off x="6381537" y="1677009"/>
            <a:ext cx="1082316" cy="762937"/>
          </a:xfrm>
          <a:custGeom>
            <a:avLst/>
            <a:gdLst/>
            <a:ahLst/>
            <a:cxnLst/>
            <a:rect l="l" t="t" r="r" b="b"/>
            <a:pathLst>
              <a:path w="56400" h="39757" extrusionOk="0">
                <a:moveTo>
                  <a:pt x="0" y="0"/>
                </a:moveTo>
                <a:lnTo>
                  <a:pt x="0" y="7234"/>
                </a:lnTo>
                <a:lnTo>
                  <a:pt x="56400" y="39757"/>
                </a:lnTo>
                <a:lnTo>
                  <a:pt x="56400" y="32523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5" name="Google Shape;1895;p43"/>
          <p:cNvSpPr/>
          <p:nvPr/>
        </p:nvSpPr>
        <p:spPr>
          <a:xfrm>
            <a:off x="6381537" y="1372869"/>
            <a:ext cx="1044358" cy="603525"/>
          </a:xfrm>
          <a:custGeom>
            <a:avLst/>
            <a:gdLst/>
            <a:ahLst/>
            <a:cxnLst/>
            <a:rect l="l" t="t" r="r" b="b"/>
            <a:pathLst>
              <a:path w="54422" h="31450" extrusionOk="0">
                <a:moveTo>
                  <a:pt x="27437" y="0"/>
                </a:moveTo>
                <a:lnTo>
                  <a:pt x="0" y="15852"/>
                </a:lnTo>
                <a:lnTo>
                  <a:pt x="26985" y="31450"/>
                </a:lnTo>
                <a:lnTo>
                  <a:pt x="54422" y="15598"/>
                </a:lnTo>
                <a:lnTo>
                  <a:pt x="27437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6" name="Google Shape;1896;p43"/>
          <p:cNvSpPr/>
          <p:nvPr/>
        </p:nvSpPr>
        <p:spPr>
          <a:xfrm>
            <a:off x="6381537" y="1654235"/>
            <a:ext cx="1082316" cy="646914"/>
          </a:xfrm>
          <a:custGeom>
            <a:avLst/>
            <a:gdLst/>
            <a:ahLst/>
            <a:cxnLst/>
            <a:rect l="l" t="t" r="r" b="b"/>
            <a:pathLst>
              <a:path w="56400" h="33711" extrusionOk="0">
                <a:moveTo>
                  <a:pt x="0" y="0"/>
                </a:moveTo>
                <a:lnTo>
                  <a:pt x="0" y="1215"/>
                </a:lnTo>
                <a:lnTo>
                  <a:pt x="56400" y="33710"/>
                </a:lnTo>
                <a:lnTo>
                  <a:pt x="56400" y="32495"/>
                </a:lnTo>
                <a:lnTo>
                  <a:pt x="0" y="0"/>
                </a:lnTo>
                <a:close/>
              </a:path>
            </a:pathLst>
          </a:custGeom>
          <a:solidFill>
            <a:srgbClr val="73747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7" name="Google Shape;1897;p43"/>
          <p:cNvSpPr/>
          <p:nvPr/>
        </p:nvSpPr>
        <p:spPr>
          <a:xfrm>
            <a:off x="6381537" y="1349558"/>
            <a:ext cx="1529136" cy="883316"/>
          </a:xfrm>
          <a:custGeom>
            <a:avLst/>
            <a:gdLst/>
            <a:ahLst/>
            <a:cxnLst/>
            <a:rect l="l" t="t" r="r" b="b"/>
            <a:pathLst>
              <a:path w="79684" h="46030" extrusionOk="0">
                <a:moveTo>
                  <a:pt x="23283" y="0"/>
                </a:moveTo>
                <a:lnTo>
                  <a:pt x="0" y="13507"/>
                </a:lnTo>
                <a:lnTo>
                  <a:pt x="56400" y="46030"/>
                </a:lnTo>
                <a:lnTo>
                  <a:pt x="79683" y="32523"/>
                </a:lnTo>
                <a:lnTo>
                  <a:pt x="23283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8" name="Google Shape;1898;p43"/>
          <p:cNvSpPr/>
          <p:nvPr/>
        </p:nvSpPr>
        <p:spPr>
          <a:xfrm>
            <a:off x="6381537" y="1166311"/>
            <a:ext cx="1044358" cy="602988"/>
          </a:xfrm>
          <a:custGeom>
            <a:avLst/>
            <a:gdLst/>
            <a:ahLst/>
            <a:cxnLst/>
            <a:rect l="l" t="t" r="r" b="b"/>
            <a:pathLst>
              <a:path w="54422" h="31422" extrusionOk="0">
                <a:moveTo>
                  <a:pt x="27437" y="0"/>
                </a:moveTo>
                <a:lnTo>
                  <a:pt x="0" y="15824"/>
                </a:lnTo>
                <a:lnTo>
                  <a:pt x="26985" y="31422"/>
                </a:lnTo>
                <a:lnTo>
                  <a:pt x="54422" y="15542"/>
                </a:lnTo>
                <a:lnTo>
                  <a:pt x="27437" y="0"/>
                </a:lnTo>
                <a:close/>
              </a:path>
            </a:pathLst>
          </a:custGeom>
          <a:solidFill>
            <a:srgbClr val="429BD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99" name="Google Shape;1899;p43"/>
          <p:cNvSpPr/>
          <p:nvPr/>
        </p:nvSpPr>
        <p:spPr>
          <a:xfrm>
            <a:off x="6381537" y="1469913"/>
            <a:ext cx="1082316" cy="762937"/>
          </a:xfrm>
          <a:custGeom>
            <a:avLst/>
            <a:gdLst/>
            <a:ahLst/>
            <a:cxnLst/>
            <a:rect l="l" t="t" r="r" b="b"/>
            <a:pathLst>
              <a:path w="56400" h="39757" extrusionOk="0">
                <a:moveTo>
                  <a:pt x="0" y="0"/>
                </a:moveTo>
                <a:lnTo>
                  <a:pt x="0" y="7234"/>
                </a:lnTo>
                <a:lnTo>
                  <a:pt x="56400" y="39757"/>
                </a:lnTo>
                <a:lnTo>
                  <a:pt x="56400" y="32523"/>
                </a:lnTo>
                <a:lnTo>
                  <a:pt x="0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0" name="Google Shape;1900;p43"/>
          <p:cNvSpPr/>
          <p:nvPr/>
        </p:nvSpPr>
        <p:spPr>
          <a:xfrm>
            <a:off x="7463619" y="1816320"/>
            <a:ext cx="479366" cy="645839"/>
          </a:xfrm>
          <a:custGeom>
            <a:avLst/>
            <a:gdLst/>
            <a:ahLst/>
            <a:cxnLst/>
            <a:rect l="l" t="t" r="r" b="b"/>
            <a:pathLst>
              <a:path w="24980" h="33655" extrusionOk="0">
                <a:moveTo>
                  <a:pt x="24980" y="1"/>
                </a:moveTo>
                <a:lnTo>
                  <a:pt x="1" y="14468"/>
                </a:lnTo>
                <a:lnTo>
                  <a:pt x="1" y="25262"/>
                </a:lnTo>
                <a:lnTo>
                  <a:pt x="1" y="26025"/>
                </a:lnTo>
                <a:lnTo>
                  <a:pt x="1" y="33654"/>
                </a:lnTo>
                <a:lnTo>
                  <a:pt x="24980" y="19215"/>
                </a:lnTo>
                <a:lnTo>
                  <a:pt x="24980" y="11558"/>
                </a:lnTo>
                <a:lnTo>
                  <a:pt x="24980" y="10795"/>
                </a:lnTo>
                <a:lnTo>
                  <a:pt x="24980" y="1"/>
                </a:lnTo>
                <a:close/>
              </a:path>
            </a:pathLst>
          </a:custGeom>
          <a:solidFill>
            <a:srgbClr val="F7F7F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1" name="Google Shape;1901;p43"/>
          <p:cNvSpPr/>
          <p:nvPr/>
        </p:nvSpPr>
        <p:spPr>
          <a:xfrm>
            <a:off x="6381537" y="1166311"/>
            <a:ext cx="1044358" cy="602988"/>
          </a:xfrm>
          <a:custGeom>
            <a:avLst/>
            <a:gdLst/>
            <a:ahLst/>
            <a:cxnLst/>
            <a:rect l="l" t="t" r="r" b="b"/>
            <a:pathLst>
              <a:path w="54422" h="31422" extrusionOk="0">
                <a:moveTo>
                  <a:pt x="27437" y="0"/>
                </a:moveTo>
                <a:lnTo>
                  <a:pt x="0" y="15852"/>
                </a:lnTo>
                <a:lnTo>
                  <a:pt x="26985" y="31422"/>
                </a:lnTo>
                <a:lnTo>
                  <a:pt x="54422" y="15570"/>
                </a:lnTo>
                <a:lnTo>
                  <a:pt x="27437" y="0"/>
                </a:lnTo>
                <a:close/>
              </a:path>
            </a:pathLst>
          </a:custGeom>
          <a:solidFill>
            <a:srgbClr val="FDFD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2" name="Google Shape;1902;p43"/>
          <p:cNvSpPr/>
          <p:nvPr/>
        </p:nvSpPr>
        <p:spPr>
          <a:xfrm>
            <a:off x="6381537" y="1142999"/>
            <a:ext cx="1608832" cy="928335"/>
          </a:xfrm>
          <a:custGeom>
            <a:avLst/>
            <a:gdLst/>
            <a:ahLst/>
            <a:cxnLst/>
            <a:rect l="l" t="t" r="r" b="b"/>
            <a:pathLst>
              <a:path w="83837" h="48376" extrusionOk="0">
                <a:moveTo>
                  <a:pt x="27437" y="0"/>
                </a:moveTo>
                <a:lnTo>
                  <a:pt x="0" y="15881"/>
                </a:lnTo>
                <a:lnTo>
                  <a:pt x="56400" y="48376"/>
                </a:lnTo>
                <a:lnTo>
                  <a:pt x="83837" y="32524"/>
                </a:lnTo>
                <a:lnTo>
                  <a:pt x="27437" y="0"/>
                </a:lnTo>
                <a:close/>
              </a:path>
            </a:pathLst>
          </a:custGeom>
          <a:solidFill>
            <a:srgbClr val="36D8B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3" name="Google Shape;1903;p43"/>
          <p:cNvSpPr/>
          <p:nvPr/>
        </p:nvSpPr>
        <p:spPr>
          <a:xfrm>
            <a:off x="7463619" y="1766993"/>
            <a:ext cx="527092" cy="741271"/>
          </a:xfrm>
          <a:custGeom>
            <a:avLst/>
            <a:gdLst/>
            <a:ahLst/>
            <a:cxnLst/>
            <a:rect l="l" t="t" r="r" b="b"/>
            <a:pathLst>
              <a:path w="27467" h="38628" extrusionOk="0">
                <a:moveTo>
                  <a:pt x="27466" y="1"/>
                </a:moveTo>
                <a:lnTo>
                  <a:pt x="1" y="15853"/>
                </a:lnTo>
                <a:lnTo>
                  <a:pt x="1" y="15881"/>
                </a:lnTo>
                <a:lnTo>
                  <a:pt x="1" y="17039"/>
                </a:lnTo>
                <a:lnTo>
                  <a:pt x="1" y="26675"/>
                </a:lnTo>
                <a:lnTo>
                  <a:pt x="1" y="27833"/>
                </a:lnTo>
                <a:lnTo>
                  <a:pt x="1" y="37412"/>
                </a:lnTo>
                <a:lnTo>
                  <a:pt x="1" y="38627"/>
                </a:lnTo>
                <a:lnTo>
                  <a:pt x="27466" y="22775"/>
                </a:lnTo>
                <a:lnTo>
                  <a:pt x="27466" y="21560"/>
                </a:lnTo>
                <a:lnTo>
                  <a:pt x="1046" y="36819"/>
                </a:lnTo>
                <a:lnTo>
                  <a:pt x="1046" y="27212"/>
                </a:lnTo>
                <a:lnTo>
                  <a:pt x="1046" y="26053"/>
                </a:lnTo>
                <a:lnTo>
                  <a:pt x="1046" y="16446"/>
                </a:lnTo>
                <a:lnTo>
                  <a:pt x="27466" y="1187"/>
                </a:lnTo>
                <a:lnTo>
                  <a:pt x="2746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4" name="Google Shape;1904;p43"/>
          <p:cNvSpPr/>
          <p:nvPr/>
        </p:nvSpPr>
        <p:spPr>
          <a:xfrm>
            <a:off x="5882235" y="3442199"/>
            <a:ext cx="2060526" cy="1192946"/>
          </a:xfrm>
          <a:custGeom>
            <a:avLst/>
            <a:gdLst/>
            <a:ahLst/>
            <a:cxnLst/>
            <a:rect l="l" t="t" r="r" b="b"/>
            <a:pathLst>
              <a:path w="107375" h="62165" extrusionOk="0">
                <a:moveTo>
                  <a:pt x="107374" y="0"/>
                </a:moveTo>
                <a:lnTo>
                  <a:pt x="0" y="61995"/>
                </a:lnTo>
                <a:lnTo>
                  <a:pt x="85" y="62164"/>
                </a:lnTo>
                <a:lnTo>
                  <a:pt x="107374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5" name="Google Shape;1905;p43"/>
          <p:cNvSpPr/>
          <p:nvPr/>
        </p:nvSpPr>
        <p:spPr>
          <a:xfrm>
            <a:off x="5882235" y="3389610"/>
            <a:ext cx="2060526" cy="1192946"/>
          </a:xfrm>
          <a:custGeom>
            <a:avLst/>
            <a:gdLst/>
            <a:ahLst/>
            <a:cxnLst/>
            <a:rect l="l" t="t" r="r" b="b"/>
            <a:pathLst>
              <a:path w="107375" h="62165" extrusionOk="0">
                <a:moveTo>
                  <a:pt x="107374" y="0"/>
                </a:moveTo>
                <a:lnTo>
                  <a:pt x="0" y="61995"/>
                </a:lnTo>
                <a:lnTo>
                  <a:pt x="85" y="62164"/>
                </a:lnTo>
                <a:lnTo>
                  <a:pt x="107374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6" name="Google Shape;1906;p43"/>
          <p:cNvSpPr/>
          <p:nvPr/>
        </p:nvSpPr>
        <p:spPr>
          <a:xfrm>
            <a:off x="5882235" y="3337020"/>
            <a:ext cx="2060526" cy="1192946"/>
          </a:xfrm>
          <a:custGeom>
            <a:avLst/>
            <a:gdLst/>
            <a:ahLst/>
            <a:cxnLst/>
            <a:rect l="l" t="t" r="r" b="b"/>
            <a:pathLst>
              <a:path w="107375" h="62165" extrusionOk="0">
                <a:moveTo>
                  <a:pt x="107374" y="0"/>
                </a:moveTo>
                <a:lnTo>
                  <a:pt x="0" y="61995"/>
                </a:lnTo>
                <a:lnTo>
                  <a:pt x="85" y="62165"/>
                </a:lnTo>
                <a:lnTo>
                  <a:pt x="107374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7" name="Google Shape;1907;p43"/>
          <p:cNvSpPr/>
          <p:nvPr/>
        </p:nvSpPr>
        <p:spPr>
          <a:xfrm>
            <a:off x="5882235" y="3284431"/>
            <a:ext cx="2060526" cy="1192946"/>
          </a:xfrm>
          <a:custGeom>
            <a:avLst/>
            <a:gdLst/>
            <a:ahLst/>
            <a:cxnLst/>
            <a:rect l="l" t="t" r="r" b="b"/>
            <a:pathLst>
              <a:path w="107375" h="62165" extrusionOk="0">
                <a:moveTo>
                  <a:pt x="107374" y="0"/>
                </a:moveTo>
                <a:lnTo>
                  <a:pt x="0" y="61995"/>
                </a:lnTo>
                <a:lnTo>
                  <a:pt x="85" y="62165"/>
                </a:lnTo>
                <a:lnTo>
                  <a:pt x="107374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8" name="Google Shape;1908;p43"/>
          <p:cNvSpPr/>
          <p:nvPr/>
        </p:nvSpPr>
        <p:spPr>
          <a:xfrm>
            <a:off x="5882235" y="3231841"/>
            <a:ext cx="2060526" cy="1192946"/>
          </a:xfrm>
          <a:custGeom>
            <a:avLst/>
            <a:gdLst/>
            <a:ahLst/>
            <a:cxnLst/>
            <a:rect l="l" t="t" r="r" b="b"/>
            <a:pathLst>
              <a:path w="107375" h="62165" extrusionOk="0">
                <a:moveTo>
                  <a:pt x="107374" y="1"/>
                </a:moveTo>
                <a:lnTo>
                  <a:pt x="0" y="61995"/>
                </a:lnTo>
                <a:lnTo>
                  <a:pt x="85" y="62165"/>
                </a:lnTo>
                <a:lnTo>
                  <a:pt x="107374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09" name="Google Shape;1909;p43"/>
          <p:cNvSpPr/>
          <p:nvPr/>
        </p:nvSpPr>
        <p:spPr>
          <a:xfrm>
            <a:off x="5882235" y="3179252"/>
            <a:ext cx="2060526" cy="1192946"/>
          </a:xfrm>
          <a:custGeom>
            <a:avLst/>
            <a:gdLst/>
            <a:ahLst/>
            <a:cxnLst/>
            <a:rect l="l" t="t" r="r" b="b"/>
            <a:pathLst>
              <a:path w="107375" h="62165" extrusionOk="0">
                <a:moveTo>
                  <a:pt x="107374" y="1"/>
                </a:moveTo>
                <a:lnTo>
                  <a:pt x="0" y="61995"/>
                </a:lnTo>
                <a:lnTo>
                  <a:pt x="85" y="62165"/>
                </a:lnTo>
                <a:lnTo>
                  <a:pt x="107374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0" name="Google Shape;1910;p43"/>
          <p:cNvSpPr/>
          <p:nvPr/>
        </p:nvSpPr>
        <p:spPr>
          <a:xfrm>
            <a:off x="6429233" y="3057285"/>
            <a:ext cx="1513419" cy="875179"/>
          </a:xfrm>
          <a:custGeom>
            <a:avLst/>
            <a:gdLst/>
            <a:ahLst/>
            <a:cxnLst/>
            <a:rect l="l" t="t" r="r" b="b"/>
            <a:pathLst>
              <a:path w="78865" h="45606" extrusionOk="0">
                <a:moveTo>
                  <a:pt x="78864" y="0"/>
                </a:moveTo>
                <a:lnTo>
                  <a:pt x="1" y="45606"/>
                </a:ln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1" name="Google Shape;1911;p43"/>
          <p:cNvSpPr/>
          <p:nvPr/>
        </p:nvSpPr>
        <p:spPr>
          <a:xfrm>
            <a:off x="6428696" y="3004696"/>
            <a:ext cx="1513957" cy="876810"/>
          </a:xfrm>
          <a:custGeom>
            <a:avLst/>
            <a:gdLst/>
            <a:ahLst/>
            <a:cxnLst/>
            <a:rect l="l" t="t" r="r" b="b"/>
            <a:pathLst>
              <a:path w="78893" h="45691" extrusionOk="0">
                <a:moveTo>
                  <a:pt x="78892" y="0"/>
                </a:moveTo>
                <a:lnTo>
                  <a:pt x="0" y="45550"/>
                </a:lnTo>
                <a:lnTo>
                  <a:pt x="85" y="45691"/>
                </a:lnTo>
                <a:lnTo>
                  <a:pt x="78892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2" name="Google Shape;1912;p43"/>
          <p:cNvSpPr/>
          <p:nvPr/>
        </p:nvSpPr>
        <p:spPr>
          <a:xfrm>
            <a:off x="6428696" y="2952106"/>
            <a:ext cx="1513957" cy="876810"/>
          </a:xfrm>
          <a:custGeom>
            <a:avLst/>
            <a:gdLst/>
            <a:ahLst/>
            <a:cxnLst/>
            <a:rect l="l" t="t" r="r" b="b"/>
            <a:pathLst>
              <a:path w="78893" h="45691" extrusionOk="0">
                <a:moveTo>
                  <a:pt x="78892" y="0"/>
                </a:moveTo>
                <a:lnTo>
                  <a:pt x="0" y="45550"/>
                </a:lnTo>
                <a:lnTo>
                  <a:pt x="85" y="45691"/>
                </a:lnTo>
                <a:lnTo>
                  <a:pt x="78892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3" name="Google Shape;1913;p43"/>
          <p:cNvSpPr/>
          <p:nvPr/>
        </p:nvSpPr>
        <p:spPr>
          <a:xfrm>
            <a:off x="6428696" y="2899517"/>
            <a:ext cx="1513957" cy="876829"/>
          </a:xfrm>
          <a:custGeom>
            <a:avLst/>
            <a:gdLst/>
            <a:ahLst/>
            <a:cxnLst/>
            <a:rect l="l" t="t" r="r" b="b"/>
            <a:pathLst>
              <a:path w="78893" h="45692" extrusionOk="0">
                <a:moveTo>
                  <a:pt x="78892" y="0"/>
                </a:moveTo>
                <a:lnTo>
                  <a:pt x="0" y="45550"/>
                </a:lnTo>
                <a:lnTo>
                  <a:pt x="85" y="45691"/>
                </a:lnTo>
                <a:lnTo>
                  <a:pt x="78892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4" name="Google Shape;1914;p43"/>
          <p:cNvSpPr/>
          <p:nvPr/>
        </p:nvSpPr>
        <p:spPr>
          <a:xfrm>
            <a:off x="6428696" y="2846927"/>
            <a:ext cx="1513957" cy="876829"/>
          </a:xfrm>
          <a:custGeom>
            <a:avLst/>
            <a:gdLst/>
            <a:ahLst/>
            <a:cxnLst/>
            <a:rect l="l" t="t" r="r" b="b"/>
            <a:pathLst>
              <a:path w="78893" h="45692" extrusionOk="0">
                <a:moveTo>
                  <a:pt x="78892" y="1"/>
                </a:moveTo>
                <a:lnTo>
                  <a:pt x="0" y="45550"/>
                </a:lnTo>
                <a:lnTo>
                  <a:pt x="85" y="45691"/>
                </a:lnTo>
                <a:lnTo>
                  <a:pt x="78892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5" name="Google Shape;1915;p43"/>
          <p:cNvSpPr/>
          <p:nvPr/>
        </p:nvSpPr>
        <p:spPr>
          <a:xfrm>
            <a:off x="6428696" y="2794338"/>
            <a:ext cx="1513957" cy="876829"/>
          </a:xfrm>
          <a:custGeom>
            <a:avLst/>
            <a:gdLst/>
            <a:ahLst/>
            <a:cxnLst/>
            <a:rect l="l" t="t" r="r" b="b"/>
            <a:pathLst>
              <a:path w="78893" h="45692" extrusionOk="0">
                <a:moveTo>
                  <a:pt x="78892" y="1"/>
                </a:moveTo>
                <a:lnTo>
                  <a:pt x="0" y="45550"/>
                </a:lnTo>
                <a:lnTo>
                  <a:pt x="85" y="45691"/>
                </a:lnTo>
                <a:lnTo>
                  <a:pt x="78892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6" name="Google Shape;1916;p43"/>
          <p:cNvSpPr/>
          <p:nvPr/>
        </p:nvSpPr>
        <p:spPr>
          <a:xfrm>
            <a:off x="6428696" y="2741749"/>
            <a:ext cx="1513957" cy="876829"/>
          </a:xfrm>
          <a:custGeom>
            <a:avLst/>
            <a:gdLst/>
            <a:ahLst/>
            <a:cxnLst/>
            <a:rect l="l" t="t" r="r" b="b"/>
            <a:pathLst>
              <a:path w="78893" h="45692" extrusionOk="0">
                <a:moveTo>
                  <a:pt x="78892" y="1"/>
                </a:moveTo>
                <a:lnTo>
                  <a:pt x="0" y="45550"/>
                </a:lnTo>
                <a:lnTo>
                  <a:pt x="85" y="45691"/>
                </a:lnTo>
                <a:lnTo>
                  <a:pt x="78892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7" name="Google Shape;1917;p43"/>
          <p:cNvSpPr/>
          <p:nvPr/>
        </p:nvSpPr>
        <p:spPr>
          <a:xfrm>
            <a:off x="6955108" y="2568804"/>
            <a:ext cx="987441" cy="572092"/>
          </a:xfrm>
          <a:custGeom>
            <a:avLst/>
            <a:gdLst/>
            <a:ahLst/>
            <a:cxnLst/>
            <a:rect l="l" t="t" r="r" b="b"/>
            <a:pathLst>
              <a:path w="51456" h="29812" extrusionOk="0">
                <a:moveTo>
                  <a:pt x="51455" y="1"/>
                </a:moveTo>
                <a:lnTo>
                  <a:pt x="0" y="29670"/>
                </a:lnTo>
                <a:lnTo>
                  <a:pt x="113" y="29812"/>
                </a:lnTo>
                <a:lnTo>
                  <a:pt x="51455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8" name="Google Shape;1918;p43"/>
          <p:cNvSpPr/>
          <p:nvPr/>
        </p:nvSpPr>
        <p:spPr>
          <a:xfrm>
            <a:off x="6955108" y="2516234"/>
            <a:ext cx="987441" cy="572073"/>
          </a:xfrm>
          <a:custGeom>
            <a:avLst/>
            <a:gdLst/>
            <a:ahLst/>
            <a:cxnLst/>
            <a:rect l="l" t="t" r="r" b="b"/>
            <a:pathLst>
              <a:path w="51456" h="29811" extrusionOk="0">
                <a:moveTo>
                  <a:pt x="51455" y="0"/>
                </a:moveTo>
                <a:lnTo>
                  <a:pt x="0" y="29669"/>
                </a:lnTo>
                <a:lnTo>
                  <a:pt x="113" y="29811"/>
                </a:lnTo>
                <a:lnTo>
                  <a:pt x="51455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19" name="Google Shape;1919;p43"/>
          <p:cNvSpPr/>
          <p:nvPr/>
        </p:nvSpPr>
        <p:spPr>
          <a:xfrm>
            <a:off x="6955108" y="2463644"/>
            <a:ext cx="987441" cy="572073"/>
          </a:xfrm>
          <a:custGeom>
            <a:avLst/>
            <a:gdLst/>
            <a:ahLst/>
            <a:cxnLst/>
            <a:rect l="l" t="t" r="r" b="b"/>
            <a:pathLst>
              <a:path w="51456" h="29811" extrusionOk="0">
                <a:moveTo>
                  <a:pt x="51455" y="0"/>
                </a:moveTo>
                <a:lnTo>
                  <a:pt x="0" y="29669"/>
                </a:lnTo>
                <a:lnTo>
                  <a:pt x="113" y="29811"/>
                </a:lnTo>
                <a:lnTo>
                  <a:pt x="51455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0" name="Google Shape;1920;p43"/>
          <p:cNvSpPr/>
          <p:nvPr/>
        </p:nvSpPr>
        <p:spPr>
          <a:xfrm>
            <a:off x="6955108" y="2411055"/>
            <a:ext cx="987441" cy="572073"/>
          </a:xfrm>
          <a:custGeom>
            <a:avLst/>
            <a:gdLst/>
            <a:ahLst/>
            <a:cxnLst/>
            <a:rect l="l" t="t" r="r" b="b"/>
            <a:pathLst>
              <a:path w="51456" h="29811" extrusionOk="0">
                <a:moveTo>
                  <a:pt x="51455" y="0"/>
                </a:moveTo>
                <a:lnTo>
                  <a:pt x="0" y="29670"/>
                </a:lnTo>
                <a:lnTo>
                  <a:pt x="113" y="29811"/>
                </a:lnTo>
                <a:lnTo>
                  <a:pt x="51455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1" name="Google Shape;1921;p43"/>
          <p:cNvSpPr/>
          <p:nvPr/>
        </p:nvSpPr>
        <p:spPr>
          <a:xfrm>
            <a:off x="6955108" y="2358465"/>
            <a:ext cx="987441" cy="572092"/>
          </a:xfrm>
          <a:custGeom>
            <a:avLst/>
            <a:gdLst/>
            <a:ahLst/>
            <a:cxnLst/>
            <a:rect l="l" t="t" r="r" b="b"/>
            <a:pathLst>
              <a:path w="51456" h="29812" extrusionOk="0">
                <a:moveTo>
                  <a:pt x="51455" y="0"/>
                </a:moveTo>
                <a:lnTo>
                  <a:pt x="0" y="29670"/>
                </a:lnTo>
                <a:lnTo>
                  <a:pt x="113" y="29811"/>
                </a:lnTo>
                <a:lnTo>
                  <a:pt x="51455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2" name="Google Shape;1922;p43"/>
          <p:cNvSpPr/>
          <p:nvPr/>
        </p:nvSpPr>
        <p:spPr>
          <a:xfrm>
            <a:off x="6955108" y="2305876"/>
            <a:ext cx="987441" cy="572092"/>
          </a:xfrm>
          <a:custGeom>
            <a:avLst/>
            <a:gdLst/>
            <a:ahLst/>
            <a:cxnLst/>
            <a:rect l="l" t="t" r="r" b="b"/>
            <a:pathLst>
              <a:path w="51456" h="29812" extrusionOk="0">
                <a:moveTo>
                  <a:pt x="51455" y="1"/>
                </a:moveTo>
                <a:lnTo>
                  <a:pt x="0" y="29670"/>
                </a:lnTo>
                <a:lnTo>
                  <a:pt x="113" y="29811"/>
                </a:lnTo>
                <a:lnTo>
                  <a:pt x="51455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3" name="Google Shape;1923;p43"/>
          <p:cNvSpPr/>
          <p:nvPr/>
        </p:nvSpPr>
        <p:spPr>
          <a:xfrm>
            <a:off x="7482057" y="2131857"/>
            <a:ext cx="460925" cy="267336"/>
          </a:xfrm>
          <a:custGeom>
            <a:avLst/>
            <a:gdLst/>
            <a:ahLst/>
            <a:cxnLst/>
            <a:rect l="l" t="t" r="r" b="b"/>
            <a:pathLst>
              <a:path w="24019" h="13931" extrusionOk="0">
                <a:moveTo>
                  <a:pt x="24019" y="0"/>
                </a:moveTo>
                <a:lnTo>
                  <a:pt x="1" y="13789"/>
                </a:lnTo>
                <a:lnTo>
                  <a:pt x="85" y="13931"/>
                </a:lnTo>
                <a:lnTo>
                  <a:pt x="24019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4" name="Google Shape;1924;p43"/>
          <p:cNvSpPr/>
          <p:nvPr/>
        </p:nvSpPr>
        <p:spPr>
          <a:xfrm>
            <a:off x="7482057" y="2079268"/>
            <a:ext cx="460925" cy="267336"/>
          </a:xfrm>
          <a:custGeom>
            <a:avLst/>
            <a:gdLst/>
            <a:ahLst/>
            <a:cxnLst/>
            <a:rect l="l" t="t" r="r" b="b"/>
            <a:pathLst>
              <a:path w="24019" h="13931" extrusionOk="0">
                <a:moveTo>
                  <a:pt x="24019" y="0"/>
                </a:moveTo>
                <a:lnTo>
                  <a:pt x="1" y="13790"/>
                </a:lnTo>
                <a:lnTo>
                  <a:pt x="85" y="13931"/>
                </a:lnTo>
                <a:lnTo>
                  <a:pt x="24019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5" name="Google Shape;1925;p43"/>
          <p:cNvSpPr/>
          <p:nvPr/>
        </p:nvSpPr>
        <p:spPr>
          <a:xfrm>
            <a:off x="7482057" y="2026678"/>
            <a:ext cx="460925" cy="267336"/>
          </a:xfrm>
          <a:custGeom>
            <a:avLst/>
            <a:gdLst/>
            <a:ahLst/>
            <a:cxnLst/>
            <a:rect l="l" t="t" r="r" b="b"/>
            <a:pathLst>
              <a:path w="24019" h="13931" extrusionOk="0">
                <a:moveTo>
                  <a:pt x="24019" y="0"/>
                </a:moveTo>
                <a:lnTo>
                  <a:pt x="1" y="13790"/>
                </a:lnTo>
                <a:lnTo>
                  <a:pt x="85" y="13931"/>
                </a:lnTo>
                <a:lnTo>
                  <a:pt x="24019" y="0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6" name="Google Shape;1926;p43"/>
          <p:cNvSpPr/>
          <p:nvPr/>
        </p:nvSpPr>
        <p:spPr>
          <a:xfrm>
            <a:off x="7482057" y="1974089"/>
            <a:ext cx="460925" cy="267355"/>
          </a:xfrm>
          <a:custGeom>
            <a:avLst/>
            <a:gdLst/>
            <a:ahLst/>
            <a:cxnLst/>
            <a:rect l="l" t="t" r="r" b="b"/>
            <a:pathLst>
              <a:path w="24019" h="13932" extrusionOk="0">
                <a:moveTo>
                  <a:pt x="24019" y="1"/>
                </a:moveTo>
                <a:lnTo>
                  <a:pt x="1" y="13790"/>
                </a:lnTo>
                <a:lnTo>
                  <a:pt x="85" y="13931"/>
                </a:lnTo>
                <a:lnTo>
                  <a:pt x="24019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7" name="Google Shape;1927;p43"/>
          <p:cNvSpPr/>
          <p:nvPr/>
        </p:nvSpPr>
        <p:spPr>
          <a:xfrm>
            <a:off x="7482057" y="1921499"/>
            <a:ext cx="460925" cy="267355"/>
          </a:xfrm>
          <a:custGeom>
            <a:avLst/>
            <a:gdLst/>
            <a:ahLst/>
            <a:cxnLst/>
            <a:rect l="l" t="t" r="r" b="b"/>
            <a:pathLst>
              <a:path w="24019" h="13932" extrusionOk="0">
                <a:moveTo>
                  <a:pt x="24019" y="1"/>
                </a:moveTo>
                <a:lnTo>
                  <a:pt x="1" y="13790"/>
                </a:lnTo>
                <a:lnTo>
                  <a:pt x="85" y="13931"/>
                </a:lnTo>
                <a:lnTo>
                  <a:pt x="24019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8" name="Google Shape;1928;p43"/>
          <p:cNvSpPr/>
          <p:nvPr/>
        </p:nvSpPr>
        <p:spPr>
          <a:xfrm>
            <a:off x="7482057" y="1868910"/>
            <a:ext cx="460925" cy="267355"/>
          </a:xfrm>
          <a:custGeom>
            <a:avLst/>
            <a:gdLst/>
            <a:ahLst/>
            <a:cxnLst/>
            <a:rect l="l" t="t" r="r" b="b"/>
            <a:pathLst>
              <a:path w="24019" h="13932" extrusionOk="0">
                <a:moveTo>
                  <a:pt x="24019" y="1"/>
                </a:moveTo>
                <a:lnTo>
                  <a:pt x="1" y="13790"/>
                </a:lnTo>
                <a:lnTo>
                  <a:pt x="85" y="13931"/>
                </a:lnTo>
                <a:lnTo>
                  <a:pt x="24019" y="1"/>
                </a:lnTo>
                <a:close/>
              </a:path>
            </a:pathLst>
          </a:custGeom>
          <a:solidFill>
            <a:srgbClr val="93959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29" name="Google Shape;1929;p43"/>
          <p:cNvSpPr/>
          <p:nvPr/>
        </p:nvSpPr>
        <p:spPr>
          <a:xfrm>
            <a:off x="5882772" y="3077335"/>
            <a:ext cx="2107695" cy="1654408"/>
          </a:xfrm>
          <a:custGeom>
            <a:avLst/>
            <a:gdLst/>
            <a:ahLst/>
            <a:cxnLst/>
            <a:rect l="l" t="t" r="r" b="b"/>
            <a:pathLst>
              <a:path w="109833" h="86212" extrusionOk="0">
                <a:moveTo>
                  <a:pt x="109833" y="1"/>
                </a:moveTo>
                <a:lnTo>
                  <a:pt x="0" y="63493"/>
                </a:lnTo>
                <a:lnTo>
                  <a:pt x="0" y="64680"/>
                </a:lnTo>
                <a:lnTo>
                  <a:pt x="0" y="74259"/>
                </a:lnTo>
                <a:lnTo>
                  <a:pt x="0" y="75445"/>
                </a:lnTo>
                <a:lnTo>
                  <a:pt x="0" y="85024"/>
                </a:lnTo>
                <a:lnTo>
                  <a:pt x="0" y="86211"/>
                </a:lnTo>
                <a:lnTo>
                  <a:pt x="109833" y="22747"/>
                </a:lnTo>
                <a:lnTo>
                  <a:pt x="109833" y="21532"/>
                </a:lnTo>
                <a:lnTo>
                  <a:pt x="1046" y="84403"/>
                </a:lnTo>
                <a:lnTo>
                  <a:pt x="1046" y="74852"/>
                </a:lnTo>
                <a:lnTo>
                  <a:pt x="1046" y="73637"/>
                </a:lnTo>
                <a:lnTo>
                  <a:pt x="1046" y="64086"/>
                </a:lnTo>
                <a:lnTo>
                  <a:pt x="109833" y="1187"/>
                </a:lnTo>
                <a:lnTo>
                  <a:pt x="10983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0" name="Google Shape;1930;p43"/>
          <p:cNvSpPr/>
          <p:nvPr/>
        </p:nvSpPr>
        <p:spPr>
          <a:xfrm>
            <a:off x="5902822" y="4306346"/>
            <a:ext cx="19" cy="183840"/>
          </a:xfrm>
          <a:custGeom>
            <a:avLst/>
            <a:gdLst/>
            <a:ahLst/>
            <a:cxnLst/>
            <a:rect l="l" t="t" r="r" b="b"/>
            <a:pathLst>
              <a:path w="1" h="9580" extrusionOk="0">
                <a:moveTo>
                  <a:pt x="1" y="9580"/>
                </a:moveTo>
                <a:lnTo>
                  <a:pt x="1" y="1"/>
                </a:lnTo>
              </a:path>
            </a:pathLst>
          </a:custGeom>
          <a:solidFill>
            <a:srgbClr val="71737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1" name="Google Shape;1931;p43"/>
          <p:cNvSpPr/>
          <p:nvPr/>
        </p:nvSpPr>
        <p:spPr>
          <a:xfrm>
            <a:off x="4800671" y="3671513"/>
            <a:ext cx="1082335" cy="1060113"/>
          </a:xfrm>
          <a:custGeom>
            <a:avLst/>
            <a:gdLst/>
            <a:ahLst/>
            <a:cxnLst/>
            <a:rect l="l" t="t" r="r" b="b"/>
            <a:pathLst>
              <a:path w="56401" h="55243" extrusionOk="0">
                <a:moveTo>
                  <a:pt x="1" y="1"/>
                </a:moveTo>
                <a:lnTo>
                  <a:pt x="1" y="10766"/>
                </a:lnTo>
                <a:lnTo>
                  <a:pt x="1" y="11473"/>
                </a:lnTo>
                <a:lnTo>
                  <a:pt x="1" y="21532"/>
                </a:lnTo>
                <a:lnTo>
                  <a:pt x="1" y="22238"/>
                </a:lnTo>
                <a:lnTo>
                  <a:pt x="1" y="22747"/>
                </a:lnTo>
                <a:lnTo>
                  <a:pt x="56400" y="55242"/>
                </a:lnTo>
                <a:lnTo>
                  <a:pt x="56400" y="54733"/>
                </a:lnTo>
                <a:lnTo>
                  <a:pt x="56400" y="54055"/>
                </a:lnTo>
                <a:lnTo>
                  <a:pt x="56400" y="43996"/>
                </a:lnTo>
                <a:lnTo>
                  <a:pt x="56400" y="43290"/>
                </a:lnTo>
                <a:lnTo>
                  <a:pt x="56400" y="32524"/>
                </a:lnTo>
                <a:lnTo>
                  <a:pt x="1" y="1"/>
                </a:lnTo>
                <a:close/>
              </a:path>
            </a:pathLst>
          </a:custGeom>
          <a:solidFill>
            <a:srgbClr val="5210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2" name="Google Shape;1932;p43"/>
          <p:cNvSpPr/>
          <p:nvPr/>
        </p:nvSpPr>
        <p:spPr>
          <a:xfrm>
            <a:off x="5327082" y="2930426"/>
            <a:ext cx="1082873" cy="1060631"/>
          </a:xfrm>
          <a:custGeom>
            <a:avLst/>
            <a:gdLst/>
            <a:ahLst/>
            <a:cxnLst/>
            <a:rect l="l" t="t" r="r" b="b"/>
            <a:pathLst>
              <a:path w="56429" h="55270" extrusionOk="0">
                <a:moveTo>
                  <a:pt x="0" y="0"/>
                </a:moveTo>
                <a:lnTo>
                  <a:pt x="0" y="10794"/>
                </a:lnTo>
                <a:lnTo>
                  <a:pt x="0" y="11444"/>
                </a:lnTo>
                <a:lnTo>
                  <a:pt x="0" y="21560"/>
                </a:lnTo>
                <a:lnTo>
                  <a:pt x="0" y="22238"/>
                </a:lnTo>
                <a:lnTo>
                  <a:pt x="0" y="22746"/>
                </a:lnTo>
                <a:lnTo>
                  <a:pt x="56429" y="55270"/>
                </a:lnTo>
                <a:lnTo>
                  <a:pt x="56429" y="54761"/>
                </a:lnTo>
                <a:lnTo>
                  <a:pt x="56429" y="54055"/>
                </a:lnTo>
                <a:lnTo>
                  <a:pt x="56429" y="43967"/>
                </a:lnTo>
                <a:lnTo>
                  <a:pt x="56429" y="43289"/>
                </a:lnTo>
                <a:lnTo>
                  <a:pt x="56429" y="32495"/>
                </a:lnTo>
                <a:lnTo>
                  <a:pt x="0" y="0"/>
                </a:lnTo>
                <a:close/>
              </a:path>
            </a:pathLst>
          </a:custGeom>
          <a:solidFill>
            <a:srgbClr val="7E031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3" name="Google Shape;1933;p43"/>
          <p:cNvSpPr/>
          <p:nvPr/>
        </p:nvSpPr>
        <p:spPr>
          <a:xfrm>
            <a:off x="5854031" y="2189320"/>
            <a:ext cx="1082335" cy="1060650"/>
          </a:xfrm>
          <a:custGeom>
            <a:avLst/>
            <a:gdLst/>
            <a:ahLst/>
            <a:cxnLst/>
            <a:rect l="l" t="t" r="r" b="b"/>
            <a:pathLst>
              <a:path w="56401" h="55271" extrusionOk="0">
                <a:moveTo>
                  <a:pt x="1" y="0"/>
                </a:moveTo>
                <a:lnTo>
                  <a:pt x="1" y="10766"/>
                </a:lnTo>
                <a:lnTo>
                  <a:pt x="1" y="11444"/>
                </a:lnTo>
                <a:lnTo>
                  <a:pt x="1" y="21532"/>
                </a:lnTo>
                <a:lnTo>
                  <a:pt x="1" y="22238"/>
                </a:lnTo>
                <a:lnTo>
                  <a:pt x="1" y="22747"/>
                </a:lnTo>
                <a:lnTo>
                  <a:pt x="56400" y="55270"/>
                </a:lnTo>
                <a:lnTo>
                  <a:pt x="56400" y="54761"/>
                </a:lnTo>
                <a:lnTo>
                  <a:pt x="56400" y="54055"/>
                </a:lnTo>
                <a:lnTo>
                  <a:pt x="56400" y="43967"/>
                </a:lnTo>
                <a:lnTo>
                  <a:pt x="56400" y="43289"/>
                </a:lnTo>
                <a:lnTo>
                  <a:pt x="56400" y="32495"/>
                </a:lnTo>
                <a:lnTo>
                  <a:pt x="1" y="0"/>
                </a:lnTo>
                <a:close/>
              </a:path>
            </a:pathLst>
          </a:custGeom>
          <a:solidFill>
            <a:srgbClr val="D86E2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934" name="Google Shape;1934;p43"/>
          <p:cNvSpPr/>
          <p:nvPr/>
        </p:nvSpPr>
        <p:spPr>
          <a:xfrm>
            <a:off x="6381537" y="1447676"/>
            <a:ext cx="1082316" cy="1060650"/>
          </a:xfrm>
          <a:custGeom>
            <a:avLst/>
            <a:gdLst/>
            <a:ahLst/>
            <a:cxnLst/>
            <a:rect l="l" t="t" r="r" b="b"/>
            <a:pathLst>
              <a:path w="56400" h="55271" extrusionOk="0">
                <a:moveTo>
                  <a:pt x="0" y="1"/>
                </a:moveTo>
                <a:lnTo>
                  <a:pt x="0" y="10766"/>
                </a:lnTo>
                <a:lnTo>
                  <a:pt x="0" y="12744"/>
                </a:lnTo>
                <a:lnTo>
                  <a:pt x="0" y="21532"/>
                </a:lnTo>
                <a:lnTo>
                  <a:pt x="0" y="22238"/>
                </a:lnTo>
                <a:lnTo>
                  <a:pt x="0" y="22747"/>
                </a:lnTo>
                <a:lnTo>
                  <a:pt x="56400" y="55270"/>
                </a:lnTo>
                <a:lnTo>
                  <a:pt x="56400" y="54762"/>
                </a:lnTo>
                <a:lnTo>
                  <a:pt x="56400" y="54055"/>
                </a:lnTo>
                <a:lnTo>
                  <a:pt x="56400" y="45239"/>
                </a:lnTo>
                <a:lnTo>
                  <a:pt x="56400" y="43289"/>
                </a:lnTo>
                <a:lnTo>
                  <a:pt x="56400" y="32496"/>
                </a:lnTo>
                <a:lnTo>
                  <a:pt x="0" y="1"/>
                </a:lnTo>
                <a:close/>
              </a:path>
            </a:pathLst>
          </a:custGeom>
          <a:solidFill>
            <a:srgbClr val="1FA8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943" name="Google Shape;1943;p43"/>
          <p:cNvGrpSpPr/>
          <p:nvPr/>
        </p:nvGrpSpPr>
        <p:grpSpPr>
          <a:xfrm>
            <a:off x="2258775" y="1160188"/>
            <a:ext cx="2476800" cy="706892"/>
            <a:chOff x="2258775" y="1160188"/>
            <a:chExt cx="2476800" cy="706892"/>
          </a:xfrm>
        </p:grpSpPr>
        <p:sp>
          <p:nvSpPr>
            <p:cNvPr id="1944" name="Google Shape;1944;p43"/>
            <p:cNvSpPr txBox="1"/>
            <p:nvPr/>
          </p:nvSpPr>
          <p:spPr>
            <a:xfrm>
              <a:off x="2258775" y="1160188"/>
              <a:ext cx="24768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Edit, Edit, Edit</a:t>
              </a:r>
              <a:endParaRPr sz="1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945" name="Google Shape;1945;p43"/>
            <p:cNvSpPr txBox="1"/>
            <p:nvPr/>
          </p:nvSpPr>
          <p:spPr>
            <a:xfrm>
              <a:off x="2258775" y="1351980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Format document, review for grammar, add links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46" name="Google Shape;1946;p43"/>
          <p:cNvGrpSpPr/>
          <p:nvPr/>
        </p:nvGrpSpPr>
        <p:grpSpPr>
          <a:xfrm>
            <a:off x="2258775" y="1901288"/>
            <a:ext cx="2476800" cy="706892"/>
            <a:chOff x="2258775" y="1901288"/>
            <a:chExt cx="2476800" cy="706892"/>
          </a:xfrm>
        </p:grpSpPr>
        <p:sp>
          <p:nvSpPr>
            <p:cNvPr id="1947" name="Google Shape;1947;p43"/>
            <p:cNvSpPr txBox="1"/>
            <p:nvPr/>
          </p:nvSpPr>
          <p:spPr>
            <a:xfrm>
              <a:off x="2258775" y="1901288"/>
              <a:ext cx="24768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Feedback</a:t>
              </a:r>
              <a:endParaRPr sz="1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948" name="Google Shape;1948;p43"/>
            <p:cNvSpPr txBox="1"/>
            <p:nvPr/>
          </p:nvSpPr>
          <p:spPr>
            <a:xfrm>
              <a:off x="2258775" y="2093080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Review and input from selected district employees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49" name="Google Shape;1949;p43"/>
          <p:cNvGrpSpPr/>
          <p:nvPr/>
        </p:nvGrpSpPr>
        <p:grpSpPr>
          <a:xfrm>
            <a:off x="2258775" y="2643188"/>
            <a:ext cx="2795062" cy="706892"/>
            <a:chOff x="2258775" y="2643188"/>
            <a:chExt cx="2476800" cy="706892"/>
          </a:xfrm>
        </p:grpSpPr>
        <p:sp>
          <p:nvSpPr>
            <p:cNvPr id="1950" name="Google Shape;1950;p43"/>
            <p:cNvSpPr txBox="1"/>
            <p:nvPr/>
          </p:nvSpPr>
          <p:spPr>
            <a:xfrm>
              <a:off x="2258775" y="2643188"/>
              <a:ext cx="24768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Authors</a:t>
              </a:r>
              <a:endParaRPr sz="1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951" name="Google Shape;1951;p43"/>
            <p:cNvSpPr txBox="1"/>
            <p:nvPr/>
          </p:nvSpPr>
          <p:spPr>
            <a:xfrm>
              <a:off x="2258775" y="2834980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Agency assistant director, general counsel, district services team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52" name="Google Shape;1952;p43"/>
          <p:cNvGrpSpPr/>
          <p:nvPr/>
        </p:nvGrpSpPr>
        <p:grpSpPr>
          <a:xfrm>
            <a:off x="2258775" y="3383501"/>
            <a:ext cx="2476800" cy="706892"/>
            <a:chOff x="2258775" y="3383501"/>
            <a:chExt cx="2476800" cy="706892"/>
          </a:xfrm>
        </p:grpSpPr>
        <p:sp>
          <p:nvSpPr>
            <p:cNvPr id="1953" name="Google Shape;1953;p43"/>
            <p:cNvSpPr txBox="1"/>
            <p:nvPr/>
          </p:nvSpPr>
          <p:spPr>
            <a:xfrm>
              <a:off x="2258775" y="3383501"/>
              <a:ext cx="2476800" cy="353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Timeline</a:t>
              </a:r>
              <a:endParaRPr sz="18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954" name="Google Shape;1954;p43"/>
            <p:cNvSpPr txBox="1"/>
            <p:nvPr/>
          </p:nvSpPr>
          <p:spPr>
            <a:xfrm>
              <a:off x="2258775" y="3575293"/>
              <a:ext cx="2476800" cy="515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Started in 2021 – finished June 2023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955" name="Google Shape;1955;p43"/>
          <p:cNvGrpSpPr/>
          <p:nvPr/>
        </p:nvGrpSpPr>
        <p:grpSpPr>
          <a:xfrm>
            <a:off x="1757650" y="1344463"/>
            <a:ext cx="338625" cy="338332"/>
            <a:chOff x="1757650" y="1344463"/>
            <a:chExt cx="338625" cy="338332"/>
          </a:xfrm>
        </p:grpSpPr>
        <p:sp>
          <p:nvSpPr>
            <p:cNvPr id="1956" name="Google Shape;1956;p43"/>
            <p:cNvSpPr/>
            <p:nvPr/>
          </p:nvSpPr>
          <p:spPr>
            <a:xfrm>
              <a:off x="1916865" y="1384103"/>
              <a:ext cx="89163" cy="89183"/>
            </a:xfrm>
            <a:custGeom>
              <a:avLst/>
              <a:gdLst/>
              <a:ahLst/>
              <a:cxnLst/>
              <a:rect l="l" t="t" r="r" b="b"/>
              <a:pathLst>
                <a:path w="5095" h="5094" extrusionOk="0">
                  <a:moveTo>
                    <a:pt x="565" y="0"/>
                  </a:moveTo>
                  <a:cubicBezTo>
                    <a:pt x="251" y="0"/>
                    <a:pt x="1" y="254"/>
                    <a:pt x="1" y="568"/>
                  </a:cubicBezTo>
                  <a:cubicBezTo>
                    <a:pt x="1" y="879"/>
                    <a:pt x="251" y="1132"/>
                    <a:pt x="565" y="1132"/>
                  </a:cubicBezTo>
                  <a:cubicBezTo>
                    <a:pt x="2440" y="1135"/>
                    <a:pt x="3959" y="2654"/>
                    <a:pt x="3962" y="4529"/>
                  </a:cubicBezTo>
                  <a:cubicBezTo>
                    <a:pt x="3962" y="4843"/>
                    <a:pt x="4216" y="5094"/>
                    <a:pt x="4530" y="5094"/>
                  </a:cubicBezTo>
                  <a:cubicBezTo>
                    <a:pt x="4841" y="5094"/>
                    <a:pt x="5094" y="4843"/>
                    <a:pt x="5094" y="4529"/>
                  </a:cubicBezTo>
                  <a:cubicBezTo>
                    <a:pt x="5091" y="2029"/>
                    <a:pt x="3065" y="3"/>
                    <a:pt x="5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57" name="Google Shape;1957;p43"/>
            <p:cNvSpPr/>
            <p:nvPr/>
          </p:nvSpPr>
          <p:spPr>
            <a:xfrm>
              <a:off x="1802520" y="1344463"/>
              <a:ext cx="258090" cy="338332"/>
            </a:xfrm>
            <a:custGeom>
              <a:avLst/>
              <a:gdLst/>
              <a:ahLst/>
              <a:cxnLst/>
              <a:rect l="l" t="t" r="r" b="b"/>
              <a:pathLst>
                <a:path w="14748" h="19325" extrusionOk="0">
                  <a:moveTo>
                    <a:pt x="7088" y="1135"/>
                  </a:moveTo>
                  <a:cubicBezTo>
                    <a:pt x="8391" y="1135"/>
                    <a:pt x="9651" y="1571"/>
                    <a:pt x="10668" y="2397"/>
                  </a:cubicBezTo>
                  <a:cubicBezTo>
                    <a:pt x="13159" y="4417"/>
                    <a:pt x="13473" y="8104"/>
                    <a:pt x="11360" y="10516"/>
                  </a:cubicBezTo>
                  <a:cubicBezTo>
                    <a:pt x="10572" y="11419"/>
                    <a:pt x="10085" y="12503"/>
                    <a:pt x="9962" y="13626"/>
                  </a:cubicBezTo>
                  <a:lnTo>
                    <a:pt x="4237" y="13626"/>
                  </a:lnTo>
                  <a:cubicBezTo>
                    <a:pt x="4107" y="12482"/>
                    <a:pt x="3630" y="11407"/>
                    <a:pt x="2866" y="10550"/>
                  </a:cubicBezTo>
                  <a:cubicBezTo>
                    <a:pt x="1658" y="9191"/>
                    <a:pt x="1184" y="7367"/>
                    <a:pt x="1571" y="5549"/>
                  </a:cubicBezTo>
                  <a:cubicBezTo>
                    <a:pt x="2020" y="3427"/>
                    <a:pt x="3748" y="1706"/>
                    <a:pt x="5873" y="1262"/>
                  </a:cubicBezTo>
                  <a:cubicBezTo>
                    <a:pt x="6278" y="1177"/>
                    <a:pt x="6685" y="1135"/>
                    <a:pt x="7088" y="1135"/>
                  </a:cubicBezTo>
                  <a:close/>
                  <a:moveTo>
                    <a:pt x="9931" y="14759"/>
                  </a:moveTo>
                  <a:lnTo>
                    <a:pt x="9931" y="15323"/>
                  </a:lnTo>
                  <a:cubicBezTo>
                    <a:pt x="9931" y="15637"/>
                    <a:pt x="9678" y="15891"/>
                    <a:pt x="9364" y="15891"/>
                  </a:cubicBezTo>
                  <a:lnTo>
                    <a:pt x="4835" y="15891"/>
                  </a:lnTo>
                  <a:cubicBezTo>
                    <a:pt x="4521" y="15891"/>
                    <a:pt x="4270" y="15637"/>
                    <a:pt x="4270" y="15323"/>
                  </a:cubicBezTo>
                  <a:lnTo>
                    <a:pt x="4270" y="14759"/>
                  </a:lnTo>
                  <a:close/>
                  <a:moveTo>
                    <a:pt x="8699" y="17023"/>
                  </a:moveTo>
                  <a:cubicBezTo>
                    <a:pt x="8464" y="17694"/>
                    <a:pt x="7827" y="18192"/>
                    <a:pt x="7099" y="18192"/>
                  </a:cubicBezTo>
                  <a:cubicBezTo>
                    <a:pt x="6371" y="18192"/>
                    <a:pt x="5734" y="17694"/>
                    <a:pt x="5499" y="17023"/>
                  </a:cubicBezTo>
                  <a:close/>
                  <a:moveTo>
                    <a:pt x="7087" y="0"/>
                  </a:moveTo>
                  <a:cubicBezTo>
                    <a:pt x="6607" y="0"/>
                    <a:pt x="6123" y="50"/>
                    <a:pt x="5641" y="151"/>
                  </a:cubicBezTo>
                  <a:cubicBezTo>
                    <a:pt x="3053" y="712"/>
                    <a:pt x="1027" y="2729"/>
                    <a:pt x="462" y="5314"/>
                  </a:cubicBezTo>
                  <a:cubicBezTo>
                    <a:pt x="0" y="7488"/>
                    <a:pt x="568" y="9671"/>
                    <a:pt x="2020" y="11301"/>
                  </a:cubicBezTo>
                  <a:cubicBezTo>
                    <a:pt x="2730" y="12099"/>
                    <a:pt x="3135" y="13149"/>
                    <a:pt x="3135" y="14191"/>
                  </a:cubicBezTo>
                  <a:lnTo>
                    <a:pt x="3135" y="15323"/>
                  </a:lnTo>
                  <a:cubicBezTo>
                    <a:pt x="3138" y="16060"/>
                    <a:pt x="3612" y="16709"/>
                    <a:pt x="4309" y="16939"/>
                  </a:cubicBezTo>
                  <a:cubicBezTo>
                    <a:pt x="4409" y="17518"/>
                    <a:pt x="4681" y="18053"/>
                    <a:pt x="5094" y="18473"/>
                  </a:cubicBezTo>
                  <a:cubicBezTo>
                    <a:pt x="5642" y="19040"/>
                    <a:pt x="6371" y="19324"/>
                    <a:pt x="7099" y="19324"/>
                  </a:cubicBezTo>
                  <a:cubicBezTo>
                    <a:pt x="7828" y="19324"/>
                    <a:pt x="8556" y="19040"/>
                    <a:pt x="9104" y="18473"/>
                  </a:cubicBezTo>
                  <a:cubicBezTo>
                    <a:pt x="9518" y="18053"/>
                    <a:pt x="9790" y="17518"/>
                    <a:pt x="9889" y="16939"/>
                  </a:cubicBezTo>
                  <a:cubicBezTo>
                    <a:pt x="10587" y="16709"/>
                    <a:pt x="11061" y="16060"/>
                    <a:pt x="11064" y="15323"/>
                  </a:cubicBezTo>
                  <a:lnTo>
                    <a:pt x="11064" y="14191"/>
                  </a:lnTo>
                  <a:cubicBezTo>
                    <a:pt x="11064" y="13149"/>
                    <a:pt x="11471" y="12108"/>
                    <a:pt x="12211" y="11262"/>
                  </a:cubicBezTo>
                  <a:cubicBezTo>
                    <a:pt x="14747" y="8366"/>
                    <a:pt x="14370" y="3943"/>
                    <a:pt x="11381" y="1518"/>
                  </a:cubicBezTo>
                  <a:cubicBezTo>
                    <a:pt x="10159" y="525"/>
                    <a:pt x="8647" y="0"/>
                    <a:pt x="70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58" name="Google Shape;1958;p43"/>
            <p:cNvSpPr/>
            <p:nvPr/>
          </p:nvSpPr>
          <p:spPr>
            <a:xfrm>
              <a:off x="1757650" y="1463402"/>
              <a:ext cx="39655" cy="19836"/>
            </a:xfrm>
            <a:custGeom>
              <a:avLst/>
              <a:gdLst/>
              <a:ahLst/>
              <a:cxnLst/>
              <a:rect l="l" t="t" r="r" b="b"/>
              <a:pathLst>
                <a:path w="2266" h="1133" extrusionOk="0">
                  <a:moveTo>
                    <a:pt x="569" y="0"/>
                  </a:moveTo>
                  <a:cubicBezTo>
                    <a:pt x="255" y="0"/>
                    <a:pt x="1" y="254"/>
                    <a:pt x="1" y="568"/>
                  </a:cubicBezTo>
                  <a:cubicBezTo>
                    <a:pt x="1" y="879"/>
                    <a:pt x="255" y="1133"/>
                    <a:pt x="569" y="1133"/>
                  </a:cubicBezTo>
                  <a:lnTo>
                    <a:pt x="1701" y="1133"/>
                  </a:lnTo>
                  <a:cubicBezTo>
                    <a:pt x="2012" y="1133"/>
                    <a:pt x="2266" y="879"/>
                    <a:pt x="2266" y="568"/>
                  </a:cubicBezTo>
                  <a:cubicBezTo>
                    <a:pt x="2266" y="254"/>
                    <a:pt x="2012" y="0"/>
                    <a:pt x="1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59" name="Google Shape;1959;p43"/>
            <p:cNvSpPr/>
            <p:nvPr/>
          </p:nvSpPr>
          <p:spPr>
            <a:xfrm>
              <a:off x="1759715" y="1397025"/>
              <a:ext cx="35525" cy="33632"/>
            </a:xfrm>
            <a:custGeom>
              <a:avLst/>
              <a:gdLst/>
              <a:ahLst/>
              <a:cxnLst/>
              <a:rect l="l" t="t" r="r" b="b"/>
              <a:pathLst>
                <a:path w="2030" h="1921" extrusionOk="0">
                  <a:moveTo>
                    <a:pt x="622" y="0"/>
                  </a:moveTo>
                  <a:cubicBezTo>
                    <a:pt x="476" y="0"/>
                    <a:pt x="331" y="56"/>
                    <a:pt x="221" y="168"/>
                  </a:cubicBezTo>
                  <a:cubicBezTo>
                    <a:pt x="4" y="385"/>
                    <a:pt x="1" y="739"/>
                    <a:pt x="215" y="962"/>
                  </a:cubicBezTo>
                  <a:lnTo>
                    <a:pt x="1015" y="1762"/>
                  </a:lnTo>
                  <a:cubicBezTo>
                    <a:pt x="1125" y="1868"/>
                    <a:pt x="1267" y="1921"/>
                    <a:pt x="1409" y="1921"/>
                  </a:cubicBezTo>
                  <a:cubicBezTo>
                    <a:pt x="1554" y="1921"/>
                    <a:pt x="1699" y="1865"/>
                    <a:pt x="1809" y="1753"/>
                  </a:cubicBezTo>
                  <a:cubicBezTo>
                    <a:pt x="2027" y="1536"/>
                    <a:pt x="2030" y="1183"/>
                    <a:pt x="1815" y="962"/>
                  </a:cubicBezTo>
                  <a:lnTo>
                    <a:pt x="1015" y="159"/>
                  </a:lnTo>
                  <a:cubicBezTo>
                    <a:pt x="905" y="53"/>
                    <a:pt x="763" y="0"/>
                    <a:pt x="6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60" name="Google Shape;1960;p43"/>
            <p:cNvSpPr/>
            <p:nvPr/>
          </p:nvSpPr>
          <p:spPr>
            <a:xfrm>
              <a:off x="1759400" y="1515982"/>
              <a:ext cx="35840" cy="33860"/>
            </a:xfrm>
            <a:custGeom>
              <a:avLst/>
              <a:gdLst/>
              <a:ahLst/>
              <a:cxnLst/>
              <a:rect l="l" t="t" r="r" b="b"/>
              <a:pathLst>
                <a:path w="2048" h="1934" extrusionOk="0">
                  <a:moveTo>
                    <a:pt x="1427" y="0"/>
                  </a:moveTo>
                  <a:cubicBezTo>
                    <a:pt x="1285" y="0"/>
                    <a:pt x="1143" y="53"/>
                    <a:pt x="1033" y="159"/>
                  </a:cubicBezTo>
                  <a:lnTo>
                    <a:pt x="233" y="962"/>
                  </a:lnTo>
                  <a:cubicBezTo>
                    <a:pt x="4" y="1179"/>
                    <a:pt x="1" y="1545"/>
                    <a:pt x="227" y="1768"/>
                  </a:cubicBezTo>
                  <a:cubicBezTo>
                    <a:pt x="338" y="1879"/>
                    <a:pt x="482" y="1934"/>
                    <a:pt x="627" y="1934"/>
                  </a:cubicBezTo>
                  <a:cubicBezTo>
                    <a:pt x="774" y="1934"/>
                    <a:pt x="922" y="1876"/>
                    <a:pt x="1033" y="1762"/>
                  </a:cubicBezTo>
                  <a:lnTo>
                    <a:pt x="1833" y="962"/>
                  </a:lnTo>
                  <a:cubicBezTo>
                    <a:pt x="2048" y="738"/>
                    <a:pt x="2045" y="385"/>
                    <a:pt x="1827" y="168"/>
                  </a:cubicBezTo>
                  <a:cubicBezTo>
                    <a:pt x="1717" y="56"/>
                    <a:pt x="1572" y="0"/>
                    <a:pt x="14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61" name="Google Shape;1961;p43"/>
            <p:cNvSpPr/>
            <p:nvPr/>
          </p:nvSpPr>
          <p:spPr>
            <a:xfrm>
              <a:off x="2056200" y="1463402"/>
              <a:ext cx="39655" cy="19836"/>
            </a:xfrm>
            <a:custGeom>
              <a:avLst/>
              <a:gdLst/>
              <a:ahLst/>
              <a:cxnLst/>
              <a:rect l="l" t="t" r="r" b="b"/>
              <a:pathLst>
                <a:path w="2266" h="1133" extrusionOk="0">
                  <a:moveTo>
                    <a:pt x="568" y="0"/>
                  </a:moveTo>
                  <a:cubicBezTo>
                    <a:pt x="254" y="0"/>
                    <a:pt x="1" y="254"/>
                    <a:pt x="1" y="568"/>
                  </a:cubicBezTo>
                  <a:cubicBezTo>
                    <a:pt x="1" y="879"/>
                    <a:pt x="254" y="1133"/>
                    <a:pt x="568" y="1133"/>
                  </a:cubicBezTo>
                  <a:lnTo>
                    <a:pt x="1701" y="1133"/>
                  </a:lnTo>
                  <a:cubicBezTo>
                    <a:pt x="2012" y="1133"/>
                    <a:pt x="2265" y="879"/>
                    <a:pt x="2265" y="568"/>
                  </a:cubicBezTo>
                  <a:cubicBezTo>
                    <a:pt x="2265" y="254"/>
                    <a:pt x="2012" y="0"/>
                    <a:pt x="17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62" name="Google Shape;1962;p43"/>
            <p:cNvSpPr/>
            <p:nvPr/>
          </p:nvSpPr>
          <p:spPr>
            <a:xfrm>
              <a:off x="2055780" y="1397025"/>
              <a:ext cx="38010" cy="33772"/>
            </a:xfrm>
            <a:custGeom>
              <a:avLst/>
              <a:gdLst/>
              <a:ahLst/>
              <a:cxnLst/>
              <a:rect l="l" t="t" r="r" b="b"/>
              <a:pathLst>
                <a:path w="2172" h="1929" extrusionOk="0">
                  <a:moveTo>
                    <a:pt x="1550" y="0"/>
                  </a:moveTo>
                  <a:cubicBezTo>
                    <a:pt x="1409" y="0"/>
                    <a:pt x="1267" y="53"/>
                    <a:pt x="1157" y="159"/>
                  </a:cubicBezTo>
                  <a:lnTo>
                    <a:pt x="357" y="962"/>
                  </a:lnTo>
                  <a:cubicBezTo>
                    <a:pt x="1" y="1318"/>
                    <a:pt x="251" y="1928"/>
                    <a:pt x="756" y="1928"/>
                  </a:cubicBezTo>
                  <a:cubicBezTo>
                    <a:pt x="907" y="1928"/>
                    <a:pt x="1051" y="1868"/>
                    <a:pt x="1157" y="1762"/>
                  </a:cubicBezTo>
                  <a:lnTo>
                    <a:pt x="1957" y="959"/>
                  </a:lnTo>
                  <a:cubicBezTo>
                    <a:pt x="2172" y="739"/>
                    <a:pt x="2169" y="385"/>
                    <a:pt x="1951" y="168"/>
                  </a:cubicBezTo>
                  <a:cubicBezTo>
                    <a:pt x="1841" y="56"/>
                    <a:pt x="1696" y="0"/>
                    <a:pt x="155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63" name="Google Shape;1963;p43"/>
            <p:cNvSpPr/>
            <p:nvPr/>
          </p:nvSpPr>
          <p:spPr>
            <a:xfrm>
              <a:off x="2058265" y="1515982"/>
              <a:ext cx="38010" cy="33772"/>
            </a:xfrm>
            <a:custGeom>
              <a:avLst/>
              <a:gdLst/>
              <a:ahLst/>
              <a:cxnLst/>
              <a:rect l="l" t="t" r="r" b="b"/>
              <a:pathLst>
                <a:path w="2172" h="1929" extrusionOk="0">
                  <a:moveTo>
                    <a:pt x="622" y="0"/>
                  </a:moveTo>
                  <a:cubicBezTo>
                    <a:pt x="476" y="0"/>
                    <a:pt x="331" y="56"/>
                    <a:pt x="221" y="168"/>
                  </a:cubicBezTo>
                  <a:cubicBezTo>
                    <a:pt x="4" y="385"/>
                    <a:pt x="1" y="738"/>
                    <a:pt x="215" y="962"/>
                  </a:cubicBezTo>
                  <a:lnTo>
                    <a:pt x="1015" y="1762"/>
                  </a:lnTo>
                  <a:cubicBezTo>
                    <a:pt x="1121" y="1868"/>
                    <a:pt x="1266" y="1928"/>
                    <a:pt x="1417" y="1928"/>
                  </a:cubicBezTo>
                  <a:cubicBezTo>
                    <a:pt x="1921" y="1928"/>
                    <a:pt x="2172" y="1318"/>
                    <a:pt x="1815" y="962"/>
                  </a:cubicBezTo>
                  <a:lnTo>
                    <a:pt x="1015" y="159"/>
                  </a:lnTo>
                  <a:cubicBezTo>
                    <a:pt x="905" y="53"/>
                    <a:pt x="763" y="0"/>
                    <a:pt x="6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</p:grpSp>
      <p:sp>
        <p:nvSpPr>
          <p:cNvPr id="1964" name="Google Shape;1964;p43"/>
          <p:cNvSpPr/>
          <p:nvPr/>
        </p:nvSpPr>
        <p:spPr>
          <a:xfrm>
            <a:off x="1756206" y="2084641"/>
            <a:ext cx="341506" cy="340204"/>
          </a:xfrm>
          <a:custGeom>
            <a:avLst/>
            <a:gdLst/>
            <a:ahLst/>
            <a:cxnLst/>
            <a:rect l="l" t="t" r="r" b="b"/>
            <a:pathLst>
              <a:path w="19401" h="19327" extrusionOk="0">
                <a:moveTo>
                  <a:pt x="14796" y="1700"/>
                </a:moveTo>
                <a:lnTo>
                  <a:pt x="17815" y="3965"/>
                </a:lnTo>
                <a:lnTo>
                  <a:pt x="14796" y="6229"/>
                </a:lnTo>
                <a:lnTo>
                  <a:pt x="14796" y="5097"/>
                </a:lnTo>
                <a:cubicBezTo>
                  <a:pt x="14796" y="4783"/>
                  <a:pt x="14542" y="4529"/>
                  <a:pt x="14231" y="4529"/>
                </a:cubicBezTo>
                <a:lnTo>
                  <a:pt x="10795" y="4529"/>
                </a:lnTo>
                <a:cubicBezTo>
                  <a:pt x="9807" y="4529"/>
                  <a:pt x="8893" y="5046"/>
                  <a:pt x="8379" y="5888"/>
                </a:cubicBezTo>
                <a:cubicBezTo>
                  <a:pt x="8177" y="5547"/>
                  <a:pt x="7932" y="5230"/>
                  <a:pt x="7658" y="4946"/>
                </a:cubicBezTo>
                <a:cubicBezTo>
                  <a:pt x="8409" y="3974"/>
                  <a:pt x="9566" y="3403"/>
                  <a:pt x="10795" y="3397"/>
                </a:cubicBezTo>
                <a:lnTo>
                  <a:pt x="14231" y="3397"/>
                </a:lnTo>
                <a:cubicBezTo>
                  <a:pt x="14542" y="3397"/>
                  <a:pt x="14796" y="3143"/>
                  <a:pt x="14796" y="2832"/>
                </a:cubicBezTo>
                <a:lnTo>
                  <a:pt x="14796" y="1700"/>
                </a:lnTo>
                <a:close/>
                <a:moveTo>
                  <a:pt x="5807" y="13011"/>
                </a:moveTo>
                <a:cubicBezTo>
                  <a:pt x="5888" y="13398"/>
                  <a:pt x="6015" y="13778"/>
                  <a:pt x="6184" y="14137"/>
                </a:cubicBezTo>
                <a:cubicBezTo>
                  <a:pt x="5538" y="14566"/>
                  <a:pt x="4777" y="14796"/>
                  <a:pt x="4001" y="14796"/>
                </a:cubicBezTo>
                <a:lnTo>
                  <a:pt x="1700" y="14796"/>
                </a:lnTo>
                <a:cubicBezTo>
                  <a:pt x="1386" y="14796"/>
                  <a:pt x="1133" y="14542"/>
                  <a:pt x="1133" y="14231"/>
                </a:cubicBezTo>
                <a:cubicBezTo>
                  <a:pt x="1133" y="13917"/>
                  <a:pt x="1386" y="13663"/>
                  <a:pt x="1700" y="13663"/>
                </a:cubicBezTo>
                <a:lnTo>
                  <a:pt x="4001" y="13663"/>
                </a:lnTo>
                <a:cubicBezTo>
                  <a:pt x="4662" y="13663"/>
                  <a:pt x="5299" y="13434"/>
                  <a:pt x="5807" y="13011"/>
                </a:cubicBezTo>
                <a:close/>
                <a:moveTo>
                  <a:pt x="4001" y="4529"/>
                </a:moveTo>
                <a:cubicBezTo>
                  <a:pt x="6190" y="4532"/>
                  <a:pt x="7963" y="6305"/>
                  <a:pt x="7966" y="8494"/>
                </a:cubicBezTo>
                <a:lnTo>
                  <a:pt x="7966" y="11966"/>
                </a:lnTo>
                <a:cubicBezTo>
                  <a:pt x="7966" y="13527"/>
                  <a:pt x="9231" y="14792"/>
                  <a:pt x="10795" y="14796"/>
                </a:cubicBezTo>
                <a:lnTo>
                  <a:pt x="14231" y="14796"/>
                </a:lnTo>
                <a:cubicBezTo>
                  <a:pt x="14542" y="14796"/>
                  <a:pt x="14796" y="14542"/>
                  <a:pt x="14796" y="14231"/>
                </a:cubicBezTo>
                <a:lnTo>
                  <a:pt x="14796" y="13099"/>
                </a:lnTo>
                <a:lnTo>
                  <a:pt x="17815" y="15363"/>
                </a:lnTo>
                <a:lnTo>
                  <a:pt x="14796" y="17628"/>
                </a:lnTo>
                <a:lnTo>
                  <a:pt x="14796" y="16495"/>
                </a:lnTo>
                <a:cubicBezTo>
                  <a:pt x="14796" y="16181"/>
                  <a:pt x="14542" y="15928"/>
                  <a:pt x="14231" y="15928"/>
                </a:cubicBezTo>
                <a:lnTo>
                  <a:pt x="10795" y="15928"/>
                </a:lnTo>
                <a:cubicBezTo>
                  <a:pt x="8606" y="15925"/>
                  <a:pt x="6833" y="14152"/>
                  <a:pt x="6833" y="11966"/>
                </a:cubicBezTo>
                <a:lnTo>
                  <a:pt x="6833" y="8494"/>
                </a:lnTo>
                <a:cubicBezTo>
                  <a:pt x="6830" y="6930"/>
                  <a:pt x="5565" y="5665"/>
                  <a:pt x="4001" y="5662"/>
                </a:cubicBezTo>
                <a:lnTo>
                  <a:pt x="1700" y="5662"/>
                </a:lnTo>
                <a:cubicBezTo>
                  <a:pt x="1386" y="5662"/>
                  <a:pt x="1133" y="5408"/>
                  <a:pt x="1133" y="5097"/>
                </a:cubicBezTo>
                <a:cubicBezTo>
                  <a:pt x="1133" y="4783"/>
                  <a:pt x="1386" y="4529"/>
                  <a:pt x="1700" y="4529"/>
                </a:cubicBezTo>
                <a:close/>
                <a:moveTo>
                  <a:pt x="14230" y="0"/>
                </a:moveTo>
                <a:cubicBezTo>
                  <a:pt x="13937" y="0"/>
                  <a:pt x="13663" y="232"/>
                  <a:pt x="13663" y="568"/>
                </a:cubicBezTo>
                <a:lnTo>
                  <a:pt x="13663" y="2265"/>
                </a:lnTo>
                <a:lnTo>
                  <a:pt x="10795" y="2265"/>
                </a:lnTo>
                <a:cubicBezTo>
                  <a:pt x="9228" y="2265"/>
                  <a:pt x="7745" y="2989"/>
                  <a:pt x="6782" y="4224"/>
                </a:cubicBezTo>
                <a:cubicBezTo>
                  <a:pt x="5955" y="3684"/>
                  <a:pt x="4988" y="3397"/>
                  <a:pt x="4001" y="3397"/>
                </a:cubicBezTo>
                <a:lnTo>
                  <a:pt x="1700" y="3397"/>
                </a:lnTo>
                <a:cubicBezTo>
                  <a:pt x="761" y="3397"/>
                  <a:pt x="0" y="4158"/>
                  <a:pt x="0" y="5097"/>
                </a:cubicBezTo>
                <a:cubicBezTo>
                  <a:pt x="0" y="6033"/>
                  <a:pt x="761" y="6794"/>
                  <a:pt x="1700" y="6794"/>
                </a:cubicBezTo>
                <a:lnTo>
                  <a:pt x="4001" y="6794"/>
                </a:lnTo>
                <a:cubicBezTo>
                  <a:pt x="4940" y="6794"/>
                  <a:pt x="5698" y="7555"/>
                  <a:pt x="5701" y="8494"/>
                </a:cubicBezTo>
                <a:lnTo>
                  <a:pt x="5701" y="10834"/>
                </a:lnTo>
                <a:cubicBezTo>
                  <a:pt x="5698" y="11770"/>
                  <a:pt x="4940" y="12531"/>
                  <a:pt x="4001" y="12531"/>
                </a:cubicBezTo>
                <a:lnTo>
                  <a:pt x="1700" y="12531"/>
                </a:lnTo>
                <a:cubicBezTo>
                  <a:pt x="761" y="12531"/>
                  <a:pt x="0" y="13292"/>
                  <a:pt x="0" y="14231"/>
                </a:cubicBezTo>
                <a:cubicBezTo>
                  <a:pt x="0" y="15167"/>
                  <a:pt x="761" y="15928"/>
                  <a:pt x="1700" y="15928"/>
                </a:cubicBezTo>
                <a:lnTo>
                  <a:pt x="4001" y="15928"/>
                </a:lnTo>
                <a:cubicBezTo>
                  <a:pt x="4988" y="15928"/>
                  <a:pt x="5955" y="15641"/>
                  <a:pt x="6782" y="15100"/>
                </a:cubicBezTo>
                <a:cubicBezTo>
                  <a:pt x="7745" y="16338"/>
                  <a:pt x="9228" y="17060"/>
                  <a:pt x="10795" y="17060"/>
                </a:cubicBezTo>
                <a:lnTo>
                  <a:pt x="13663" y="17060"/>
                </a:lnTo>
                <a:lnTo>
                  <a:pt x="13663" y="18760"/>
                </a:lnTo>
                <a:cubicBezTo>
                  <a:pt x="13663" y="19095"/>
                  <a:pt x="13938" y="19326"/>
                  <a:pt x="14232" y="19326"/>
                </a:cubicBezTo>
                <a:cubicBezTo>
                  <a:pt x="14347" y="19326"/>
                  <a:pt x="14464" y="19291"/>
                  <a:pt x="14569" y="19213"/>
                </a:cubicBezTo>
                <a:lnTo>
                  <a:pt x="19098" y="15816"/>
                </a:lnTo>
                <a:cubicBezTo>
                  <a:pt x="19400" y="15590"/>
                  <a:pt x="19400" y="15134"/>
                  <a:pt x="19098" y="14910"/>
                </a:cubicBezTo>
                <a:lnTo>
                  <a:pt x="14569" y="11513"/>
                </a:lnTo>
                <a:cubicBezTo>
                  <a:pt x="14464" y="11434"/>
                  <a:pt x="14345" y="11398"/>
                  <a:pt x="14230" y="11398"/>
                </a:cubicBezTo>
                <a:cubicBezTo>
                  <a:pt x="13937" y="11398"/>
                  <a:pt x="13663" y="11630"/>
                  <a:pt x="13663" y="11966"/>
                </a:cubicBezTo>
                <a:lnTo>
                  <a:pt x="13663" y="13663"/>
                </a:lnTo>
                <a:lnTo>
                  <a:pt x="10795" y="13663"/>
                </a:lnTo>
                <a:cubicBezTo>
                  <a:pt x="9856" y="13663"/>
                  <a:pt x="9098" y="12902"/>
                  <a:pt x="9098" y="11966"/>
                </a:cubicBezTo>
                <a:lnTo>
                  <a:pt x="9098" y="7362"/>
                </a:lnTo>
                <a:cubicBezTo>
                  <a:pt x="9098" y="6423"/>
                  <a:pt x="9856" y="5662"/>
                  <a:pt x="10795" y="5662"/>
                </a:cubicBezTo>
                <a:lnTo>
                  <a:pt x="13663" y="5662"/>
                </a:lnTo>
                <a:lnTo>
                  <a:pt x="13663" y="7362"/>
                </a:lnTo>
                <a:cubicBezTo>
                  <a:pt x="13663" y="7576"/>
                  <a:pt x="13784" y="7769"/>
                  <a:pt x="13977" y="7866"/>
                </a:cubicBezTo>
                <a:cubicBezTo>
                  <a:pt x="14057" y="7906"/>
                  <a:pt x="14144" y="7926"/>
                  <a:pt x="14230" y="7926"/>
                </a:cubicBezTo>
                <a:cubicBezTo>
                  <a:pt x="14350" y="7926"/>
                  <a:pt x="14469" y="7888"/>
                  <a:pt x="14569" y="7815"/>
                </a:cubicBezTo>
                <a:lnTo>
                  <a:pt x="19098" y="4418"/>
                </a:lnTo>
                <a:cubicBezTo>
                  <a:pt x="19400" y="4191"/>
                  <a:pt x="19400" y="3735"/>
                  <a:pt x="19098" y="3512"/>
                </a:cubicBezTo>
                <a:lnTo>
                  <a:pt x="14569" y="115"/>
                </a:lnTo>
                <a:cubicBezTo>
                  <a:pt x="14464" y="36"/>
                  <a:pt x="14345" y="0"/>
                  <a:pt x="1423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435D74"/>
              </a:solidFill>
            </a:endParaRPr>
          </a:p>
        </p:txBody>
      </p:sp>
      <p:grpSp>
        <p:nvGrpSpPr>
          <p:cNvPr id="1965" name="Google Shape;1965;p43"/>
          <p:cNvGrpSpPr/>
          <p:nvPr/>
        </p:nvGrpSpPr>
        <p:grpSpPr>
          <a:xfrm>
            <a:off x="1757786" y="2907463"/>
            <a:ext cx="338336" cy="178360"/>
            <a:chOff x="1757786" y="2907463"/>
            <a:chExt cx="338336" cy="178360"/>
          </a:xfrm>
        </p:grpSpPr>
        <p:sp>
          <p:nvSpPr>
            <p:cNvPr id="1966" name="Google Shape;1966;p43"/>
            <p:cNvSpPr/>
            <p:nvPr/>
          </p:nvSpPr>
          <p:spPr>
            <a:xfrm>
              <a:off x="1757786" y="2907463"/>
              <a:ext cx="338336" cy="178360"/>
            </a:xfrm>
            <a:custGeom>
              <a:avLst/>
              <a:gdLst/>
              <a:ahLst/>
              <a:cxnLst/>
              <a:rect l="l" t="t" r="r" b="b"/>
              <a:pathLst>
                <a:path w="19400" h="10192" extrusionOk="0">
                  <a:moveTo>
                    <a:pt x="5514" y="2183"/>
                  </a:moveTo>
                  <a:cubicBezTo>
                    <a:pt x="4291" y="3932"/>
                    <a:pt x="4291" y="6254"/>
                    <a:pt x="5514" y="8002"/>
                  </a:cubicBezTo>
                  <a:cubicBezTo>
                    <a:pt x="4858" y="7685"/>
                    <a:pt x="4230" y="7320"/>
                    <a:pt x="3632" y="6909"/>
                  </a:cubicBezTo>
                  <a:cubicBezTo>
                    <a:pt x="2841" y="6368"/>
                    <a:pt x="2099" y="5762"/>
                    <a:pt x="1410" y="5097"/>
                  </a:cubicBezTo>
                  <a:cubicBezTo>
                    <a:pt x="2071" y="4454"/>
                    <a:pt x="3572" y="3126"/>
                    <a:pt x="5514" y="2183"/>
                  </a:cubicBezTo>
                  <a:close/>
                  <a:moveTo>
                    <a:pt x="13865" y="2171"/>
                  </a:moveTo>
                  <a:cubicBezTo>
                    <a:pt x="14527" y="2491"/>
                    <a:pt x="15167" y="2866"/>
                    <a:pt x="15774" y="3283"/>
                  </a:cubicBezTo>
                  <a:cubicBezTo>
                    <a:pt x="16562" y="3823"/>
                    <a:pt x="17304" y="4430"/>
                    <a:pt x="17996" y="5094"/>
                  </a:cubicBezTo>
                  <a:cubicBezTo>
                    <a:pt x="17307" y="5759"/>
                    <a:pt x="16565" y="6365"/>
                    <a:pt x="15774" y="6909"/>
                  </a:cubicBezTo>
                  <a:cubicBezTo>
                    <a:pt x="15167" y="7326"/>
                    <a:pt x="14530" y="7697"/>
                    <a:pt x="13865" y="8017"/>
                  </a:cubicBezTo>
                  <a:cubicBezTo>
                    <a:pt x="15097" y="6263"/>
                    <a:pt x="15097" y="3926"/>
                    <a:pt x="13865" y="2171"/>
                  </a:cubicBezTo>
                  <a:close/>
                  <a:moveTo>
                    <a:pt x="9801" y="1133"/>
                  </a:moveTo>
                  <a:cubicBezTo>
                    <a:pt x="11948" y="1190"/>
                    <a:pt x="13657" y="2947"/>
                    <a:pt x="13657" y="5091"/>
                  </a:cubicBezTo>
                  <a:cubicBezTo>
                    <a:pt x="13657" y="7238"/>
                    <a:pt x="11948" y="8995"/>
                    <a:pt x="9801" y="9053"/>
                  </a:cubicBezTo>
                  <a:lnTo>
                    <a:pt x="9566" y="9053"/>
                  </a:lnTo>
                  <a:cubicBezTo>
                    <a:pt x="7431" y="8983"/>
                    <a:pt x="5734" y="7232"/>
                    <a:pt x="5728" y="5094"/>
                  </a:cubicBezTo>
                  <a:cubicBezTo>
                    <a:pt x="5731" y="2947"/>
                    <a:pt x="7440" y="1190"/>
                    <a:pt x="9587" y="1133"/>
                  </a:cubicBezTo>
                  <a:close/>
                  <a:moveTo>
                    <a:pt x="9557" y="0"/>
                  </a:moveTo>
                  <a:cubicBezTo>
                    <a:pt x="7440" y="37"/>
                    <a:pt x="5166" y="852"/>
                    <a:pt x="2965" y="2362"/>
                  </a:cubicBezTo>
                  <a:cubicBezTo>
                    <a:pt x="1283" y="3518"/>
                    <a:pt x="239" y="4665"/>
                    <a:pt x="196" y="4714"/>
                  </a:cubicBezTo>
                  <a:cubicBezTo>
                    <a:pt x="0" y="4928"/>
                    <a:pt x="0" y="5257"/>
                    <a:pt x="196" y="5472"/>
                  </a:cubicBezTo>
                  <a:cubicBezTo>
                    <a:pt x="239" y="5523"/>
                    <a:pt x="1283" y="6670"/>
                    <a:pt x="2965" y="7827"/>
                  </a:cubicBezTo>
                  <a:cubicBezTo>
                    <a:pt x="5166" y="9337"/>
                    <a:pt x="7440" y="10149"/>
                    <a:pt x="9557" y="10188"/>
                  </a:cubicBezTo>
                  <a:cubicBezTo>
                    <a:pt x="9602" y="10188"/>
                    <a:pt x="9647" y="10191"/>
                    <a:pt x="9692" y="10191"/>
                  </a:cubicBezTo>
                  <a:lnTo>
                    <a:pt x="9717" y="10191"/>
                  </a:lnTo>
                  <a:cubicBezTo>
                    <a:pt x="11869" y="10185"/>
                    <a:pt x="14194" y="9367"/>
                    <a:pt x="16435" y="7827"/>
                  </a:cubicBezTo>
                  <a:cubicBezTo>
                    <a:pt x="18120" y="6670"/>
                    <a:pt x="19161" y="5523"/>
                    <a:pt x="19207" y="5475"/>
                  </a:cubicBezTo>
                  <a:cubicBezTo>
                    <a:pt x="19400" y="5257"/>
                    <a:pt x="19400" y="4931"/>
                    <a:pt x="19207" y="4714"/>
                  </a:cubicBezTo>
                  <a:cubicBezTo>
                    <a:pt x="19161" y="4665"/>
                    <a:pt x="18120" y="3521"/>
                    <a:pt x="16435" y="2365"/>
                  </a:cubicBezTo>
                  <a:cubicBezTo>
                    <a:pt x="14191" y="822"/>
                    <a:pt x="11869" y="6"/>
                    <a:pt x="97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1967" name="Google Shape;1967;p43"/>
            <p:cNvSpPr/>
            <p:nvPr/>
          </p:nvSpPr>
          <p:spPr>
            <a:xfrm>
              <a:off x="1873566" y="2947065"/>
              <a:ext cx="102600" cy="99120"/>
            </a:xfrm>
            <a:custGeom>
              <a:avLst/>
              <a:gdLst/>
              <a:ahLst/>
              <a:cxnLst/>
              <a:rect l="l" t="t" r="r" b="b"/>
              <a:pathLst>
                <a:path w="5883" h="5664" extrusionOk="0">
                  <a:moveTo>
                    <a:pt x="3054" y="1132"/>
                  </a:moveTo>
                  <a:cubicBezTo>
                    <a:pt x="3495" y="1132"/>
                    <a:pt x="3930" y="1304"/>
                    <a:pt x="4255" y="1630"/>
                  </a:cubicBezTo>
                  <a:cubicBezTo>
                    <a:pt x="4738" y="2116"/>
                    <a:pt x="4886" y="2846"/>
                    <a:pt x="4624" y="3480"/>
                  </a:cubicBezTo>
                  <a:cubicBezTo>
                    <a:pt x="4358" y="4115"/>
                    <a:pt x="3739" y="4531"/>
                    <a:pt x="3053" y="4531"/>
                  </a:cubicBezTo>
                  <a:cubicBezTo>
                    <a:pt x="2114" y="4528"/>
                    <a:pt x="1357" y="3770"/>
                    <a:pt x="1353" y="2831"/>
                  </a:cubicBezTo>
                  <a:cubicBezTo>
                    <a:pt x="1353" y="2143"/>
                    <a:pt x="1767" y="1524"/>
                    <a:pt x="2404" y="1261"/>
                  </a:cubicBezTo>
                  <a:cubicBezTo>
                    <a:pt x="2614" y="1174"/>
                    <a:pt x="2835" y="1132"/>
                    <a:pt x="3054" y="1132"/>
                  </a:cubicBezTo>
                  <a:close/>
                  <a:moveTo>
                    <a:pt x="3053" y="1"/>
                  </a:moveTo>
                  <a:cubicBezTo>
                    <a:pt x="2316" y="1"/>
                    <a:pt x="1593" y="288"/>
                    <a:pt x="1052" y="829"/>
                  </a:cubicBezTo>
                  <a:cubicBezTo>
                    <a:pt x="242" y="1639"/>
                    <a:pt x="1" y="2855"/>
                    <a:pt x="439" y="3915"/>
                  </a:cubicBezTo>
                  <a:cubicBezTo>
                    <a:pt x="876" y="4972"/>
                    <a:pt x="1909" y="5663"/>
                    <a:pt x="3053" y="5663"/>
                  </a:cubicBezTo>
                  <a:cubicBezTo>
                    <a:pt x="4614" y="5660"/>
                    <a:pt x="5883" y="4395"/>
                    <a:pt x="5883" y="2831"/>
                  </a:cubicBezTo>
                  <a:cubicBezTo>
                    <a:pt x="5883" y="1687"/>
                    <a:pt x="5194" y="654"/>
                    <a:pt x="4137" y="216"/>
                  </a:cubicBezTo>
                  <a:cubicBezTo>
                    <a:pt x="3786" y="71"/>
                    <a:pt x="3418" y="1"/>
                    <a:pt x="305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</p:grpSp>
      <p:sp>
        <p:nvSpPr>
          <p:cNvPr id="1968" name="Google Shape;1968;p43"/>
          <p:cNvSpPr/>
          <p:nvPr/>
        </p:nvSpPr>
        <p:spPr>
          <a:xfrm>
            <a:off x="1752801" y="3554179"/>
            <a:ext cx="348301" cy="341418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435D74"/>
              </a:solidFill>
            </a:endParaRPr>
          </a:p>
        </p:txBody>
      </p:sp>
      <p:sp>
        <p:nvSpPr>
          <p:cNvPr id="1969" name="Google Shape;1969;p43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Time for a Rewrite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0"/>
          <p:cNvSpPr/>
          <p:nvPr/>
        </p:nvSpPr>
        <p:spPr>
          <a:xfrm flipH="1">
            <a:off x="5981700" y="2950525"/>
            <a:ext cx="2705100" cy="796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1" name="Google Shape;331;p20"/>
          <p:cNvSpPr/>
          <p:nvPr/>
        </p:nvSpPr>
        <p:spPr>
          <a:xfrm flipH="1">
            <a:off x="4847700" y="1418500"/>
            <a:ext cx="3839100" cy="796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2" name="Google Shape;332;p20"/>
          <p:cNvSpPr/>
          <p:nvPr/>
        </p:nvSpPr>
        <p:spPr>
          <a:xfrm>
            <a:off x="457200" y="2950525"/>
            <a:ext cx="3223500" cy="796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3" name="Google Shape;333;p20"/>
          <p:cNvSpPr/>
          <p:nvPr/>
        </p:nvSpPr>
        <p:spPr>
          <a:xfrm>
            <a:off x="457200" y="1418500"/>
            <a:ext cx="3839100" cy="7962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34" name="Google Shape;334;p20"/>
          <p:cNvGrpSpPr/>
          <p:nvPr/>
        </p:nvGrpSpPr>
        <p:grpSpPr>
          <a:xfrm>
            <a:off x="2960263" y="1178500"/>
            <a:ext cx="3223394" cy="3897071"/>
            <a:chOff x="2960263" y="1178500"/>
            <a:chExt cx="3223394" cy="3897071"/>
          </a:xfrm>
        </p:grpSpPr>
        <p:sp>
          <p:nvSpPr>
            <p:cNvPr id="335" name="Google Shape;335;p20"/>
            <p:cNvSpPr/>
            <p:nvPr/>
          </p:nvSpPr>
          <p:spPr>
            <a:xfrm>
              <a:off x="3075204" y="3282271"/>
              <a:ext cx="3108453" cy="1793097"/>
            </a:xfrm>
            <a:custGeom>
              <a:avLst/>
              <a:gdLst/>
              <a:ahLst/>
              <a:cxnLst/>
              <a:rect l="l" t="t" r="r" b="b"/>
              <a:pathLst>
                <a:path w="30776" h="17753" extrusionOk="0">
                  <a:moveTo>
                    <a:pt x="11984" y="1"/>
                  </a:moveTo>
                  <a:lnTo>
                    <a:pt x="285" y="6087"/>
                  </a:lnTo>
                  <a:cubicBezTo>
                    <a:pt x="114" y="6163"/>
                    <a:pt x="1" y="6353"/>
                    <a:pt x="20" y="6542"/>
                  </a:cubicBezTo>
                  <a:lnTo>
                    <a:pt x="20" y="7111"/>
                  </a:lnTo>
                  <a:cubicBezTo>
                    <a:pt x="1" y="7301"/>
                    <a:pt x="133" y="7510"/>
                    <a:pt x="399" y="7680"/>
                  </a:cubicBezTo>
                  <a:lnTo>
                    <a:pt x="17464" y="17521"/>
                  </a:lnTo>
                  <a:cubicBezTo>
                    <a:pt x="17734" y="17677"/>
                    <a:pt x="18031" y="17753"/>
                    <a:pt x="18332" y="17753"/>
                  </a:cubicBezTo>
                  <a:cubicBezTo>
                    <a:pt x="18583" y="17753"/>
                    <a:pt x="18835" y="17700"/>
                    <a:pt x="19076" y="17597"/>
                  </a:cubicBezTo>
                  <a:lnTo>
                    <a:pt x="30775" y="10847"/>
                  </a:lnTo>
                  <a:lnTo>
                    <a:pt x="30775" y="10183"/>
                  </a:lnTo>
                  <a:lnTo>
                    <a:pt x="119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6" name="Google Shape;336;p20"/>
            <p:cNvSpPr/>
            <p:nvPr/>
          </p:nvSpPr>
          <p:spPr>
            <a:xfrm>
              <a:off x="3075204" y="3282271"/>
              <a:ext cx="1896120" cy="1793299"/>
            </a:xfrm>
            <a:custGeom>
              <a:avLst/>
              <a:gdLst/>
              <a:ahLst/>
              <a:cxnLst/>
              <a:rect l="l" t="t" r="r" b="b"/>
              <a:pathLst>
                <a:path w="18773" h="17755" extrusionOk="0">
                  <a:moveTo>
                    <a:pt x="11984" y="1"/>
                  </a:moveTo>
                  <a:lnTo>
                    <a:pt x="285" y="6087"/>
                  </a:lnTo>
                  <a:cubicBezTo>
                    <a:pt x="114" y="6163"/>
                    <a:pt x="1" y="6353"/>
                    <a:pt x="20" y="6542"/>
                  </a:cubicBezTo>
                  <a:lnTo>
                    <a:pt x="20" y="7111"/>
                  </a:lnTo>
                  <a:cubicBezTo>
                    <a:pt x="1" y="7301"/>
                    <a:pt x="114" y="7510"/>
                    <a:pt x="399" y="7680"/>
                  </a:cubicBezTo>
                  <a:lnTo>
                    <a:pt x="17464" y="17521"/>
                  </a:lnTo>
                  <a:cubicBezTo>
                    <a:pt x="17740" y="17679"/>
                    <a:pt x="18044" y="17755"/>
                    <a:pt x="18356" y="17755"/>
                  </a:cubicBezTo>
                  <a:cubicBezTo>
                    <a:pt x="18493" y="17755"/>
                    <a:pt x="18633" y="17740"/>
                    <a:pt x="18773" y="17711"/>
                  </a:cubicBezTo>
                  <a:lnTo>
                    <a:pt x="18754" y="3679"/>
                  </a:lnTo>
                  <a:lnTo>
                    <a:pt x="119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7" name="Google Shape;337;p20"/>
            <p:cNvSpPr/>
            <p:nvPr/>
          </p:nvSpPr>
          <p:spPr>
            <a:xfrm>
              <a:off x="3061771" y="3282271"/>
              <a:ext cx="3119967" cy="1726133"/>
            </a:xfrm>
            <a:custGeom>
              <a:avLst/>
              <a:gdLst/>
              <a:ahLst/>
              <a:cxnLst/>
              <a:rect l="l" t="t" r="r" b="b"/>
              <a:pathLst>
                <a:path w="30890" h="17090" extrusionOk="0">
                  <a:moveTo>
                    <a:pt x="12117" y="1"/>
                  </a:moveTo>
                  <a:lnTo>
                    <a:pt x="418" y="6087"/>
                  </a:lnTo>
                  <a:cubicBezTo>
                    <a:pt x="1" y="6334"/>
                    <a:pt x="58" y="6732"/>
                    <a:pt x="532" y="7017"/>
                  </a:cubicBezTo>
                  <a:lnTo>
                    <a:pt x="17597" y="16857"/>
                  </a:lnTo>
                  <a:cubicBezTo>
                    <a:pt x="17867" y="17013"/>
                    <a:pt x="18164" y="17089"/>
                    <a:pt x="18465" y="17089"/>
                  </a:cubicBezTo>
                  <a:cubicBezTo>
                    <a:pt x="18716" y="17089"/>
                    <a:pt x="18968" y="17037"/>
                    <a:pt x="19209" y="16933"/>
                  </a:cubicBezTo>
                  <a:lnTo>
                    <a:pt x="30889" y="10183"/>
                  </a:lnTo>
                  <a:lnTo>
                    <a:pt x="12117" y="1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8" name="Google Shape;338;p20"/>
            <p:cNvSpPr/>
            <p:nvPr/>
          </p:nvSpPr>
          <p:spPr>
            <a:xfrm>
              <a:off x="3205497" y="3004617"/>
              <a:ext cx="2882409" cy="1899857"/>
            </a:xfrm>
            <a:custGeom>
              <a:avLst/>
              <a:gdLst/>
              <a:ahLst/>
              <a:cxnLst/>
              <a:rect l="l" t="t" r="r" b="b"/>
              <a:pathLst>
                <a:path w="28538" h="18810" extrusionOk="0">
                  <a:moveTo>
                    <a:pt x="11168" y="0"/>
                  </a:moveTo>
                  <a:lnTo>
                    <a:pt x="265" y="6277"/>
                  </a:lnTo>
                  <a:cubicBezTo>
                    <a:pt x="95" y="6352"/>
                    <a:pt x="0" y="6523"/>
                    <a:pt x="19" y="6713"/>
                  </a:cubicBezTo>
                  <a:lnTo>
                    <a:pt x="19" y="8817"/>
                  </a:lnTo>
                  <a:cubicBezTo>
                    <a:pt x="19" y="9064"/>
                    <a:pt x="152" y="9310"/>
                    <a:pt x="379" y="9424"/>
                  </a:cubicBezTo>
                  <a:lnTo>
                    <a:pt x="16250" y="18602"/>
                  </a:lnTo>
                  <a:cubicBezTo>
                    <a:pt x="16511" y="18737"/>
                    <a:pt x="16794" y="18809"/>
                    <a:pt x="17075" y="18809"/>
                  </a:cubicBezTo>
                  <a:cubicBezTo>
                    <a:pt x="17306" y="18809"/>
                    <a:pt x="17535" y="18761"/>
                    <a:pt x="17748" y="18658"/>
                  </a:cubicBezTo>
                  <a:lnTo>
                    <a:pt x="28499" y="12458"/>
                  </a:lnTo>
                  <a:cubicBezTo>
                    <a:pt x="28366" y="12193"/>
                    <a:pt x="28025" y="11263"/>
                    <a:pt x="28537" y="10031"/>
                  </a:cubicBezTo>
                  <a:lnTo>
                    <a:pt x="11168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9" name="Google Shape;339;p20"/>
            <p:cNvSpPr/>
            <p:nvPr/>
          </p:nvSpPr>
          <p:spPr>
            <a:xfrm>
              <a:off x="3075204" y="2931794"/>
              <a:ext cx="3108453" cy="1861072"/>
            </a:xfrm>
            <a:custGeom>
              <a:avLst/>
              <a:gdLst/>
              <a:ahLst/>
              <a:cxnLst/>
              <a:rect l="l" t="t" r="r" b="b"/>
              <a:pathLst>
                <a:path w="30776" h="18426" extrusionOk="0">
                  <a:moveTo>
                    <a:pt x="11984" y="1"/>
                  </a:moveTo>
                  <a:lnTo>
                    <a:pt x="285" y="6751"/>
                  </a:lnTo>
                  <a:cubicBezTo>
                    <a:pt x="114" y="6827"/>
                    <a:pt x="1" y="7017"/>
                    <a:pt x="20" y="7206"/>
                  </a:cubicBezTo>
                  <a:lnTo>
                    <a:pt x="20" y="7775"/>
                  </a:lnTo>
                  <a:cubicBezTo>
                    <a:pt x="1" y="7984"/>
                    <a:pt x="133" y="8192"/>
                    <a:pt x="399" y="8344"/>
                  </a:cubicBezTo>
                  <a:lnTo>
                    <a:pt x="17464" y="18204"/>
                  </a:lnTo>
                  <a:cubicBezTo>
                    <a:pt x="17733" y="18349"/>
                    <a:pt x="18031" y="18426"/>
                    <a:pt x="18332" y="18426"/>
                  </a:cubicBezTo>
                  <a:cubicBezTo>
                    <a:pt x="18582" y="18426"/>
                    <a:pt x="18835" y="18373"/>
                    <a:pt x="19076" y="18261"/>
                  </a:cubicBezTo>
                  <a:lnTo>
                    <a:pt x="30775" y="11510"/>
                  </a:lnTo>
                  <a:lnTo>
                    <a:pt x="30775" y="10847"/>
                  </a:lnTo>
                  <a:lnTo>
                    <a:pt x="1198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0" name="Google Shape;340;p20"/>
            <p:cNvSpPr/>
            <p:nvPr/>
          </p:nvSpPr>
          <p:spPr>
            <a:xfrm>
              <a:off x="3061771" y="2931794"/>
              <a:ext cx="3119967" cy="1793097"/>
            </a:xfrm>
            <a:custGeom>
              <a:avLst/>
              <a:gdLst/>
              <a:ahLst/>
              <a:cxnLst/>
              <a:rect l="l" t="t" r="r" b="b"/>
              <a:pathLst>
                <a:path w="30890" h="17753" extrusionOk="0">
                  <a:moveTo>
                    <a:pt x="12117" y="1"/>
                  </a:moveTo>
                  <a:lnTo>
                    <a:pt x="418" y="6751"/>
                  </a:lnTo>
                  <a:cubicBezTo>
                    <a:pt x="1" y="6998"/>
                    <a:pt x="58" y="7415"/>
                    <a:pt x="532" y="7680"/>
                  </a:cubicBezTo>
                  <a:lnTo>
                    <a:pt x="17597" y="17521"/>
                  </a:lnTo>
                  <a:cubicBezTo>
                    <a:pt x="17867" y="17677"/>
                    <a:pt x="18164" y="17753"/>
                    <a:pt x="18465" y="17753"/>
                  </a:cubicBezTo>
                  <a:cubicBezTo>
                    <a:pt x="18716" y="17753"/>
                    <a:pt x="18968" y="17700"/>
                    <a:pt x="19209" y="17597"/>
                  </a:cubicBezTo>
                  <a:lnTo>
                    <a:pt x="30889" y="10847"/>
                  </a:lnTo>
                  <a:lnTo>
                    <a:pt x="12117" y="1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1" name="Google Shape;341;p20"/>
            <p:cNvSpPr/>
            <p:nvPr/>
          </p:nvSpPr>
          <p:spPr>
            <a:xfrm>
              <a:off x="2960263" y="3632748"/>
              <a:ext cx="2041665" cy="1409692"/>
            </a:xfrm>
            <a:custGeom>
              <a:avLst/>
              <a:gdLst/>
              <a:ahLst/>
              <a:cxnLst/>
              <a:rect l="l" t="t" r="r" b="b"/>
              <a:pathLst>
                <a:path w="20214" h="13957" extrusionOk="0">
                  <a:moveTo>
                    <a:pt x="1233" y="1"/>
                  </a:moveTo>
                  <a:cubicBezTo>
                    <a:pt x="1233" y="1"/>
                    <a:pt x="1" y="2049"/>
                    <a:pt x="1309" y="4002"/>
                  </a:cubicBezTo>
                  <a:lnTo>
                    <a:pt x="19038" y="13956"/>
                  </a:lnTo>
                  <a:lnTo>
                    <a:pt x="20214" y="13956"/>
                  </a:lnTo>
                  <a:cubicBezTo>
                    <a:pt x="20214" y="13956"/>
                    <a:pt x="18849" y="13368"/>
                    <a:pt x="20157" y="10657"/>
                  </a:cubicBezTo>
                  <a:lnTo>
                    <a:pt x="1764" y="304"/>
                  </a:lnTo>
                  <a:lnTo>
                    <a:pt x="123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2" name="Google Shape;342;p20"/>
            <p:cNvSpPr/>
            <p:nvPr/>
          </p:nvSpPr>
          <p:spPr>
            <a:xfrm>
              <a:off x="3601932" y="3209550"/>
              <a:ext cx="988309" cy="570765"/>
            </a:xfrm>
            <a:custGeom>
              <a:avLst/>
              <a:gdLst/>
              <a:ahLst/>
              <a:cxnLst/>
              <a:rect l="l" t="t" r="r" b="b"/>
              <a:pathLst>
                <a:path w="9785" h="5651" extrusionOk="0">
                  <a:moveTo>
                    <a:pt x="7566" y="0"/>
                  </a:moveTo>
                  <a:lnTo>
                    <a:pt x="0" y="4361"/>
                  </a:lnTo>
                  <a:lnTo>
                    <a:pt x="2219" y="5651"/>
                  </a:lnTo>
                  <a:lnTo>
                    <a:pt x="9784" y="1290"/>
                  </a:lnTo>
                  <a:lnTo>
                    <a:pt x="7566" y="0"/>
                  </a:lnTo>
                  <a:close/>
                </a:path>
              </a:pathLst>
            </a:custGeom>
            <a:solidFill>
              <a:srgbClr val="F867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3" name="Google Shape;343;p20"/>
            <p:cNvSpPr/>
            <p:nvPr/>
          </p:nvSpPr>
          <p:spPr>
            <a:xfrm>
              <a:off x="4486713" y="1255160"/>
              <a:ext cx="300785" cy="2358610"/>
            </a:xfrm>
            <a:custGeom>
              <a:avLst/>
              <a:gdLst/>
              <a:ahLst/>
              <a:cxnLst/>
              <a:rect l="l" t="t" r="r" b="b"/>
              <a:pathLst>
                <a:path w="2978" h="23352" extrusionOk="0">
                  <a:moveTo>
                    <a:pt x="1489" y="0"/>
                  </a:moveTo>
                  <a:cubicBezTo>
                    <a:pt x="977" y="0"/>
                    <a:pt x="465" y="123"/>
                    <a:pt x="0" y="370"/>
                  </a:cubicBezTo>
                  <a:lnTo>
                    <a:pt x="759" y="23351"/>
                  </a:lnTo>
                  <a:cubicBezTo>
                    <a:pt x="996" y="23304"/>
                    <a:pt x="1238" y="23280"/>
                    <a:pt x="1479" y="23280"/>
                  </a:cubicBezTo>
                  <a:cubicBezTo>
                    <a:pt x="1721" y="23280"/>
                    <a:pt x="1963" y="23304"/>
                    <a:pt x="2200" y="23351"/>
                  </a:cubicBezTo>
                  <a:lnTo>
                    <a:pt x="2977" y="370"/>
                  </a:lnTo>
                  <a:cubicBezTo>
                    <a:pt x="2513" y="123"/>
                    <a:pt x="2001" y="0"/>
                    <a:pt x="148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4" name="Google Shape;344;p20"/>
            <p:cNvSpPr/>
            <p:nvPr/>
          </p:nvSpPr>
          <p:spPr>
            <a:xfrm>
              <a:off x="4486713" y="1178500"/>
              <a:ext cx="302704" cy="85347"/>
            </a:xfrm>
            <a:custGeom>
              <a:avLst/>
              <a:gdLst/>
              <a:ahLst/>
              <a:cxnLst/>
              <a:rect l="l" t="t" r="r" b="b"/>
              <a:pathLst>
                <a:path w="2997" h="845" extrusionOk="0">
                  <a:moveTo>
                    <a:pt x="1491" y="1"/>
                  </a:moveTo>
                  <a:cubicBezTo>
                    <a:pt x="977" y="1"/>
                    <a:pt x="465" y="124"/>
                    <a:pt x="0" y="371"/>
                  </a:cubicBezTo>
                  <a:lnTo>
                    <a:pt x="778" y="845"/>
                  </a:lnTo>
                  <a:lnTo>
                    <a:pt x="2200" y="845"/>
                  </a:lnTo>
                  <a:lnTo>
                    <a:pt x="2996" y="371"/>
                  </a:lnTo>
                  <a:cubicBezTo>
                    <a:pt x="2522" y="124"/>
                    <a:pt x="2005" y="1"/>
                    <a:pt x="149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5" name="Google Shape;345;p20"/>
            <p:cNvSpPr/>
            <p:nvPr/>
          </p:nvSpPr>
          <p:spPr>
            <a:xfrm>
              <a:off x="4708818" y="1215870"/>
              <a:ext cx="1367574" cy="3039973"/>
            </a:xfrm>
            <a:custGeom>
              <a:avLst/>
              <a:gdLst/>
              <a:ahLst/>
              <a:cxnLst/>
              <a:rect l="l" t="t" r="r" b="b"/>
              <a:pathLst>
                <a:path w="13540" h="30098" extrusionOk="0">
                  <a:moveTo>
                    <a:pt x="797" y="1"/>
                  </a:moveTo>
                  <a:lnTo>
                    <a:pt x="1" y="475"/>
                  </a:lnTo>
                  <a:lnTo>
                    <a:pt x="1" y="23911"/>
                  </a:lnTo>
                  <a:lnTo>
                    <a:pt x="11795" y="30016"/>
                  </a:lnTo>
                  <a:cubicBezTo>
                    <a:pt x="11889" y="30068"/>
                    <a:pt x="12000" y="30098"/>
                    <a:pt x="12112" y="30098"/>
                  </a:cubicBezTo>
                  <a:cubicBezTo>
                    <a:pt x="12204" y="30098"/>
                    <a:pt x="12297" y="30078"/>
                    <a:pt x="12383" y="30035"/>
                  </a:cubicBezTo>
                  <a:lnTo>
                    <a:pt x="13141" y="29580"/>
                  </a:lnTo>
                  <a:cubicBezTo>
                    <a:pt x="13407" y="29429"/>
                    <a:pt x="13539" y="29144"/>
                    <a:pt x="13501" y="28841"/>
                  </a:cubicBezTo>
                  <a:lnTo>
                    <a:pt x="13501" y="7756"/>
                  </a:lnTo>
                  <a:cubicBezTo>
                    <a:pt x="13501" y="7111"/>
                    <a:pt x="13084" y="6372"/>
                    <a:pt x="12572" y="6106"/>
                  </a:cubicBezTo>
                  <a:lnTo>
                    <a:pt x="79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6" name="Google Shape;346;p20"/>
            <p:cNvSpPr/>
            <p:nvPr/>
          </p:nvSpPr>
          <p:spPr>
            <a:xfrm>
              <a:off x="4708818" y="1263745"/>
              <a:ext cx="1285156" cy="2992502"/>
            </a:xfrm>
            <a:custGeom>
              <a:avLst/>
              <a:gdLst/>
              <a:ahLst/>
              <a:cxnLst/>
              <a:rect l="l" t="t" r="r" b="b"/>
              <a:pathLst>
                <a:path w="12724" h="29628" extrusionOk="0">
                  <a:moveTo>
                    <a:pt x="1" y="1"/>
                  </a:moveTo>
                  <a:lnTo>
                    <a:pt x="1" y="23323"/>
                  </a:lnTo>
                  <a:cubicBezTo>
                    <a:pt x="1" y="23399"/>
                    <a:pt x="39" y="23456"/>
                    <a:pt x="96" y="23494"/>
                  </a:cubicBezTo>
                  <a:lnTo>
                    <a:pt x="11795" y="29542"/>
                  </a:lnTo>
                  <a:cubicBezTo>
                    <a:pt x="11914" y="29600"/>
                    <a:pt x="12029" y="29627"/>
                    <a:pt x="12134" y="29627"/>
                  </a:cubicBezTo>
                  <a:cubicBezTo>
                    <a:pt x="12479" y="29627"/>
                    <a:pt x="12724" y="29330"/>
                    <a:pt x="12724" y="28822"/>
                  </a:cubicBezTo>
                  <a:lnTo>
                    <a:pt x="12724" y="7737"/>
                  </a:lnTo>
                  <a:cubicBezTo>
                    <a:pt x="12705" y="7054"/>
                    <a:pt x="12364" y="6447"/>
                    <a:pt x="11795" y="608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7" name="Google Shape;347;p20"/>
            <p:cNvSpPr/>
            <p:nvPr/>
          </p:nvSpPr>
          <p:spPr>
            <a:xfrm>
              <a:off x="3214991" y="1215870"/>
              <a:ext cx="1350302" cy="3031085"/>
            </a:xfrm>
            <a:custGeom>
              <a:avLst/>
              <a:gdLst/>
              <a:ahLst/>
              <a:cxnLst/>
              <a:rect l="l" t="t" r="r" b="b"/>
              <a:pathLst>
                <a:path w="13369" h="30010" extrusionOk="0">
                  <a:moveTo>
                    <a:pt x="12591" y="1"/>
                  </a:moveTo>
                  <a:lnTo>
                    <a:pt x="949" y="6011"/>
                  </a:lnTo>
                  <a:cubicBezTo>
                    <a:pt x="456" y="6277"/>
                    <a:pt x="39" y="6997"/>
                    <a:pt x="39" y="7642"/>
                  </a:cubicBezTo>
                  <a:lnTo>
                    <a:pt x="39" y="28746"/>
                  </a:lnTo>
                  <a:cubicBezTo>
                    <a:pt x="1" y="29030"/>
                    <a:pt x="153" y="29334"/>
                    <a:pt x="399" y="29485"/>
                  </a:cubicBezTo>
                  <a:lnTo>
                    <a:pt x="1139" y="29940"/>
                  </a:lnTo>
                  <a:cubicBezTo>
                    <a:pt x="1229" y="29986"/>
                    <a:pt x="1328" y="30009"/>
                    <a:pt x="1426" y="30009"/>
                  </a:cubicBezTo>
                  <a:cubicBezTo>
                    <a:pt x="1532" y="30009"/>
                    <a:pt x="1637" y="29981"/>
                    <a:pt x="1726" y="29922"/>
                  </a:cubicBezTo>
                  <a:lnTo>
                    <a:pt x="13369" y="23911"/>
                  </a:lnTo>
                  <a:lnTo>
                    <a:pt x="13369" y="475"/>
                  </a:lnTo>
                  <a:lnTo>
                    <a:pt x="1259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8" name="Google Shape;348;p20"/>
            <p:cNvSpPr/>
            <p:nvPr/>
          </p:nvSpPr>
          <p:spPr>
            <a:xfrm>
              <a:off x="3297409" y="1263745"/>
              <a:ext cx="1267884" cy="2983715"/>
            </a:xfrm>
            <a:custGeom>
              <a:avLst/>
              <a:gdLst/>
              <a:ahLst/>
              <a:cxnLst/>
              <a:rect l="l" t="t" r="r" b="b"/>
              <a:pathLst>
                <a:path w="12553" h="29541" extrusionOk="0">
                  <a:moveTo>
                    <a:pt x="12553" y="1"/>
                  </a:moveTo>
                  <a:lnTo>
                    <a:pt x="910" y="6011"/>
                  </a:lnTo>
                  <a:cubicBezTo>
                    <a:pt x="417" y="6258"/>
                    <a:pt x="0" y="6997"/>
                    <a:pt x="0" y="7642"/>
                  </a:cubicBezTo>
                  <a:lnTo>
                    <a:pt x="0" y="28746"/>
                  </a:lnTo>
                  <a:cubicBezTo>
                    <a:pt x="0" y="29237"/>
                    <a:pt x="242" y="29541"/>
                    <a:pt x="575" y="29541"/>
                  </a:cubicBezTo>
                  <a:cubicBezTo>
                    <a:pt x="679" y="29541"/>
                    <a:pt x="793" y="29511"/>
                    <a:pt x="910" y="29448"/>
                  </a:cubicBezTo>
                  <a:lnTo>
                    <a:pt x="12439" y="23494"/>
                  </a:lnTo>
                  <a:cubicBezTo>
                    <a:pt x="12515" y="23456"/>
                    <a:pt x="12553" y="23399"/>
                    <a:pt x="12553" y="23323"/>
                  </a:cubicBezTo>
                  <a:lnTo>
                    <a:pt x="12553" y="1"/>
                  </a:ln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9" name="Google Shape;349;p20"/>
            <p:cNvSpPr/>
            <p:nvPr/>
          </p:nvSpPr>
          <p:spPr>
            <a:xfrm>
              <a:off x="3477396" y="1309701"/>
              <a:ext cx="1160721" cy="2821101"/>
            </a:xfrm>
            <a:custGeom>
              <a:avLst/>
              <a:gdLst/>
              <a:ahLst/>
              <a:cxnLst/>
              <a:rect l="l" t="t" r="r" b="b"/>
              <a:pathLst>
                <a:path w="11492" h="27931" extrusionOk="0">
                  <a:moveTo>
                    <a:pt x="11491" y="1"/>
                  </a:moveTo>
                  <a:cubicBezTo>
                    <a:pt x="11491" y="1"/>
                    <a:pt x="7964" y="4153"/>
                    <a:pt x="1" y="6049"/>
                  </a:cubicBezTo>
                  <a:lnTo>
                    <a:pt x="1" y="27931"/>
                  </a:lnTo>
                  <a:cubicBezTo>
                    <a:pt x="7964" y="25523"/>
                    <a:pt x="11491" y="21882"/>
                    <a:pt x="11491" y="21882"/>
                  </a:cubicBezTo>
                  <a:lnTo>
                    <a:pt x="11491" y="1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0" name="Google Shape;350;p20"/>
            <p:cNvSpPr/>
            <p:nvPr/>
          </p:nvSpPr>
          <p:spPr>
            <a:xfrm>
              <a:off x="4638015" y="1309701"/>
              <a:ext cx="1160620" cy="2821101"/>
            </a:xfrm>
            <a:custGeom>
              <a:avLst/>
              <a:gdLst/>
              <a:ahLst/>
              <a:cxnLst/>
              <a:rect l="l" t="t" r="r" b="b"/>
              <a:pathLst>
                <a:path w="11491" h="27931" extrusionOk="0">
                  <a:moveTo>
                    <a:pt x="0" y="1"/>
                  </a:moveTo>
                  <a:lnTo>
                    <a:pt x="0" y="21882"/>
                  </a:lnTo>
                  <a:cubicBezTo>
                    <a:pt x="0" y="21882"/>
                    <a:pt x="3527" y="25523"/>
                    <a:pt x="11491" y="27931"/>
                  </a:cubicBezTo>
                  <a:lnTo>
                    <a:pt x="11491" y="6049"/>
                  </a:lnTo>
                  <a:cubicBezTo>
                    <a:pt x="3527" y="415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1" name="Google Shape;351;p20"/>
            <p:cNvSpPr/>
            <p:nvPr/>
          </p:nvSpPr>
          <p:spPr>
            <a:xfrm>
              <a:off x="3427601" y="1309701"/>
              <a:ext cx="1210515" cy="2893924"/>
            </a:xfrm>
            <a:custGeom>
              <a:avLst/>
              <a:gdLst/>
              <a:ahLst/>
              <a:cxnLst/>
              <a:rect l="l" t="t" r="r" b="b"/>
              <a:pathLst>
                <a:path w="11985" h="28652" extrusionOk="0">
                  <a:moveTo>
                    <a:pt x="11984" y="1"/>
                  </a:moveTo>
                  <a:cubicBezTo>
                    <a:pt x="11984" y="1"/>
                    <a:pt x="10107" y="4779"/>
                    <a:pt x="1" y="6504"/>
                  </a:cubicBezTo>
                  <a:lnTo>
                    <a:pt x="1" y="28651"/>
                  </a:lnTo>
                  <a:cubicBezTo>
                    <a:pt x="10733" y="27267"/>
                    <a:pt x="11984" y="22622"/>
                    <a:pt x="11984" y="22622"/>
                  </a:cubicBezTo>
                  <a:lnTo>
                    <a:pt x="1198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2" name="Google Shape;352;p20"/>
            <p:cNvSpPr/>
            <p:nvPr/>
          </p:nvSpPr>
          <p:spPr>
            <a:xfrm>
              <a:off x="4638015" y="1309701"/>
              <a:ext cx="1208495" cy="2893924"/>
            </a:xfrm>
            <a:custGeom>
              <a:avLst/>
              <a:gdLst/>
              <a:ahLst/>
              <a:cxnLst/>
              <a:rect l="l" t="t" r="r" b="b"/>
              <a:pathLst>
                <a:path w="11965" h="28652" extrusionOk="0">
                  <a:moveTo>
                    <a:pt x="0" y="1"/>
                  </a:moveTo>
                  <a:lnTo>
                    <a:pt x="0" y="22622"/>
                  </a:lnTo>
                  <a:cubicBezTo>
                    <a:pt x="0" y="22622"/>
                    <a:pt x="1233" y="27267"/>
                    <a:pt x="11965" y="28651"/>
                  </a:cubicBezTo>
                  <a:lnTo>
                    <a:pt x="11965" y="6504"/>
                  </a:lnTo>
                  <a:cubicBezTo>
                    <a:pt x="1858" y="4779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3" name="Google Shape;353;p20"/>
            <p:cNvSpPr/>
            <p:nvPr/>
          </p:nvSpPr>
          <p:spPr>
            <a:xfrm>
              <a:off x="3607588" y="1596951"/>
              <a:ext cx="955787" cy="486630"/>
            </a:xfrm>
            <a:custGeom>
              <a:avLst/>
              <a:gdLst/>
              <a:ahLst/>
              <a:cxnLst/>
              <a:rect l="l" t="t" r="r" b="b"/>
              <a:pathLst>
                <a:path w="9463" h="4818" extrusionOk="0">
                  <a:moveTo>
                    <a:pt x="9463" y="1"/>
                  </a:moveTo>
                  <a:cubicBezTo>
                    <a:pt x="9216" y="380"/>
                    <a:pt x="8913" y="721"/>
                    <a:pt x="8572" y="1006"/>
                  </a:cubicBezTo>
                  <a:cubicBezTo>
                    <a:pt x="8249" y="1309"/>
                    <a:pt x="7889" y="1594"/>
                    <a:pt x="7510" y="1840"/>
                  </a:cubicBezTo>
                  <a:cubicBezTo>
                    <a:pt x="6770" y="2333"/>
                    <a:pt x="5974" y="2769"/>
                    <a:pt x="5140" y="3129"/>
                  </a:cubicBezTo>
                  <a:cubicBezTo>
                    <a:pt x="4741" y="3319"/>
                    <a:pt x="4324" y="3490"/>
                    <a:pt x="3888" y="3641"/>
                  </a:cubicBezTo>
                  <a:cubicBezTo>
                    <a:pt x="3471" y="3793"/>
                    <a:pt x="3035" y="3945"/>
                    <a:pt x="2618" y="4078"/>
                  </a:cubicBezTo>
                  <a:cubicBezTo>
                    <a:pt x="2182" y="4210"/>
                    <a:pt x="1745" y="4343"/>
                    <a:pt x="1309" y="4457"/>
                  </a:cubicBezTo>
                  <a:cubicBezTo>
                    <a:pt x="873" y="4571"/>
                    <a:pt x="437" y="4684"/>
                    <a:pt x="1" y="4817"/>
                  </a:cubicBezTo>
                  <a:cubicBezTo>
                    <a:pt x="437" y="4741"/>
                    <a:pt x="892" y="4684"/>
                    <a:pt x="1347" y="4571"/>
                  </a:cubicBezTo>
                  <a:cubicBezTo>
                    <a:pt x="1783" y="4476"/>
                    <a:pt x="2238" y="4381"/>
                    <a:pt x="2675" y="4248"/>
                  </a:cubicBezTo>
                  <a:cubicBezTo>
                    <a:pt x="3111" y="4134"/>
                    <a:pt x="3547" y="4002"/>
                    <a:pt x="3964" y="3850"/>
                  </a:cubicBezTo>
                  <a:cubicBezTo>
                    <a:pt x="4400" y="3679"/>
                    <a:pt x="4836" y="3528"/>
                    <a:pt x="5253" y="3338"/>
                  </a:cubicBezTo>
                  <a:cubicBezTo>
                    <a:pt x="6088" y="2978"/>
                    <a:pt x="6884" y="2523"/>
                    <a:pt x="7623" y="1992"/>
                  </a:cubicBezTo>
                  <a:cubicBezTo>
                    <a:pt x="8344" y="1442"/>
                    <a:pt x="9046" y="816"/>
                    <a:pt x="946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4" name="Google Shape;354;p20"/>
            <p:cNvSpPr/>
            <p:nvPr/>
          </p:nvSpPr>
          <p:spPr>
            <a:xfrm>
              <a:off x="3607588" y="1771281"/>
              <a:ext cx="955787" cy="484610"/>
            </a:xfrm>
            <a:custGeom>
              <a:avLst/>
              <a:gdLst/>
              <a:ahLst/>
              <a:cxnLst/>
              <a:rect l="l" t="t" r="r" b="b"/>
              <a:pathLst>
                <a:path w="9463" h="4798" extrusionOk="0">
                  <a:moveTo>
                    <a:pt x="9463" y="0"/>
                  </a:moveTo>
                  <a:lnTo>
                    <a:pt x="9463" y="0"/>
                  </a:lnTo>
                  <a:cubicBezTo>
                    <a:pt x="9216" y="361"/>
                    <a:pt x="8913" y="702"/>
                    <a:pt x="8572" y="1005"/>
                  </a:cubicBezTo>
                  <a:cubicBezTo>
                    <a:pt x="8249" y="1309"/>
                    <a:pt x="7889" y="1574"/>
                    <a:pt x="7510" y="1840"/>
                  </a:cubicBezTo>
                  <a:cubicBezTo>
                    <a:pt x="6770" y="2333"/>
                    <a:pt x="5974" y="2769"/>
                    <a:pt x="5140" y="3110"/>
                  </a:cubicBezTo>
                  <a:cubicBezTo>
                    <a:pt x="4741" y="3319"/>
                    <a:pt x="4324" y="3470"/>
                    <a:pt x="3888" y="3622"/>
                  </a:cubicBezTo>
                  <a:cubicBezTo>
                    <a:pt x="3471" y="3793"/>
                    <a:pt x="3035" y="3944"/>
                    <a:pt x="2618" y="4077"/>
                  </a:cubicBezTo>
                  <a:cubicBezTo>
                    <a:pt x="2182" y="4191"/>
                    <a:pt x="1745" y="4342"/>
                    <a:pt x="1309" y="4456"/>
                  </a:cubicBezTo>
                  <a:cubicBezTo>
                    <a:pt x="873" y="4570"/>
                    <a:pt x="437" y="4684"/>
                    <a:pt x="1" y="4798"/>
                  </a:cubicBezTo>
                  <a:cubicBezTo>
                    <a:pt x="437" y="4741"/>
                    <a:pt x="892" y="4665"/>
                    <a:pt x="1347" y="4570"/>
                  </a:cubicBezTo>
                  <a:cubicBezTo>
                    <a:pt x="1783" y="4475"/>
                    <a:pt x="2238" y="4380"/>
                    <a:pt x="2675" y="4248"/>
                  </a:cubicBezTo>
                  <a:cubicBezTo>
                    <a:pt x="3111" y="4115"/>
                    <a:pt x="3547" y="4001"/>
                    <a:pt x="3964" y="3831"/>
                  </a:cubicBezTo>
                  <a:cubicBezTo>
                    <a:pt x="4400" y="3679"/>
                    <a:pt x="4836" y="3527"/>
                    <a:pt x="5253" y="3338"/>
                  </a:cubicBezTo>
                  <a:cubicBezTo>
                    <a:pt x="6088" y="2977"/>
                    <a:pt x="6884" y="2522"/>
                    <a:pt x="7623" y="1991"/>
                  </a:cubicBezTo>
                  <a:cubicBezTo>
                    <a:pt x="8344" y="1441"/>
                    <a:pt x="9046" y="816"/>
                    <a:pt x="946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5" name="Google Shape;355;p20"/>
            <p:cNvSpPr/>
            <p:nvPr/>
          </p:nvSpPr>
          <p:spPr>
            <a:xfrm>
              <a:off x="3607588" y="1943590"/>
              <a:ext cx="955787" cy="486630"/>
            </a:xfrm>
            <a:custGeom>
              <a:avLst/>
              <a:gdLst/>
              <a:ahLst/>
              <a:cxnLst/>
              <a:rect l="l" t="t" r="r" b="b"/>
              <a:pathLst>
                <a:path w="9463" h="4818" extrusionOk="0">
                  <a:moveTo>
                    <a:pt x="9463" y="1"/>
                  </a:moveTo>
                  <a:cubicBezTo>
                    <a:pt x="9216" y="380"/>
                    <a:pt x="8913" y="721"/>
                    <a:pt x="8572" y="1025"/>
                  </a:cubicBezTo>
                  <a:cubicBezTo>
                    <a:pt x="8249" y="1309"/>
                    <a:pt x="7889" y="1594"/>
                    <a:pt x="7510" y="1840"/>
                  </a:cubicBezTo>
                  <a:cubicBezTo>
                    <a:pt x="6770" y="2352"/>
                    <a:pt x="5974" y="2769"/>
                    <a:pt x="5140" y="3129"/>
                  </a:cubicBezTo>
                  <a:cubicBezTo>
                    <a:pt x="4741" y="3319"/>
                    <a:pt x="4324" y="3490"/>
                    <a:pt x="3888" y="3641"/>
                  </a:cubicBezTo>
                  <a:cubicBezTo>
                    <a:pt x="3471" y="3793"/>
                    <a:pt x="3035" y="3945"/>
                    <a:pt x="2618" y="4078"/>
                  </a:cubicBezTo>
                  <a:cubicBezTo>
                    <a:pt x="2182" y="4210"/>
                    <a:pt x="1745" y="4343"/>
                    <a:pt x="1309" y="4457"/>
                  </a:cubicBezTo>
                  <a:cubicBezTo>
                    <a:pt x="873" y="4571"/>
                    <a:pt x="437" y="4684"/>
                    <a:pt x="1" y="4817"/>
                  </a:cubicBezTo>
                  <a:cubicBezTo>
                    <a:pt x="437" y="4741"/>
                    <a:pt x="892" y="4684"/>
                    <a:pt x="1347" y="4571"/>
                  </a:cubicBezTo>
                  <a:cubicBezTo>
                    <a:pt x="1783" y="4476"/>
                    <a:pt x="2238" y="4381"/>
                    <a:pt x="2675" y="4248"/>
                  </a:cubicBezTo>
                  <a:cubicBezTo>
                    <a:pt x="3111" y="4134"/>
                    <a:pt x="3547" y="4021"/>
                    <a:pt x="3964" y="3850"/>
                  </a:cubicBezTo>
                  <a:cubicBezTo>
                    <a:pt x="4400" y="3679"/>
                    <a:pt x="4836" y="3547"/>
                    <a:pt x="5253" y="3338"/>
                  </a:cubicBezTo>
                  <a:cubicBezTo>
                    <a:pt x="6088" y="2978"/>
                    <a:pt x="6884" y="2523"/>
                    <a:pt x="7623" y="1992"/>
                  </a:cubicBezTo>
                  <a:cubicBezTo>
                    <a:pt x="8344" y="1461"/>
                    <a:pt x="9046" y="816"/>
                    <a:pt x="946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6" name="Google Shape;356;p20"/>
            <p:cNvSpPr/>
            <p:nvPr/>
          </p:nvSpPr>
          <p:spPr>
            <a:xfrm>
              <a:off x="3607588" y="2117920"/>
              <a:ext cx="955787" cy="486529"/>
            </a:xfrm>
            <a:custGeom>
              <a:avLst/>
              <a:gdLst/>
              <a:ahLst/>
              <a:cxnLst/>
              <a:rect l="l" t="t" r="r" b="b"/>
              <a:pathLst>
                <a:path w="9463" h="4817" extrusionOk="0">
                  <a:moveTo>
                    <a:pt x="9463" y="0"/>
                  </a:moveTo>
                  <a:cubicBezTo>
                    <a:pt x="9216" y="380"/>
                    <a:pt x="8913" y="721"/>
                    <a:pt x="8572" y="1024"/>
                  </a:cubicBezTo>
                  <a:cubicBezTo>
                    <a:pt x="8249" y="1328"/>
                    <a:pt x="7889" y="1593"/>
                    <a:pt x="7510" y="1840"/>
                  </a:cubicBezTo>
                  <a:cubicBezTo>
                    <a:pt x="6770" y="2352"/>
                    <a:pt x="5974" y="2769"/>
                    <a:pt x="5140" y="3129"/>
                  </a:cubicBezTo>
                  <a:cubicBezTo>
                    <a:pt x="4741" y="3319"/>
                    <a:pt x="4324" y="3489"/>
                    <a:pt x="3888" y="3641"/>
                  </a:cubicBezTo>
                  <a:cubicBezTo>
                    <a:pt x="3471" y="3793"/>
                    <a:pt x="3035" y="3944"/>
                    <a:pt x="2618" y="4077"/>
                  </a:cubicBezTo>
                  <a:cubicBezTo>
                    <a:pt x="2182" y="4210"/>
                    <a:pt x="1745" y="4342"/>
                    <a:pt x="1309" y="4456"/>
                  </a:cubicBezTo>
                  <a:cubicBezTo>
                    <a:pt x="873" y="4589"/>
                    <a:pt x="437" y="4684"/>
                    <a:pt x="1" y="4817"/>
                  </a:cubicBezTo>
                  <a:cubicBezTo>
                    <a:pt x="437" y="4741"/>
                    <a:pt x="892" y="4684"/>
                    <a:pt x="1347" y="4570"/>
                  </a:cubicBezTo>
                  <a:cubicBezTo>
                    <a:pt x="1783" y="4475"/>
                    <a:pt x="2238" y="4380"/>
                    <a:pt x="2675" y="4267"/>
                  </a:cubicBezTo>
                  <a:cubicBezTo>
                    <a:pt x="3111" y="4134"/>
                    <a:pt x="3547" y="4020"/>
                    <a:pt x="3964" y="3849"/>
                  </a:cubicBezTo>
                  <a:cubicBezTo>
                    <a:pt x="4400" y="3679"/>
                    <a:pt x="4836" y="3546"/>
                    <a:pt x="5253" y="3338"/>
                  </a:cubicBezTo>
                  <a:cubicBezTo>
                    <a:pt x="6088" y="2977"/>
                    <a:pt x="6884" y="2522"/>
                    <a:pt x="7623" y="1991"/>
                  </a:cubicBezTo>
                  <a:cubicBezTo>
                    <a:pt x="8344" y="1460"/>
                    <a:pt x="9046" y="816"/>
                    <a:pt x="946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7" name="Google Shape;357;p20"/>
            <p:cNvSpPr/>
            <p:nvPr/>
          </p:nvSpPr>
          <p:spPr>
            <a:xfrm>
              <a:off x="3607588" y="2290229"/>
              <a:ext cx="955787" cy="486630"/>
            </a:xfrm>
            <a:custGeom>
              <a:avLst/>
              <a:gdLst/>
              <a:ahLst/>
              <a:cxnLst/>
              <a:rect l="l" t="t" r="r" b="b"/>
              <a:pathLst>
                <a:path w="9463" h="4818" extrusionOk="0">
                  <a:moveTo>
                    <a:pt x="9463" y="1"/>
                  </a:moveTo>
                  <a:cubicBezTo>
                    <a:pt x="9216" y="380"/>
                    <a:pt x="8913" y="721"/>
                    <a:pt x="8572" y="1025"/>
                  </a:cubicBezTo>
                  <a:cubicBezTo>
                    <a:pt x="8249" y="1328"/>
                    <a:pt x="7889" y="1594"/>
                    <a:pt x="7510" y="1840"/>
                  </a:cubicBezTo>
                  <a:cubicBezTo>
                    <a:pt x="6770" y="2352"/>
                    <a:pt x="5974" y="2769"/>
                    <a:pt x="5140" y="3129"/>
                  </a:cubicBezTo>
                  <a:cubicBezTo>
                    <a:pt x="4741" y="3319"/>
                    <a:pt x="4324" y="3490"/>
                    <a:pt x="3888" y="3641"/>
                  </a:cubicBezTo>
                  <a:cubicBezTo>
                    <a:pt x="3471" y="3793"/>
                    <a:pt x="3035" y="3945"/>
                    <a:pt x="2618" y="4078"/>
                  </a:cubicBezTo>
                  <a:cubicBezTo>
                    <a:pt x="2182" y="4210"/>
                    <a:pt x="1745" y="4362"/>
                    <a:pt x="1309" y="4476"/>
                  </a:cubicBezTo>
                  <a:cubicBezTo>
                    <a:pt x="873" y="4589"/>
                    <a:pt x="437" y="4703"/>
                    <a:pt x="1" y="4817"/>
                  </a:cubicBezTo>
                  <a:cubicBezTo>
                    <a:pt x="437" y="4741"/>
                    <a:pt x="892" y="4684"/>
                    <a:pt x="1347" y="4589"/>
                  </a:cubicBezTo>
                  <a:cubicBezTo>
                    <a:pt x="1783" y="4476"/>
                    <a:pt x="2238" y="4381"/>
                    <a:pt x="2675" y="4267"/>
                  </a:cubicBezTo>
                  <a:cubicBezTo>
                    <a:pt x="3111" y="4134"/>
                    <a:pt x="3547" y="4021"/>
                    <a:pt x="3964" y="3850"/>
                  </a:cubicBezTo>
                  <a:cubicBezTo>
                    <a:pt x="4400" y="3679"/>
                    <a:pt x="4836" y="3547"/>
                    <a:pt x="5253" y="3357"/>
                  </a:cubicBezTo>
                  <a:cubicBezTo>
                    <a:pt x="6088" y="2978"/>
                    <a:pt x="6884" y="2523"/>
                    <a:pt x="7623" y="1992"/>
                  </a:cubicBezTo>
                  <a:cubicBezTo>
                    <a:pt x="8344" y="1461"/>
                    <a:pt x="9046" y="816"/>
                    <a:pt x="946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8" name="Google Shape;358;p20"/>
            <p:cNvSpPr/>
            <p:nvPr/>
          </p:nvSpPr>
          <p:spPr>
            <a:xfrm>
              <a:off x="3607588" y="2464559"/>
              <a:ext cx="955787" cy="486529"/>
            </a:xfrm>
            <a:custGeom>
              <a:avLst/>
              <a:gdLst/>
              <a:ahLst/>
              <a:cxnLst/>
              <a:rect l="l" t="t" r="r" b="b"/>
              <a:pathLst>
                <a:path w="9463" h="4817" extrusionOk="0">
                  <a:moveTo>
                    <a:pt x="9463" y="0"/>
                  </a:moveTo>
                  <a:cubicBezTo>
                    <a:pt x="9216" y="380"/>
                    <a:pt x="8913" y="721"/>
                    <a:pt x="8572" y="1005"/>
                  </a:cubicBezTo>
                  <a:cubicBezTo>
                    <a:pt x="8249" y="1309"/>
                    <a:pt x="7889" y="1593"/>
                    <a:pt x="7510" y="1840"/>
                  </a:cubicBezTo>
                  <a:cubicBezTo>
                    <a:pt x="6770" y="2333"/>
                    <a:pt x="5974" y="2769"/>
                    <a:pt x="5140" y="3110"/>
                  </a:cubicBezTo>
                  <a:cubicBezTo>
                    <a:pt x="4741" y="3319"/>
                    <a:pt x="4324" y="3489"/>
                    <a:pt x="3888" y="3641"/>
                  </a:cubicBezTo>
                  <a:cubicBezTo>
                    <a:pt x="3471" y="3793"/>
                    <a:pt x="3035" y="3944"/>
                    <a:pt x="2618" y="4077"/>
                  </a:cubicBezTo>
                  <a:cubicBezTo>
                    <a:pt x="2182" y="4210"/>
                    <a:pt x="1745" y="4342"/>
                    <a:pt x="1309" y="4456"/>
                  </a:cubicBezTo>
                  <a:cubicBezTo>
                    <a:pt x="873" y="4570"/>
                    <a:pt x="437" y="4684"/>
                    <a:pt x="1" y="4817"/>
                  </a:cubicBezTo>
                  <a:cubicBezTo>
                    <a:pt x="437" y="4741"/>
                    <a:pt x="892" y="4665"/>
                    <a:pt x="1347" y="4570"/>
                  </a:cubicBezTo>
                  <a:cubicBezTo>
                    <a:pt x="1783" y="4475"/>
                    <a:pt x="2238" y="4380"/>
                    <a:pt x="2675" y="4248"/>
                  </a:cubicBezTo>
                  <a:cubicBezTo>
                    <a:pt x="3111" y="4134"/>
                    <a:pt x="3547" y="4001"/>
                    <a:pt x="3964" y="3849"/>
                  </a:cubicBezTo>
                  <a:cubicBezTo>
                    <a:pt x="4400" y="3679"/>
                    <a:pt x="4836" y="3527"/>
                    <a:pt x="5253" y="3338"/>
                  </a:cubicBezTo>
                  <a:cubicBezTo>
                    <a:pt x="6088" y="2977"/>
                    <a:pt x="6884" y="2522"/>
                    <a:pt x="7623" y="1991"/>
                  </a:cubicBezTo>
                  <a:cubicBezTo>
                    <a:pt x="8344" y="1441"/>
                    <a:pt x="9046" y="816"/>
                    <a:pt x="946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9" name="Google Shape;359;p20"/>
            <p:cNvSpPr/>
            <p:nvPr/>
          </p:nvSpPr>
          <p:spPr>
            <a:xfrm>
              <a:off x="3607588" y="2636868"/>
              <a:ext cx="955787" cy="486630"/>
            </a:xfrm>
            <a:custGeom>
              <a:avLst/>
              <a:gdLst/>
              <a:ahLst/>
              <a:cxnLst/>
              <a:rect l="l" t="t" r="r" b="b"/>
              <a:pathLst>
                <a:path w="9463" h="4818" extrusionOk="0">
                  <a:moveTo>
                    <a:pt x="9463" y="1"/>
                  </a:moveTo>
                  <a:cubicBezTo>
                    <a:pt x="9216" y="380"/>
                    <a:pt x="8913" y="721"/>
                    <a:pt x="8572" y="1025"/>
                  </a:cubicBezTo>
                  <a:cubicBezTo>
                    <a:pt x="8249" y="1328"/>
                    <a:pt x="7889" y="1594"/>
                    <a:pt x="7510" y="1840"/>
                  </a:cubicBezTo>
                  <a:cubicBezTo>
                    <a:pt x="6770" y="2352"/>
                    <a:pt x="5974" y="2788"/>
                    <a:pt x="5140" y="3129"/>
                  </a:cubicBezTo>
                  <a:cubicBezTo>
                    <a:pt x="4741" y="3338"/>
                    <a:pt x="4324" y="3490"/>
                    <a:pt x="3888" y="3641"/>
                  </a:cubicBezTo>
                  <a:cubicBezTo>
                    <a:pt x="3471" y="3793"/>
                    <a:pt x="3035" y="3964"/>
                    <a:pt x="2618" y="4078"/>
                  </a:cubicBezTo>
                  <a:cubicBezTo>
                    <a:pt x="2182" y="4210"/>
                    <a:pt x="1745" y="4362"/>
                    <a:pt x="1309" y="4476"/>
                  </a:cubicBezTo>
                  <a:cubicBezTo>
                    <a:pt x="873" y="4589"/>
                    <a:pt x="437" y="4703"/>
                    <a:pt x="1" y="4817"/>
                  </a:cubicBezTo>
                  <a:cubicBezTo>
                    <a:pt x="437" y="4741"/>
                    <a:pt x="892" y="4684"/>
                    <a:pt x="1347" y="4589"/>
                  </a:cubicBezTo>
                  <a:cubicBezTo>
                    <a:pt x="1783" y="4476"/>
                    <a:pt x="2238" y="4381"/>
                    <a:pt x="2675" y="4267"/>
                  </a:cubicBezTo>
                  <a:cubicBezTo>
                    <a:pt x="3111" y="4134"/>
                    <a:pt x="3547" y="4021"/>
                    <a:pt x="3964" y="3850"/>
                  </a:cubicBezTo>
                  <a:cubicBezTo>
                    <a:pt x="4400" y="3679"/>
                    <a:pt x="4836" y="3547"/>
                    <a:pt x="5253" y="3357"/>
                  </a:cubicBezTo>
                  <a:cubicBezTo>
                    <a:pt x="6088" y="2978"/>
                    <a:pt x="6884" y="2523"/>
                    <a:pt x="7623" y="1992"/>
                  </a:cubicBezTo>
                  <a:cubicBezTo>
                    <a:pt x="8344" y="1461"/>
                    <a:pt x="9046" y="835"/>
                    <a:pt x="946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0" name="Google Shape;360;p20"/>
            <p:cNvSpPr/>
            <p:nvPr/>
          </p:nvSpPr>
          <p:spPr>
            <a:xfrm>
              <a:off x="3607588" y="2811198"/>
              <a:ext cx="955787" cy="486529"/>
            </a:xfrm>
            <a:custGeom>
              <a:avLst/>
              <a:gdLst/>
              <a:ahLst/>
              <a:cxnLst/>
              <a:rect l="l" t="t" r="r" b="b"/>
              <a:pathLst>
                <a:path w="9463" h="4817" extrusionOk="0">
                  <a:moveTo>
                    <a:pt x="9463" y="0"/>
                  </a:moveTo>
                  <a:lnTo>
                    <a:pt x="9463" y="0"/>
                  </a:lnTo>
                  <a:cubicBezTo>
                    <a:pt x="9216" y="380"/>
                    <a:pt x="8913" y="721"/>
                    <a:pt x="8572" y="1005"/>
                  </a:cubicBezTo>
                  <a:cubicBezTo>
                    <a:pt x="8249" y="1309"/>
                    <a:pt x="7889" y="1593"/>
                    <a:pt x="7510" y="1840"/>
                  </a:cubicBezTo>
                  <a:cubicBezTo>
                    <a:pt x="6770" y="2333"/>
                    <a:pt x="5974" y="2769"/>
                    <a:pt x="5140" y="3129"/>
                  </a:cubicBezTo>
                  <a:cubicBezTo>
                    <a:pt x="4741" y="3319"/>
                    <a:pt x="4324" y="3489"/>
                    <a:pt x="3888" y="3641"/>
                  </a:cubicBezTo>
                  <a:cubicBezTo>
                    <a:pt x="3471" y="3793"/>
                    <a:pt x="3035" y="3944"/>
                    <a:pt x="2618" y="4077"/>
                  </a:cubicBezTo>
                  <a:cubicBezTo>
                    <a:pt x="2182" y="4210"/>
                    <a:pt x="1745" y="4342"/>
                    <a:pt x="1309" y="4456"/>
                  </a:cubicBezTo>
                  <a:cubicBezTo>
                    <a:pt x="873" y="4570"/>
                    <a:pt x="437" y="4684"/>
                    <a:pt x="1" y="4817"/>
                  </a:cubicBezTo>
                  <a:cubicBezTo>
                    <a:pt x="437" y="4741"/>
                    <a:pt x="892" y="4665"/>
                    <a:pt x="1347" y="4570"/>
                  </a:cubicBezTo>
                  <a:cubicBezTo>
                    <a:pt x="1783" y="4475"/>
                    <a:pt x="2238" y="4380"/>
                    <a:pt x="2675" y="4248"/>
                  </a:cubicBezTo>
                  <a:cubicBezTo>
                    <a:pt x="3111" y="4134"/>
                    <a:pt x="3547" y="4001"/>
                    <a:pt x="3964" y="3849"/>
                  </a:cubicBezTo>
                  <a:cubicBezTo>
                    <a:pt x="4400" y="3679"/>
                    <a:pt x="4836" y="3527"/>
                    <a:pt x="5253" y="3338"/>
                  </a:cubicBezTo>
                  <a:cubicBezTo>
                    <a:pt x="6088" y="2977"/>
                    <a:pt x="6884" y="2522"/>
                    <a:pt x="7623" y="1991"/>
                  </a:cubicBezTo>
                  <a:cubicBezTo>
                    <a:pt x="8344" y="1441"/>
                    <a:pt x="9046" y="816"/>
                    <a:pt x="946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1" name="Google Shape;361;p20"/>
            <p:cNvSpPr/>
            <p:nvPr/>
          </p:nvSpPr>
          <p:spPr>
            <a:xfrm>
              <a:off x="3607588" y="2985426"/>
              <a:ext cx="955787" cy="484711"/>
            </a:xfrm>
            <a:custGeom>
              <a:avLst/>
              <a:gdLst/>
              <a:ahLst/>
              <a:cxnLst/>
              <a:rect l="l" t="t" r="r" b="b"/>
              <a:pathLst>
                <a:path w="9463" h="4799" extrusionOk="0">
                  <a:moveTo>
                    <a:pt x="9463" y="1"/>
                  </a:moveTo>
                  <a:lnTo>
                    <a:pt x="9463" y="1"/>
                  </a:lnTo>
                  <a:cubicBezTo>
                    <a:pt x="9216" y="361"/>
                    <a:pt x="8913" y="702"/>
                    <a:pt x="8572" y="1006"/>
                  </a:cubicBezTo>
                  <a:cubicBezTo>
                    <a:pt x="8249" y="1309"/>
                    <a:pt x="7889" y="1575"/>
                    <a:pt x="7510" y="1840"/>
                  </a:cubicBezTo>
                  <a:cubicBezTo>
                    <a:pt x="6770" y="2333"/>
                    <a:pt x="5974" y="2769"/>
                    <a:pt x="5140" y="3110"/>
                  </a:cubicBezTo>
                  <a:cubicBezTo>
                    <a:pt x="4741" y="3319"/>
                    <a:pt x="4324" y="3471"/>
                    <a:pt x="3888" y="3622"/>
                  </a:cubicBezTo>
                  <a:cubicBezTo>
                    <a:pt x="3471" y="3774"/>
                    <a:pt x="3035" y="3945"/>
                    <a:pt x="2618" y="4059"/>
                  </a:cubicBezTo>
                  <a:cubicBezTo>
                    <a:pt x="2182" y="4191"/>
                    <a:pt x="1745" y="4343"/>
                    <a:pt x="1309" y="4457"/>
                  </a:cubicBezTo>
                  <a:cubicBezTo>
                    <a:pt x="873" y="4571"/>
                    <a:pt x="437" y="4684"/>
                    <a:pt x="1" y="4798"/>
                  </a:cubicBezTo>
                  <a:cubicBezTo>
                    <a:pt x="437" y="4741"/>
                    <a:pt x="892" y="4665"/>
                    <a:pt x="1347" y="4571"/>
                  </a:cubicBezTo>
                  <a:cubicBezTo>
                    <a:pt x="1783" y="4476"/>
                    <a:pt x="2238" y="4362"/>
                    <a:pt x="2675" y="4248"/>
                  </a:cubicBezTo>
                  <a:cubicBezTo>
                    <a:pt x="3111" y="4115"/>
                    <a:pt x="3547" y="4002"/>
                    <a:pt x="3964" y="3831"/>
                  </a:cubicBezTo>
                  <a:cubicBezTo>
                    <a:pt x="4400" y="3660"/>
                    <a:pt x="4836" y="3528"/>
                    <a:pt x="5253" y="3338"/>
                  </a:cubicBezTo>
                  <a:cubicBezTo>
                    <a:pt x="6088" y="2978"/>
                    <a:pt x="6884" y="2523"/>
                    <a:pt x="7623" y="1992"/>
                  </a:cubicBezTo>
                  <a:cubicBezTo>
                    <a:pt x="8344" y="1442"/>
                    <a:pt x="9046" y="816"/>
                    <a:pt x="946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2" name="Google Shape;362;p20"/>
            <p:cNvSpPr/>
            <p:nvPr/>
          </p:nvSpPr>
          <p:spPr>
            <a:xfrm>
              <a:off x="3607588" y="3157837"/>
              <a:ext cx="955787" cy="486529"/>
            </a:xfrm>
            <a:custGeom>
              <a:avLst/>
              <a:gdLst/>
              <a:ahLst/>
              <a:cxnLst/>
              <a:rect l="l" t="t" r="r" b="b"/>
              <a:pathLst>
                <a:path w="9463" h="4817" extrusionOk="0">
                  <a:moveTo>
                    <a:pt x="9463" y="0"/>
                  </a:moveTo>
                  <a:lnTo>
                    <a:pt x="9463" y="0"/>
                  </a:lnTo>
                  <a:cubicBezTo>
                    <a:pt x="9216" y="380"/>
                    <a:pt x="8913" y="721"/>
                    <a:pt x="8572" y="1024"/>
                  </a:cubicBezTo>
                  <a:cubicBezTo>
                    <a:pt x="8249" y="1309"/>
                    <a:pt x="7889" y="1593"/>
                    <a:pt x="7510" y="1840"/>
                  </a:cubicBezTo>
                  <a:cubicBezTo>
                    <a:pt x="6770" y="2352"/>
                    <a:pt x="5974" y="2769"/>
                    <a:pt x="5140" y="3129"/>
                  </a:cubicBezTo>
                  <a:cubicBezTo>
                    <a:pt x="4741" y="3319"/>
                    <a:pt x="4324" y="3489"/>
                    <a:pt x="3888" y="3641"/>
                  </a:cubicBezTo>
                  <a:cubicBezTo>
                    <a:pt x="3471" y="3793"/>
                    <a:pt x="3035" y="3944"/>
                    <a:pt x="2618" y="4077"/>
                  </a:cubicBezTo>
                  <a:cubicBezTo>
                    <a:pt x="2182" y="4210"/>
                    <a:pt x="1745" y="4342"/>
                    <a:pt x="1309" y="4456"/>
                  </a:cubicBezTo>
                  <a:cubicBezTo>
                    <a:pt x="873" y="4570"/>
                    <a:pt x="437" y="4684"/>
                    <a:pt x="1" y="4817"/>
                  </a:cubicBezTo>
                  <a:cubicBezTo>
                    <a:pt x="437" y="4741"/>
                    <a:pt x="892" y="4665"/>
                    <a:pt x="1347" y="4570"/>
                  </a:cubicBezTo>
                  <a:cubicBezTo>
                    <a:pt x="1783" y="4475"/>
                    <a:pt x="2238" y="4380"/>
                    <a:pt x="2675" y="4248"/>
                  </a:cubicBezTo>
                  <a:cubicBezTo>
                    <a:pt x="3111" y="4134"/>
                    <a:pt x="3547" y="4020"/>
                    <a:pt x="3964" y="3849"/>
                  </a:cubicBezTo>
                  <a:cubicBezTo>
                    <a:pt x="4400" y="3679"/>
                    <a:pt x="4836" y="3546"/>
                    <a:pt x="5253" y="3338"/>
                  </a:cubicBezTo>
                  <a:cubicBezTo>
                    <a:pt x="6088" y="2977"/>
                    <a:pt x="6884" y="2522"/>
                    <a:pt x="7623" y="1991"/>
                  </a:cubicBezTo>
                  <a:cubicBezTo>
                    <a:pt x="8344" y="1441"/>
                    <a:pt x="9046" y="816"/>
                    <a:pt x="946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3" name="Google Shape;363;p20"/>
            <p:cNvSpPr/>
            <p:nvPr/>
          </p:nvSpPr>
          <p:spPr>
            <a:xfrm>
              <a:off x="3607588" y="3332065"/>
              <a:ext cx="955787" cy="486529"/>
            </a:xfrm>
            <a:custGeom>
              <a:avLst/>
              <a:gdLst/>
              <a:ahLst/>
              <a:cxnLst/>
              <a:rect l="l" t="t" r="r" b="b"/>
              <a:pathLst>
                <a:path w="9463" h="4817" extrusionOk="0">
                  <a:moveTo>
                    <a:pt x="9463" y="1"/>
                  </a:moveTo>
                  <a:lnTo>
                    <a:pt x="9463" y="1"/>
                  </a:lnTo>
                  <a:cubicBezTo>
                    <a:pt x="9216" y="380"/>
                    <a:pt x="8913" y="721"/>
                    <a:pt x="8572" y="1006"/>
                  </a:cubicBezTo>
                  <a:cubicBezTo>
                    <a:pt x="8249" y="1309"/>
                    <a:pt x="7889" y="1594"/>
                    <a:pt x="7510" y="1840"/>
                  </a:cubicBezTo>
                  <a:cubicBezTo>
                    <a:pt x="6770" y="2333"/>
                    <a:pt x="5974" y="2769"/>
                    <a:pt x="5140" y="3110"/>
                  </a:cubicBezTo>
                  <a:cubicBezTo>
                    <a:pt x="4741" y="3319"/>
                    <a:pt x="4324" y="3471"/>
                    <a:pt x="3888" y="3622"/>
                  </a:cubicBezTo>
                  <a:cubicBezTo>
                    <a:pt x="3471" y="3774"/>
                    <a:pt x="3035" y="3945"/>
                    <a:pt x="2618" y="4078"/>
                  </a:cubicBezTo>
                  <a:cubicBezTo>
                    <a:pt x="2182" y="4191"/>
                    <a:pt x="1745" y="4343"/>
                    <a:pt x="1309" y="4457"/>
                  </a:cubicBezTo>
                  <a:cubicBezTo>
                    <a:pt x="873" y="4571"/>
                    <a:pt x="437" y="4684"/>
                    <a:pt x="1" y="4817"/>
                  </a:cubicBezTo>
                  <a:cubicBezTo>
                    <a:pt x="437" y="4741"/>
                    <a:pt x="892" y="4665"/>
                    <a:pt x="1347" y="4571"/>
                  </a:cubicBezTo>
                  <a:cubicBezTo>
                    <a:pt x="1783" y="4476"/>
                    <a:pt x="2238" y="4362"/>
                    <a:pt x="2675" y="4248"/>
                  </a:cubicBezTo>
                  <a:cubicBezTo>
                    <a:pt x="3111" y="4115"/>
                    <a:pt x="3547" y="4002"/>
                    <a:pt x="3964" y="3831"/>
                  </a:cubicBezTo>
                  <a:cubicBezTo>
                    <a:pt x="4400" y="3660"/>
                    <a:pt x="4836" y="3528"/>
                    <a:pt x="5253" y="3338"/>
                  </a:cubicBezTo>
                  <a:cubicBezTo>
                    <a:pt x="6088" y="2978"/>
                    <a:pt x="6884" y="2523"/>
                    <a:pt x="7623" y="1992"/>
                  </a:cubicBezTo>
                  <a:cubicBezTo>
                    <a:pt x="8344" y="1442"/>
                    <a:pt x="9046" y="816"/>
                    <a:pt x="9463" y="1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4" name="Google Shape;364;p20"/>
            <p:cNvSpPr/>
            <p:nvPr/>
          </p:nvSpPr>
          <p:spPr>
            <a:xfrm>
              <a:off x="3607588" y="3504476"/>
              <a:ext cx="955787" cy="486529"/>
            </a:xfrm>
            <a:custGeom>
              <a:avLst/>
              <a:gdLst/>
              <a:ahLst/>
              <a:cxnLst/>
              <a:rect l="l" t="t" r="r" b="b"/>
              <a:pathLst>
                <a:path w="9463" h="4817" extrusionOk="0">
                  <a:moveTo>
                    <a:pt x="9463" y="0"/>
                  </a:moveTo>
                  <a:lnTo>
                    <a:pt x="9463" y="0"/>
                  </a:lnTo>
                  <a:cubicBezTo>
                    <a:pt x="9216" y="380"/>
                    <a:pt x="8913" y="721"/>
                    <a:pt x="8572" y="1024"/>
                  </a:cubicBezTo>
                  <a:cubicBezTo>
                    <a:pt x="8249" y="1328"/>
                    <a:pt x="7889" y="1593"/>
                    <a:pt x="7510" y="1840"/>
                  </a:cubicBezTo>
                  <a:cubicBezTo>
                    <a:pt x="6770" y="2352"/>
                    <a:pt x="5974" y="2769"/>
                    <a:pt x="5140" y="3129"/>
                  </a:cubicBezTo>
                  <a:cubicBezTo>
                    <a:pt x="4741" y="3319"/>
                    <a:pt x="4324" y="3489"/>
                    <a:pt x="3888" y="3641"/>
                  </a:cubicBezTo>
                  <a:cubicBezTo>
                    <a:pt x="3471" y="3793"/>
                    <a:pt x="3035" y="3944"/>
                    <a:pt x="2618" y="4077"/>
                  </a:cubicBezTo>
                  <a:cubicBezTo>
                    <a:pt x="2182" y="4210"/>
                    <a:pt x="1745" y="4342"/>
                    <a:pt x="1309" y="4456"/>
                  </a:cubicBezTo>
                  <a:cubicBezTo>
                    <a:pt x="873" y="4570"/>
                    <a:pt x="437" y="4684"/>
                    <a:pt x="1" y="4817"/>
                  </a:cubicBezTo>
                  <a:cubicBezTo>
                    <a:pt x="437" y="4741"/>
                    <a:pt x="892" y="4665"/>
                    <a:pt x="1347" y="4570"/>
                  </a:cubicBezTo>
                  <a:cubicBezTo>
                    <a:pt x="1783" y="4475"/>
                    <a:pt x="2238" y="4380"/>
                    <a:pt x="2675" y="4248"/>
                  </a:cubicBezTo>
                  <a:cubicBezTo>
                    <a:pt x="3111" y="4134"/>
                    <a:pt x="3547" y="4020"/>
                    <a:pt x="3964" y="3849"/>
                  </a:cubicBezTo>
                  <a:cubicBezTo>
                    <a:pt x="4400" y="3679"/>
                    <a:pt x="4836" y="3546"/>
                    <a:pt x="5253" y="3338"/>
                  </a:cubicBezTo>
                  <a:cubicBezTo>
                    <a:pt x="6088" y="2977"/>
                    <a:pt x="6884" y="2522"/>
                    <a:pt x="7623" y="1991"/>
                  </a:cubicBezTo>
                  <a:cubicBezTo>
                    <a:pt x="8344" y="1441"/>
                    <a:pt x="9046" y="816"/>
                    <a:pt x="9463" y="0"/>
                  </a:cubicBez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5" name="Google Shape;365;p20"/>
            <p:cNvSpPr/>
            <p:nvPr/>
          </p:nvSpPr>
          <p:spPr>
            <a:xfrm>
              <a:off x="4743360" y="1621899"/>
              <a:ext cx="957605" cy="484610"/>
            </a:xfrm>
            <a:custGeom>
              <a:avLst/>
              <a:gdLst/>
              <a:ahLst/>
              <a:cxnLst/>
              <a:rect l="l" t="t" r="r" b="b"/>
              <a:pathLst>
                <a:path w="9481" h="4798" extrusionOk="0">
                  <a:moveTo>
                    <a:pt x="0" y="0"/>
                  </a:moveTo>
                  <a:cubicBezTo>
                    <a:pt x="436" y="797"/>
                    <a:pt x="1119" y="1441"/>
                    <a:pt x="1858" y="1991"/>
                  </a:cubicBezTo>
                  <a:cubicBezTo>
                    <a:pt x="2598" y="2522"/>
                    <a:pt x="3394" y="2977"/>
                    <a:pt x="4229" y="3338"/>
                  </a:cubicBezTo>
                  <a:cubicBezTo>
                    <a:pt x="4646" y="3527"/>
                    <a:pt x="5063" y="3698"/>
                    <a:pt x="5499" y="3831"/>
                  </a:cubicBezTo>
                  <a:cubicBezTo>
                    <a:pt x="5935" y="3982"/>
                    <a:pt x="6352" y="4134"/>
                    <a:pt x="6807" y="4248"/>
                  </a:cubicBezTo>
                  <a:cubicBezTo>
                    <a:pt x="7243" y="4361"/>
                    <a:pt x="7680" y="4494"/>
                    <a:pt x="8135" y="4570"/>
                  </a:cubicBezTo>
                  <a:cubicBezTo>
                    <a:pt x="8571" y="4646"/>
                    <a:pt x="9026" y="4741"/>
                    <a:pt x="9481" y="4798"/>
                  </a:cubicBezTo>
                  <a:cubicBezTo>
                    <a:pt x="9026" y="4684"/>
                    <a:pt x="8609" y="4570"/>
                    <a:pt x="8173" y="4456"/>
                  </a:cubicBezTo>
                  <a:cubicBezTo>
                    <a:pt x="7736" y="4324"/>
                    <a:pt x="7300" y="4229"/>
                    <a:pt x="6864" y="4077"/>
                  </a:cubicBezTo>
                  <a:cubicBezTo>
                    <a:pt x="6428" y="3925"/>
                    <a:pt x="5992" y="3812"/>
                    <a:pt x="5575" y="3641"/>
                  </a:cubicBezTo>
                  <a:cubicBezTo>
                    <a:pt x="5158" y="3451"/>
                    <a:pt x="4740" y="3319"/>
                    <a:pt x="4323" y="3110"/>
                  </a:cubicBezTo>
                  <a:cubicBezTo>
                    <a:pt x="3508" y="2769"/>
                    <a:pt x="2712" y="2333"/>
                    <a:pt x="1953" y="1840"/>
                  </a:cubicBezTo>
                  <a:cubicBezTo>
                    <a:pt x="1593" y="1593"/>
                    <a:pt x="1233" y="1309"/>
                    <a:pt x="891" y="1005"/>
                  </a:cubicBezTo>
                  <a:cubicBezTo>
                    <a:pt x="550" y="721"/>
                    <a:pt x="247" y="380"/>
                    <a:pt x="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6" name="Google Shape;366;p20"/>
            <p:cNvSpPr/>
            <p:nvPr/>
          </p:nvSpPr>
          <p:spPr>
            <a:xfrm>
              <a:off x="4743360" y="1794208"/>
              <a:ext cx="957605" cy="486630"/>
            </a:xfrm>
            <a:custGeom>
              <a:avLst/>
              <a:gdLst/>
              <a:ahLst/>
              <a:cxnLst/>
              <a:rect l="l" t="t" r="r" b="b"/>
              <a:pathLst>
                <a:path w="9481" h="4818" extrusionOk="0">
                  <a:moveTo>
                    <a:pt x="0" y="1"/>
                  </a:moveTo>
                  <a:lnTo>
                    <a:pt x="0" y="1"/>
                  </a:lnTo>
                  <a:cubicBezTo>
                    <a:pt x="436" y="816"/>
                    <a:pt x="1119" y="1461"/>
                    <a:pt x="1858" y="1992"/>
                  </a:cubicBezTo>
                  <a:cubicBezTo>
                    <a:pt x="2598" y="2523"/>
                    <a:pt x="3394" y="2978"/>
                    <a:pt x="4229" y="3357"/>
                  </a:cubicBezTo>
                  <a:cubicBezTo>
                    <a:pt x="4646" y="3547"/>
                    <a:pt x="5063" y="3698"/>
                    <a:pt x="5499" y="3850"/>
                  </a:cubicBezTo>
                  <a:cubicBezTo>
                    <a:pt x="5935" y="4002"/>
                    <a:pt x="6352" y="4153"/>
                    <a:pt x="6807" y="4267"/>
                  </a:cubicBezTo>
                  <a:cubicBezTo>
                    <a:pt x="7243" y="4362"/>
                    <a:pt x="7680" y="4514"/>
                    <a:pt x="8135" y="4590"/>
                  </a:cubicBezTo>
                  <a:cubicBezTo>
                    <a:pt x="8571" y="4665"/>
                    <a:pt x="9026" y="4741"/>
                    <a:pt x="9481" y="4817"/>
                  </a:cubicBezTo>
                  <a:cubicBezTo>
                    <a:pt x="9026" y="4703"/>
                    <a:pt x="8609" y="4590"/>
                    <a:pt x="8173" y="4476"/>
                  </a:cubicBezTo>
                  <a:cubicBezTo>
                    <a:pt x="7736" y="4343"/>
                    <a:pt x="7300" y="4229"/>
                    <a:pt x="6864" y="4078"/>
                  </a:cubicBezTo>
                  <a:cubicBezTo>
                    <a:pt x="6428" y="3926"/>
                    <a:pt x="5992" y="3812"/>
                    <a:pt x="5575" y="3641"/>
                  </a:cubicBezTo>
                  <a:cubicBezTo>
                    <a:pt x="5158" y="3471"/>
                    <a:pt x="4740" y="3319"/>
                    <a:pt x="4323" y="3129"/>
                  </a:cubicBezTo>
                  <a:cubicBezTo>
                    <a:pt x="3508" y="2788"/>
                    <a:pt x="2712" y="2352"/>
                    <a:pt x="1953" y="1840"/>
                  </a:cubicBezTo>
                  <a:cubicBezTo>
                    <a:pt x="1593" y="1594"/>
                    <a:pt x="1233" y="1328"/>
                    <a:pt x="891" y="1025"/>
                  </a:cubicBezTo>
                  <a:cubicBezTo>
                    <a:pt x="550" y="721"/>
                    <a:pt x="247" y="380"/>
                    <a:pt x="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7" name="Google Shape;367;p20"/>
            <p:cNvSpPr/>
            <p:nvPr/>
          </p:nvSpPr>
          <p:spPr>
            <a:xfrm>
              <a:off x="4743360" y="1968538"/>
              <a:ext cx="957605" cy="486529"/>
            </a:xfrm>
            <a:custGeom>
              <a:avLst/>
              <a:gdLst/>
              <a:ahLst/>
              <a:cxnLst/>
              <a:rect l="l" t="t" r="r" b="b"/>
              <a:pathLst>
                <a:path w="9481" h="4817" extrusionOk="0">
                  <a:moveTo>
                    <a:pt x="0" y="0"/>
                  </a:moveTo>
                  <a:cubicBezTo>
                    <a:pt x="436" y="797"/>
                    <a:pt x="1119" y="1441"/>
                    <a:pt x="1858" y="1991"/>
                  </a:cubicBezTo>
                  <a:cubicBezTo>
                    <a:pt x="2598" y="2522"/>
                    <a:pt x="3394" y="2977"/>
                    <a:pt x="4229" y="3338"/>
                  </a:cubicBezTo>
                  <a:cubicBezTo>
                    <a:pt x="4646" y="3527"/>
                    <a:pt x="5063" y="3698"/>
                    <a:pt x="5499" y="3849"/>
                  </a:cubicBezTo>
                  <a:cubicBezTo>
                    <a:pt x="5935" y="3982"/>
                    <a:pt x="6352" y="4153"/>
                    <a:pt x="6807" y="4248"/>
                  </a:cubicBezTo>
                  <a:cubicBezTo>
                    <a:pt x="7243" y="4361"/>
                    <a:pt x="7680" y="4494"/>
                    <a:pt x="8135" y="4570"/>
                  </a:cubicBezTo>
                  <a:cubicBezTo>
                    <a:pt x="8571" y="4646"/>
                    <a:pt x="9026" y="4741"/>
                    <a:pt x="9481" y="4817"/>
                  </a:cubicBezTo>
                  <a:cubicBezTo>
                    <a:pt x="9026" y="4684"/>
                    <a:pt x="8609" y="4570"/>
                    <a:pt x="8173" y="4456"/>
                  </a:cubicBezTo>
                  <a:cubicBezTo>
                    <a:pt x="7736" y="4342"/>
                    <a:pt x="7300" y="4229"/>
                    <a:pt x="6864" y="4077"/>
                  </a:cubicBezTo>
                  <a:cubicBezTo>
                    <a:pt x="6428" y="3925"/>
                    <a:pt x="5992" y="3812"/>
                    <a:pt x="5575" y="3641"/>
                  </a:cubicBezTo>
                  <a:cubicBezTo>
                    <a:pt x="5158" y="3470"/>
                    <a:pt x="4740" y="3319"/>
                    <a:pt x="4323" y="3110"/>
                  </a:cubicBezTo>
                  <a:cubicBezTo>
                    <a:pt x="3508" y="2769"/>
                    <a:pt x="2712" y="2333"/>
                    <a:pt x="1953" y="1840"/>
                  </a:cubicBezTo>
                  <a:cubicBezTo>
                    <a:pt x="1593" y="1593"/>
                    <a:pt x="1233" y="1309"/>
                    <a:pt x="891" y="1005"/>
                  </a:cubicBezTo>
                  <a:cubicBezTo>
                    <a:pt x="550" y="721"/>
                    <a:pt x="247" y="380"/>
                    <a:pt x="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8" name="Google Shape;368;p20"/>
            <p:cNvSpPr/>
            <p:nvPr/>
          </p:nvSpPr>
          <p:spPr>
            <a:xfrm>
              <a:off x="4743360" y="2142766"/>
              <a:ext cx="957605" cy="486630"/>
            </a:xfrm>
            <a:custGeom>
              <a:avLst/>
              <a:gdLst/>
              <a:ahLst/>
              <a:cxnLst/>
              <a:rect l="l" t="t" r="r" b="b"/>
              <a:pathLst>
                <a:path w="9481" h="4818" extrusionOk="0">
                  <a:moveTo>
                    <a:pt x="0" y="1"/>
                  </a:moveTo>
                  <a:cubicBezTo>
                    <a:pt x="436" y="816"/>
                    <a:pt x="1119" y="1442"/>
                    <a:pt x="1858" y="1992"/>
                  </a:cubicBezTo>
                  <a:cubicBezTo>
                    <a:pt x="2598" y="2523"/>
                    <a:pt x="3394" y="2978"/>
                    <a:pt x="4229" y="3338"/>
                  </a:cubicBezTo>
                  <a:cubicBezTo>
                    <a:pt x="4646" y="3528"/>
                    <a:pt x="5063" y="3698"/>
                    <a:pt x="5499" y="3831"/>
                  </a:cubicBezTo>
                  <a:cubicBezTo>
                    <a:pt x="5935" y="3983"/>
                    <a:pt x="6352" y="4134"/>
                    <a:pt x="6807" y="4248"/>
                  </a:cubicBezTo>
                  <a:cubicBezTo>
                    <a:pt x="7243" y="4362"/>
                    <a:pt x="7680" y="4495"/>
                    <a:pt x="8135" y="4571"/>
                  </a:cubicBezTo>
                  <a:cubicBezTo>
                    <a:pt x="8571" y="4646"/>
                    <a:pt x="9026" y="4741"/>
                    <a:pt x="9481" y="4817"/>
                  </a:cubicBezTo>
                  <a:cubicBezTo>
                    <a:pt x="9026" y="4684"/>
                    <a:pt x="8609" y="4589"/>
                    <a:pt x="8173" y="4457"/>
                  </a:cubicBezTo>
                  <a:cubicBezTo>
                    <a:pt x="7736" y="4324"/>
                    <a:pt x="7300" y="4229"/>
                    <a:pt x="6864" y="4078"/>
                  </a:cubicBezTo>
                  <a:cubicBezTo>
                    <a:pt x="6428" y="3926"/>
                    <a:pt x="5992" y="3812"/>
                    <a:pt x="5575" y="3641"/>
                  </a:cubicBezTo>
                  <a:cubicBezTo>
                    <a:pt x="5158" y="3471"/>
                    <a:pt x="4740" y="3319"/>
                    <a:pt x="4323" y="3110"/>
                  </a:cubicBezTo>
                  <a:cubicBezTo>
                    <a:pt x="3508" y="2769"/>
                    <a:pt x="2712" y="2333"/>
                    <a:pt x="1953" y="1840"/>
                  </a:cubicBezTo>
                  <a:cubicBezTo>
                    <a:pt x="1593" y="1594"/>
                    <a:pt x="1233" y="1309"/>
                    <a:pt x="891" y="1006"/>
                  </a:cubicBezTo>
                  <a:cubicBezTo>
                    <a:pt x="550" y="721"/>
                    <a:pt x="247" y="380"/>
                    <a:pt x="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9" name="Google Shape;369;p20"/>
            <p:cNvSpPr/>
            <p:nvPr/>
          </p:nvSpPr>
          <p:spPr>
            <a:xfrm>
              <a:off x="4743360" y="2315177"/>
              <a:ext cx="957605" cy="486529"/>
            </a:xfrm>
            <a:custGeom>
              <a:avLst/>
              <a:gdLst/>
              <a:ahLst/>
              <a:cxnLst/>
              <a:rect l="l" t="t" r="r" b="b"/>
              <a:pathLst>
                <a:path w="9481" h="4817" extrusionOk="0">
                  <a:moveTo>
                    <a:pt x="0" y="0"/>
                  </a:moveTo>
                  <a:lnTo>
                    <a:pt x="0" y="0"/>
                  </a:lnTo>
                  <a:cubicBezTo>
                    <a:pt x="436" y="816"/>
                    <a:pt x="1119" y="1441"/>
                    <a:pt x="1858" y="1991"/>
                  </a:cubicBezTo>
                  <a:cubicBezTo>
                    <a:pt x="2598" y="2522"/>
                    <a:pt x="3394" y="2977"/>
                    <a:pt x="4229" y="3338"/>
                  </a:cubicBezTo>
                  <a:cubicBezTo>
                    <a:pt x="4646" y="3527"/>
                    <a:pt x="5063" y="3698"/>
                    <a:pt x="5499" y="3850"/>
                  </a:cubicBezTo>
                  <a:cubicBezTo>
                    <a:pt x="5935" y="3982"/>
                    <a:pt x="6352" y="4153"/>
                    <a:pt x="6807" y="4248"/>
                  </a:cubicBezTo>
                  <a:cubicBezTo>
                    <a:pt x="7243" y="4361"/>
                    <a:pt x="7680" y="4494"/>
                    <a:pt x="8135" y="4570"/>
                  </a:cubicBezTo>
                  <a:cubicBezTo>
                    <a:pt x="8571" y="4646"/>
                    <a:pt x="9026" y="4741"/>
                    <a:pt x="9481" y="4817"/>
                  </a:cubicBezTo>
                  <a:cubicBezTo>
                    <a:pt x="9026" y="4684"/>
                    <a:pt x="8609" y="4570"/>
                    <a:pt x="8173" y="4456"/>
                  </a:cubicBezTo>
                  <a:cubicBezTo>
                    <a:pt x="7736" y="4342"/>
                    <a:pt x="7300" y="4229"/>
                    <a:pt x="6864" y="4077"/>
                  </a:cubicBezTo>
                  <a:cubicBezTo>
                    <a:pt x="6428" y="3925"/>
                    <a:pt x="5992" y="3812"/>
                    <a:pt x="5575" y="3641"/>
                  </a:cubicBezTo>
                  <a:cubicBezTo>
                    <a:pt x="5158" y="3470"/>
                    <a:pt x="4740" y="3319"/>
                    <a:pt x="4323" y="3129"/>
                  </a:cubicBezTo>
                  <a:cubicBezTo>
                    <a:pt x="3508" y="2769"/>
                    <a:pt x="2712" y="2333"/>
                    <a:pt x="1953" y="1840"/>
                  </a:cubicBezTo>
                  <a:cubicBezTo>
                    <a:pt x="1593" y="1593"/>
                    <a:pt x="1233" y="1309"/>
                    <a:pt x="891" y="1005"/>
                  </a:cubicBezTo>
                  <a:cubicBezTo>
                    <a:pt x="550" y="721"/>
                    <a:pt x="247" y="380"/>
                    <a:pt x="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0" name="Google Shape;370;p20"/>
            <p:cNvSpPr/>
            <p:nvPr/>
          </p:nvSpPr>
          <p:spPr>
            <a:xfrm>
              <a:off x="4743360" y="2489405"/>
              <a:ext cx="957605" cy="484711"/>
            </a:xfrm>
            <a:custGeom>
              <a:avLst/>
              <a:gdLst/>
              <a:ahLst/>
              <a:cxnLst/>
              <a:rect l="l" t="t" r="r" b="b"/>
              <a:pathLst>
                <a:path w="9481" h="4799" extrusionOk="0">
                  <a:moveTo>
                    <a:pt x="0" y="1"/>
                  </a:moveTo>
                  <a:cubicBezTo>
                    <a:pt x="436" y="797"/>
                    <a:pt x="1119" y="1442"/>
                    <a:pt x="1858" y="1992"/>
                  </a:cubicBezTo>
                  <a:cubicBezTo>
                    <a:pt x="2598" y="2523"/>
                    <a:pt x="3394" y="2978"/>
                    <a:pt x="4229" y="3338"/>
                  </a:cubicBezTo>
                  <a:cubicBezTo>
                    <a:pt x="4646" y="3528"/>
                    <a:pt x="5063" y="3698"/>
                    <a:pt x="5499" y="3831"/>
                  </a:cubicBezTo>
                  <a:cubicBezTo>
                    <a:pt x="5935" y="3983"/>
                    <a:pt x="6352" y="4134"/>
                    <a:pt x="6807" y="4248"/>
                  </a:cubicBezTo>
                  <a:cubicBezTo>
                    <a:pt x="7243" y="4362"/>
                    <a:pt x="7680" y="4495"/>
                    <a:pt x="8135" y="4571"/>
                  </a:cubicBezTo>
                  <a:cubicBezTo>
                    <a:pt x="8571" y="4646"/>
                    <a:pt x="9026" y="4741"/>
                    <a:pt x="9481" y="4798"/>
                  </a:cubicBezTo>
                  <a:cubicBezTo>
                    <a:pt x="9026" y="4684"/>
                    <a:pt x="8609" y="4571"/>
                    <a:pt x="8173" y="4457"/>
                  </a:cubicBezTo>
                  <a:cubicBezTo>
                    <a:pt x="7736" y="4324"/>
                    <a:pt x="7300" y="4229"/>
                    <a:pt x="6864" y="4078"/>
                  </a:cubicBezTo>
                  <a:cubicBezTo>
                    <a:pt x="6428" y="3926"/>
                    <a:pt x="5992" y="3793"/>
                    <a:pt x="5575" y="3622"/>
                  </a:cubicBezTo>
                  <a:cubicBezTo>
                    <a:pt x="5158" y="3452"/>
                    <a:pt x="4740" y="3319"/>
                    <a:pt x="4323" y="3110"/>
                  </a:cubicBezTo>
                  <a:cubicBezTo>
                    <a:pt x="3508" y="2769"/>
                    <a:pt x="2712" y="2333"/>
                    <a:pt x="1953" y="1840"/>
                  </a:cubicBezTo>
                  <a:cubicBezTo>
                    <a:pt x="1593" y="1594"/>
                    <a:pt x="1233" y="1309"/>
                    <a:pt x="891" y="1006"/>
                  </a:cubicBezTo>
                  <a:cubicBezTo>
                    <a:pt x="550" y="721"/>
                    <a:pt x="247" y="380"/>
                    <a:pt x="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1" name="Google Shape;371;p20"/>
            <p:cNvSpPr/>
            <p:nvPr/>
          </p:nvSpPr>
          <p:spPr>
            <a:xfrm>
              <a:off x="4743360" y="2661816"/>
              <a:ext cx="957605" cy="486529"/>
            </a:xfrm>
            <a:custGeom>
              <a:avLst/>
              <a:gdLst/>
              <a:ahLst/>
              <a:cxnLst/>
              <a:rect l="l" t="t" r="r" b="b"/>
              <a:pathLst>
                <a:path w="9481" h="4817" extrusionOk="0">
                  <a:moveTo>
                    <a:pt x="0" y="0"/>
                  </a:moveTo>
                  <a:lnTo>
                    <a:pt x="0" y="0"/>
                  </a:lnTo>
                  <a:cubicBezTo>
                    <a:pt x="436" y="816"/>
                    <a:pt x="1119" y="1441"/>
                    <a:pt x="1858" y="1991"/>
                  </a:cubicBezTo>
                  <a:cubicBezTo>
                    <a:pt x="2598" y="2522"/>
                    <a:pt x="3394" y="2977"/>
                    <a:pt x="4229" y="3338"/>
                  </a:cubicBezTo>
                  <a:cubicBezTo>
                    <a:pt x="4646" y="3546"/>
                    <a:pt x="5063" y="3698"/>
                    <a:pt x="5499" y="3850"/>
                  </a:cubicBezTo>
                  <a:cubicBezTo>
                    <a:pt x="5935" y="4001"/>
                    <a:pt x="6352" y="4153"/>
                    <a:pt x="6807" y="4248"/>
                  </a:cubicBezTo>
                  <a:cubicBezTo>
                    <a:pt x="7243" y="4361"/>
                    <a:pt x="7680" y="4494"/>
                    <a:pt x="8135" y="4570"/>
                  </a:cubicBezTo>
                  <a:cubicBezTo>
                    <a:pt x="8571" y="4665"/>
                    <a:pt x="9026" y="4741"/>
                    <a:pt x="9481" y="4817"/>
                  </a:cubicBezTo>
                  <a:cubicBezTo>
                    <a:pt x="9026" y="4684"/>
                    <a:pt x="8609" y="4589"/>
                    <a:pt x="8173" y="4456"/>
                  </a:cubicBezTo>
                  <a:cubicBezTo>
                    <a:pt x="7736" y="4342"/>
                    <a:pt x="7300" y="4229"/>
                    <a:pt x="6864" y="4077"/>
                  </a:cubicBezTo>
                  <a:cubicBezTo>
                    <a:pt x="6428" y="3925"/>
                    <a:pt x="5992" y="3812"/>
                    <a:pt x="5575" y="3641"/>
                  </a:cubicBezTo>
                  <a:cubicBezTo>
                    <a:pt x="5158" y="3470"/>
                    <a:pt x="4740" y="3319"/>
                    <a:pt x="4323" y="3129"/>
                  </a:cubicBezTo>
                  <a:cubicBezTo>
                    <a:pt x="3508" y="2769"/>
                    <a:pt x="2712" y="2352"/>
                    <a:pt x="1953" y="1840"/>
                  </a:cubicBezTo>
                  <a:cubicBezTo>
                    <a:pt x="1593" y="1593"/>
                    <a:pt x="1233" y="1309"/>
                    <a:pt x="891" y="1005"/>
                  </a:cubicBezTo>
                  <a:cubicBezTo>
                    <a:pt x="550" y="721"/>
                    <a:pt x="247" y="380"/>
                    <a:pt x="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2" name="Google Shape;372;p20"/>
            <p:cNvSpPr/>
            <p:nvPr/>
          </p:nvSpPr>
          <p:spPr>
            <a:xfrm>
              <a:off x="4743360" y="2836044"/>
              <a:ext cx="957605" cy="486630"/>
            </a:xfrm>
            <a:custGeom>
              <a:avLst/>
              <a:gdLst/>
              <a:ahLst/>
              <a:cxnLst/>
              <a:rect l="l" t="t" r="r" b="b"/>
              <a:pathLst>
                <a:path w="9481" h="4818" extrusionOk="0">
                  <a:moveTo>
                    <a:pt x="0" y="1"/>
                  </a:moveTo>
                  <a:lnTo>
                    <a:pt x="0" y="1"/>
                  </a:lnTo>
                  <a:cubicBezTo>
                    <a:pt x="436" y="816"/>
                    <a:pt x="1119" y="1461"/>
                    <a:pt x="1858" y="1992"/>
                  </a:cubicBezTo>
                  <a:cubicBezTo>
                    <a:pt x="2598" y="2523"/>
                    <a:pt x="3394" y="2978"/>
                    <a:pt x="4229" y="3357"/>
                  </a:cubicBezTo>
                  <a:cubicBezTo>
                    <a:pt x="4646" y="3547"/>
                    <a:pt x="5063" y="3698"/>
                    <a:pt x="5499" y="3850"/>
                  </a:cubicBezTo>
                  <a:cubicBezTo>
                    <a:pt x="5935" y="4002"/>
                    <a:pt x="6352" y="4153"/>
                    <a:pt x="6807" y="4267"/>
                  </a:cubicBezTo>
                  <a:cubicBezTo>
                    <a:pt x="7243" y="4362"/>
                    <a:pt x="7680" y="4495"/>
                    <a:pt x="8135" y="4589"/>
                  </a:cubicBezTo>
                  <a:cubicBezTo>
                    <a:pt x="8571" y="4665"/>
                    <a:pt x="9026" y="4741"/>
                    <a:pt x="9481" y="4817"/>
                  </a:cubicBezTo>
                  <a:cubicBezTo>
                    <a:pt x="9026" y="4684"/>
                    <a:pt x="8609" y="4589"/>
                    <a:pt x="8173" y="4476"/>
                  </a:cubicBezTo>
                  <a:cubicBezTo>
                    <a:pt x="7736" y="4343"/>
                    <a:pt x="7300" y="4229"/>
                    <a:pt x="6864" y="4078"/>
                  </a:cubicBezTo>
                  <a:cubicBezTo>
                    <a:pt x="6428" y="3926"/>
                    <a:pt x="5992" y="3812"/>
                    <a:pt x="5575" y="3641"/>
                  </a:cubicBezTo>
                  <a:cubicBezTo>
                    <a:pt x="5158" y="3471"/>
                    <a:pt x="4740" y="3319"/>
                    <a:pt x="4323" y="3129"/>
                  </a:cubicBezTo>
                  <a:cubicBezTo>
                    <a:pt x="3508" y="2769"/>
                    <a:pt x="2712" y="2352"/>
                    <a:pt x="1953" y="1840"/>
                  </a:cubicBezTo>
                  <a:cubicBezTo>
                    <a:pt x="1593" y="1594"/>
                    <a:pt x="1233" y="1328"/>
                    <a:pt x="891" y="1025"/>
                  </a:cubicBezTo>
                  <a:cubicBezTo>
                    <a:pt x="550" y="721"/>
                    <a:pt x="247" y="380"/>
                    <a:pt x="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3" name="Google Shape;373;p20"/>
            <p:cNvSpPr/>
            <p:nvPr/>
          </p:nvSpPr>
          <p:spPr>
            <a:xfrm>
              <a:off x="4743360" y="3008455"/>
              <a:ext cx="957605" cy="486529"/>
            </a:xfrm>
            <a:custGeom>
              <a:avLst/>
              <a:gdLst/>
              <a:ahLst/>
              <a:cxnLst/>
              <a:rect l="l" t="t" r="r" b="b"/>
              <a:pathLst>
                <a:path w="9481" h="4817" extrusionOk="0">
                  <a:moveTo>
                    <a:pt x="0" y="0"/>
                  </a:moveTo>
                  <a:lnTo>
                    <a:pt x="0" y="0"/>
                  </a:lnTo>
                  <a:cubicBezTo>
                    <a:pt x="436" y="816"/>
                    <a:pt x="1119" y="1460"/>
                    <a:pt x="1858" y="1991"/>
                  </a:cubicBezTo>
                  <a:cubicBezTo>
                    <a:pt x="2598" y="2522"/>
                    <a:pt x="3394" y="2977"/>
                    <a:pt x="4229" y="3357"/>
                  </a:cubicBezTo>
                  <a:cubicBezTo>
                    <a:pt x="4646" y="3546"/>
                    <a:pt x="5063" y="3698"/>
                    <a:pt x="5499" y="3850"/>
                  </a:cubicBezTo>
                  <a:cubicBezTo>
                    <a:pt x="5935" y="4001"/>
                    <a:pt x="6352" y="4153"/>
                    <a:pt x="6807" y="4267"/>
                  </a:cubicBezTo>
                  <a:cubicBezTo>
                    <a:pt x="7243" y="4361"/>
                    <a:pt x="7680" y="4494"/>
                    <a:pt x="8135" y="4589"/>
                  </a:cubicBezTo>
                  <a:cubicBezTo>
                    <a:pt x="8571" y="4665"/>
                    <a:pt x="9026" y="4741"/>
                    <a:pt x="9481" y="4817"/>
                  </a:cubicBezTo>
                  <a:cubicBezTo>
                    <a:pt x="9026" y="4703"/>
                    <a:pt x="8609" y="4589"/>
                    <a:pt x="8173" y="4456"/>
                  </a:cubicBezTo>
                  <a:cubicBezTo>
                    <a:pt x="7736" y="4343"/>
                    <a:pt x="7300" y="4229"/>
                    <a:pt x="6864" y="4077"/>
                  </a:cubicBezTo>
                  <a:cubicBezTo>
                    <a:pt x="6428" y="3925"/>
                    <a:pt x="5992" y="3812"/>
                    <a:pt x="5575" y="3641"/>
                  </a:cubicBezTo>
                  <a:cubicBezTo>
                    <a:pt x="5158" y="3470"/>
                    <a:pt x="4740" y="3319"/>
                    <a:pt x="4323" y="3129"/>
                  </a:cubicBezTo>
                  <a:cubicBezTo>
                    <a:pt x="3508" y="2769"/>
                    <a:pt x="2712" y="2352"/>
                    <a:pt x="1953" y="1840"/>
                  </a:cubicBezTo>
                  <a:cubicBezTo>
                    <a:pt x="1593" y="1593"/>
                    <a:pt x="1233" y="1328"/>
                    <a:pt x="891" y="1024"/>
                  </a:cubicBezTo>
                  <a:cubicBezTo>
                    <a:pt x="550" y="721"/>
                    <a:pt x="247" y="380"/>
                    <a:pt x="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4" name="Google Shape;374;p20"/>
            <p:cNvSpPr/>
            <p:nvPr/>
          </p:nvSpPr>
          <p:spPr>
            <a:xfrm>
              <a:off x="4743360" y="3182683"/>
              <a:ext cx="957605" cy="486630"/>
            </a:xfrm>
            <a:custGeom>
              <a:avLst/>
              <a:gdLst/>
              <a:ahLst/>
              <a:cxnLst/>
              <a:rect l="l" t="t" r="r" b="b"/>
              <a:pathLst>
                <a:path w="9481" h="4818" extrusionOk="0">
                  <a:moveTo>
                    <a:pt x="0" y="1"/>
                  </a:moveTo>
                  <a:lnTo>
                    <a:pt x="0" y="1"/>
                  </a:lnTo>
                  <a:cubicBezTo>
                    <a:pt x="436" y="797"/>
                    <a:pt x="1119" y="1442"/>
                    <a:pt x="1858" y="1992"/>
                  </a:cubicBezTo>
                  <a:cubicBezTo>
                    <a:pt x="2598" y="2523"/>
                    <a:pt x="3394" y="2978"/>
                    <a:pt x="4229" y="3338"/>
                  </a:cubicBezTo>
                  <a:cubicBezTo>
                    <a:pt x="4646" y="3528"/>
                    <a:pt x="5063" y="3698"/>
                    <a:pt x="5499" y="3850"/>
                  </a:cubicBezTo>
                  <a:cubicBezTo>
                    <a:pt x="5935" y="3983"/>
                    <a:pt x="6352" y="4153"/>
                    <a:pt x="6807" y="4248"/>
                  </a:cubicBezTo>
                  <a:cubicBezTo>
                    <a:pt x="7243" y="4362"/>
                    <a:pt x="7680" y="4495"/>
                    <a:pt x="8135" y="4571"/>
                  </a:cubicBezTo>
                  <a:cubicBezTo>
                    <a:pt x="8571" y="4646"/>
                    <a:pt x="9026" y="4741"/>
                    <a:pt x="9481" y="4817"/>
                  </a:cubicBezTo>
                  <a:cubicBezTo>
                    <a:pt x="9026" y="4684"/>
                    <a:pt x="8609" y="4589"/>
                    <a:pt x="8173" y="4457"/>
                  </a:cubicBezTo>
                  <a:cubicBezTo>
                    <a:pt x="7736" y="4343"/>
                    <a:pt x="7300" y="4229"/>
                    <a:pt x="6864" y="4078"/>
                  </a:cubicBezTo>
                  <a:cubicBezTo>
                    <a:pt x="6428" y="3926"/>
                    <a:pt x="5992" y="3812"/>
                    <a:pt x="5575" y="3641"/>
                  </a:cubicBezTo>
                  <a:cubicBezTo>
                    <a:pt x="5158" y="3471"/>
                    <a:pt x="4740" y="3319"/>
                    <a:pt x="4323" y="3129"/>
                  </a:cubicBezTo>
                  <a:cubicBezTo>
                    <a:pt x="3508" y="2769"/>
                    <a:pt x="2712" y="2333"/>
                    <a:pt x="1953" y="1840"/>
                  </a:cubicBezTo>
                  <a:cubicBezTo>
                    <a:pt x="1593" y="1594"/>
                    <a:pt x="1233" y="1309"/>
                    <a:pt x="891" y="1006"/>
                  </a:cubicBezTo>
                  <a:cubicBezTo>
                    <a:pt x="550" y="721"/>
                    <a:pt x="247" y="380"/>
                    <a:pt x="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5" name="Google Shape;375;p20"/>
            <p:cNvSpPr/>
            <p:nvPr/>
          </p:nvSpPr>
          <p:spPr>
            <a:xfrm>
              <a:off x="4743360" y="3355094"/>
              <a:ext cx="957605" cy="486529"/>
            </a:xfrm>
            <a:custGeom>
              <a:avLst/>
              <a:gdLst/>
              <a:ahLst/>
              <a:cxnLst/>
              <a:rect l="l" t="t" r="r" b="b"/>
              <a:pathLst>
                <a:path w="9481" h="4817" extrusionOk="0">
                  <a:moveTo>
                    <a:pt x="0" y="0"/>
                  </a:moveTo>
                  <a:lnTo>
                    <a:pt x="0" y="0"/>
                  </a:lnTo>
                  <a:cubicBezTo>
                    <a:pt x="436" y="816"/>
                    <a:pt x="1119" y="1460"/>
                    <a:pt x="1858" y="1991"/>
                  </a:cubicBezTo>
                  <a:cubicBezTo>
                    <a:pt x="2598" y="2522"/>
                    <a:pt x="3394" y="2977"/>
                    <a:pt x="4229" y="3357"/>
                  </a:cubicBezTo>
                  <a:cubicBezTo>
                    <a:pt x="4646" y="3546"/>
                    <a:pt x="5063" y="3698"/>
                    <a:pt x="5499" y="3850"/>
                  </a:cubicBezTo>
                  <a:cubicBezTo>
                    <a:pt x="5935" y="4001"/>
                    <a:pt x="6352" y="4153"/>
                    <a:pt x="6807" y="4267"/>
                  </a:cubicBezTo>
                  <a:cubicBezTo>
                    <a:pt x="7243" y="4361"/>
                    <a:pt x="7680" y="4494"/>
                    <a:pt x="8135" y="4589"/>
                  </a:cubicBezTo>
                  <a:cubicBezTo>
                    <a:pt x="8571" y="4665"/>
                    <a:pt x="9026" y="4741"/>
                    <a:pt x="9481" y="4817"/>
                  </a:cubicBezTo>
                  <a:cubicBezTo>
                    <a:pt x="9026" y="4703"/>
                    <a:pt x="8609" y="4589"/>
                    <a:pt x="8173" y="4475"/>
                  </a:cubicBezTo>
                  <a:cubicBezTo>
                    <a:pt x="7736" y="4343"/>
                    <a:pt x="7300" y="4229"/>
                    <a:pt x="6864" y="4077"/>
                  </a:cubicBezTo>
                  <a:cubicBezTo>
                    <a:pt x="6428" y="3925"/>
                    <a:pt x="5992" y="3812"/>
                    <a:pt x="5575" y="3641"/>
                  </a:cubicBezTo>
                  <a:cubicBezTo>
                    <a:pt x="5158" y="3470"/>
                    <a:pt x="4740" y="3319"/>
                    <a:pt x="4323" y="3129"/>
                  </a:cubicBezTo>
                  <a:cubicBezTo>
                    <a:pt x="3508" y="2788"/>
                    <a:pt x="2712" y="2352"/>
                    <a:pt x="1953" y="1840"/>
                  </a:cubicBezTo>
                  <a:cubicBezTo>
                    <a:pt x="1593" y="1593"/>
                    <a:pt x="1233" y="1328"/>
                    <a:pt x="891" y="1024"/>
                  </a:cubicBezTo>
                  <a:cubicBezTo>
                    <a:pt x="550" y="721"/>
                    <a:pt x="247" y="380"/>
                    <a:pt x="0" y="0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6" name="Google Shape;376;p20"/>
            <p:cNvSpPr/>
            <p:nvPr/>
          </p:nvSpPr>
          <p:spPr>
            <a:xfrm>
              <a:off x="4743360" y="3529322"/>
              <a:ext cx="957605" cy="486630"/>
            </a:xfrm>
            <a:custGeom>
              <a:avLst/>
              <a:gdLst/>
              <a:ahLst/>
              <a:cxnLst/>
              <a:rect l="l" t="t" r="r" b="b"/>
              <a:pathLst>
                <a:path w="9481" h="4818" extrusionOk="0">
                  <a:moveTo>
                    <a:pt x="0" y="1"/>
                  </a:moveTo>
                  <a:lnTo>
                    <a:pt x="0" y="1"/>
                  </a:lnTo>
                  <a:cubicBezTo>
                    <a:pt x="436" y="816"/>
                    <a:pt x="1119" y="1442"/>
                    <a:pt x="1858" y="1992"/>
                  </a:cubicBezTo>
                  <a:cubicBezTo>
                    <a:pt x="2598" y="2523"/>
                    <a:pt x="3394" y="2978"/>
                    <a:pt x="4229" y="3338"/>
                  </a:cubicBezTo>
                  <a:cubicBezTo>
                    <a:pt x="4646" y="3547"/>
                    <a:pt x="5063" y="3698"/>
                    <a:pt x="5499" y="3850"/>
                  </a:cubicBezTo>
                  <a:cubicBezTo>
                    <a:pt x="5935" y="3983"/>
                    <a:pt x="6352" y="4153"/>
                    <a:pt x="6807" y="4248"/>
                  </a:cubicBezTo>
                  <a:cubicBezTo>
                    <a:pt x="7243" y="4362"/>
                    <a:pt x="7680" y="4495"/>
                    <a:pt x="8135" y="4571"/>
                  </a:cubicBezTo>
                  <a:cubicBezTo>
                    <a:pt x="8571" y="4646"/>
                    <a:pt x="9026" y="4741"/>
                    <a:pt x="9481" y="4817"/>
                  </a:cubicBezTo>
                  <a:cubicBezTo>
                    <a:pt x="9026" y="4684"/>
                    <a:pt x="8609" y="4589"/>
                    <a:pt x="8173" y="4457"/>
                  </a:cubicBezTo>
                  <a:cubicBezTo>
                    <a:pt x="7736" y="4343"/>
                    <a:pt x="7300" y="4229"/>
                    <a:pt x="6864" y="4078"/>
                  </a:cubicBezTo>
                  <a:cubicBezTo>
                    <a:pt x="6428" y="3926"/>
                    <a:pt x="5992" y="3812"/>
                    <a:pt x="5575" y="3641"/>
                  </a:cubicBezTo>
                  <a:cubicBezTo>
                    <a:pt x="5158" y="3471"/>
                    <a:pt x="4740" y="3319"/>
                    <a:pt x="4323" y="3129"/>
                  </a:cubicBezTo>
                  <a:cubicBezTo>
                    <a:pt x="3508" y="2769"/>
                    <a:pt x="2712" y="2352"/>
                    <a:pt x="1953" y="1840"/>
                  </a:cubicBezTo>
                  <a:cubicBezTo>
                    <a:pt x="1593" y="1594"/>
                    <a:pt x="1233" y="1309"/>
                    <a:pt x="891" y="1025"/>
                  </a:cubicBezTo>
                  <a:cubicBezTo>
                    <a:pt x="550" y="721"/>
                    <a:pt x="247" y="380"/>
                    <a:pt x="0" y="1"/>
                  </a:cubicBez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77" name="Google Shape;377;p20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New &amp; Improved</a:t>
            </a:r>
            <a:endParaRPr dirty="0"/>
          </a:p>
        </p:txBody>
      </p:sp>
      <p:grpSp>
        <p:nvGrpSpPr>
          <p:cNvPr id="378" name="Google Shape;378;p20"/>
          <p:cNvGrpSpPr/>
          <p:nvPr/>
        </p:nvGrpSpPr>
        <p:grpSpPr>
          <a:xfrm>
            <a:off x="457200" y="1082397"/>
            <a:ext cx="2705100" cy="1124589"/>
            <a:chOff x="457200" y="1082397"/>
            <a:chExt cx="2705100" cy="1124589"/>
          </a:xfrm>
        </p:grpSpPr>
        <p:sp>
          <p:nvSpPr>
            <p:cNvPr id="379" name="Google Shape;379;p20"/>
            <p:cNvSpPr txBox="1"/>
            <p:nvPr/>
          </p:nvSpPr>
          <p:spPr>
            <a:xfrm>
              <a:off x="457200" y="1082397"/>
              <a:ext cx="27051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dk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DIGITAL</a:t>
              </a:r>
              <a:endParaRPr sz="2400" dirty="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80" name="Google Shape;380;p20"/>
            <p:cNvSpPr txBox="1"/>
            <p:nvPr/>
          </p:nvSpPr>
          <p:spPr>
            <a:xfrm>
              <a:off x="457200" y="1410786"/>
              <a:ext cx="2705100" cy="79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Available to all on the OCC website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00" dirty="0">
                  <a:solidFill>
                    <a:schemeClr val="bg1"/>
                  </a:solidFill>
                  <a:latin typeface="Roboto"/>
                  <a:ea typeface="Roboto"/>
                  <a:cs typeface="Roboto"/>
                  <a:sym typeface="Roboto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https://conservation.ok.gov/employee-resources/</a:t>
              </a:r>
              <a:endParaRPr sz="800" dirty="0">
                <a:solidFill>
                  <a:schemeClr val="bg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81" name="Google Shape;381;p20"/>
          <p:cNvGrpSpPr/>
          <p:nvPr/>
        </p:nvGrpSpPr>
        <p:grpSpPr>
          <a:xfrm>
            <a:off x="457200" y="2618322"/>
            <a:ext cx="2705100" cy="1124589"/>
            <a:chOff x="457200" y="2618322"/>
            <a:chExt cx="2705100" cy="1124589"/>
          </a:xfrm>
        </p:grpSpPr>
        <p:sp>
          <p:nvSpPr>
            <p:cNvPr id="382" name="Google Shape;382;p20"/>
            <p:cNvSpPr txBox="1"/>
            <p:nvPr/>
          </p:nvSpPr>
          <p:spPr>
            <a:xfrm>
              <a:off x="457200" y="2618322"/>
              <a:ext cx="27051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accent1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LINKS</a:t>
              </a:r>
              <a:endParaRPr sz="2400" dirty="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83" name="Google Shape;383;p20"/>
            <p:cNvSpPr txBox="1"/>
            <p:nvPr/>
          </p:nvSpPr>
          <p:spPr>
            <a:xfrm>
              <a:off x="457200" y="2946711"/>
              <a:ext cx="2705100" cy="79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Clickable links to forms, legal references, and other outside resources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84" name="Google Shape;384;p20"/>
          <p:cNvGrpSpPr/>
          <p:nvPr/>
        </p:nvGrpSpPr>
        <p:grpSpPr>
          <a:xfrm>
            <a:off x="5981700" y="1082397"/>
            <a:ext cx="2705100" cy="1124589"/>
            <a:chOff x="5981700" y="1082397"/>
            <a:chExt cx="2705100" cy="1124589"/>
          </a:xfrm>
        </p:grpSpPr>
        <p:sp>
          <p:nvSpPr>
            <p:cNvPr id="385" name="Google Shape;385;p20"/>
            <p:cNvSpPr txBox="1"/>
            <p:nvPr/>
          </p:nvSpPr>
          <p:spPr>
            <a:xfrm>
              <a:off x="5981700" y="1082397"/>
              <a:ext cx="27051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l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SEARCHABLE</a:t>
              </a:r>
              <a:endParaRPr sz="2400" dirty="0">
                <a:solidFill>
                  <a:schemeClr val="l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86" name="Google Shape;386;p20"/>
            <p:cNvSpPr txBox="1"/>
            <p:nvPr/>
          </p:nvSpPr>
          <p:spPr>
            <a:xfrm>
              <a:off x="5981700" y="1410786"/>
              <a:ext cx="2705100" cy="79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Easily find specific words or phrases; clickable Table of Contents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387" name="Google Shape;387;p20"/>
          <p:cNvGrpSpPr/>
          <p:nvPr/>
        </p:nvGrpSpPr>
        <p:grpSpPr>
          <a:xfrm>
            <a:off x="5981700" y="2618322"/>
            <a:ext cx="2705100" cy="1124589"/>
            <a:chOff x="5981700" y="2618322"/>
            <a:chExt cx="2705100" cy="1124589"/>
          </a:xfrm>
        </p:grpSpPr>
        <p:sp>
          <p:nvSpPr>
            <p:cNvPr id="388" name="Google Shape;388;p20"/>
            <p:cNvSpPr txBox="1"/>
            <p:nvPr/>
          </p:nvSpPr>
          <p:spPr>
            <a:xfrm>
              <a:off x="5981700" y="2618322"/>
              <a:ext cx="27051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 dirty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CURRENT</a:t>
              </a:r>
              <a:endParaRPr sz="2400" dirty="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89" name="Google Shape;389;p20"/>
            <p:cNvSpPr txBox="1"/>
            <p:nvPr/>
          </p:nvSpPr>
          <p:spPr>
            <a:xfrm>
              <a:off x="5981700" y="2946711"/>
              <a:ext cx="2705100" cy="79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Up-to-date, useable, relevant, resource on most district operation items</a:t>
              </a:r>
              <a:endParaRPr sz="12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Google Shape;1081;p32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Rollout</a:t>
            </a:r>
            <a:endParaRPr dirty="0"/>
          </a:p>
        </p:txBody>
      </p:sp>
      <p:grpSp>
        <p:nvGrpSpPr>
          <p:cNvPr id="1082" name="Google Shape;1082;p32"/>
          <p:cNvGrpSpPr/>
          <p:nvPr/>
        </p:nvGrpSpPr>
        <p:grpSpPr>
          <a:xfrm>
            <a:off x="3105675" y="3074486"/>
            <a:ext cx="2932311" cy="1574514"/>
            <a:chOff x="3105675" y="3074486"/>
            <a:chExt cx="2932311" cy="1574514"/>
          </a:xfrm>
        </p:grpSpPr>
        <p:sp>
          <p:nvSpPr>
            <p:cNvPr id="1083" name="Google Shape;1083;p32"/>
            <p:cNvSpPr/>
            <p:nvPr/>
          </p:nvSpPr>
          <p:spPr>
            <a:xfrm>
              <a:off x="4571647" y="4075890"/>
              <a:ext cx="1434619" cy="503877"/>
            </a:xfrm>
            <a:custGeom>
              <a:avLst/>
              <a:gdLst/>
              <a:ahLst/>
              <a:cxnLst/>
              <a:rect l="l" t="t" r="r" b="b"/>
              <a:pathLst>
                <a:path w="133267" h="46807" extrusionOk="0">
                  <a:moveTo>
                    <a:pt x="49148" y="1"/>
                  </a:moveTo>
                  <a:cubicBezTo>
                    <a:pt x="22241" y="1"/>
                    <a:pt x="0" y="17948"/>
                    <a:pt x="0" y="17948"/>
                  </a:cubicBezTo>
                  <a:lnTo>
                    <a:pt x="0" y="43971"/>
                  </a:lnTo>
                  <a:cubicBezTo>
                    <a:pt x="88" y="43972"/>
                    <a:pt x="175" y="43973"/>
                    <a:pt x="261" y="43973"/>
                  </a:cubicBezTo>
                  <a:cubicBezTo>
                    <a:pt x="11766" y="43973"/>
                    <a:pt x="14808" y="35717"/>
                    <a:pt x="14808" y="35717"/>
                  </a:cubicBezTo>
                  <a:lnTo>
                    <a:pt x="123815" y="46807"/>
                  </a:lnTo>
                  <a:lnTo>
                    <a:pt x="133266" y="21918"/>
                  </a:lnTo>
                  <a:lnTo>
                    <a:pt x="133266" y="21918"/>
                  </a:lnTo>
                  <a:cubicBezTo>
                    <a:pt x="133117" y="21922"/>
                    <a:pt x="132966" y="21924"/>
                    <a:pt x="132813" y="21924"/>
                  </a:cubicBezTo>
                  <a:cubicBezTo>
                    <a:pt x="118908" y="21924"/>
                    <a:pt x="87819" y="5108"/>
                    <a:pt x="57654" y="620"/>
                  </a:cubicBezTo>
                  <a:cubicBezTo>
                    <a:pt x="54782" y="194"/>
                    <a:pt x="51940" y="1"/>
                    <a:pt x="49148" y="1"/>
                  </a:cubicBez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4" name="Google Shape;1084;p32"/>
            <p:cNvSpPr/>
            <p:nvPr/>
          </p:nvSpPr>
          <p:spPr>
            <a:xfrm>
              <a:off x="4615056" y="4136161"/>
              <a:ext cx="1325050" cy="233439"/>
            </a:xfrm>
            <a:custGeom>
              <a:avLst/>
              <a:gdLst/>
              <a:ahLst/>
              <a:cxnLst/>
              <a:rect l="l" t="t" r="r" b="b"/>
              <a:pathLst>
                <a:path w="137489" h="21685" extrusionOk="0">
                  <a:moveTo>
                    <a:pt x="45620" y="0"/>
                  </a:moveTo>
                  <a:lnTo>
                    <a:pt x="42407" y="63"/>
                  </a:lnTo>
                  <a:lnTo>
                    <a:pt x="40831" y="63"/>
                  </a:lnTo>
                  <a:cubicBezTo>
                    <a:pt x="40264" y="63"/>
                    <a:pt x="39760" y="189"/>
                    <a:pt x="39256" y="189"/>
                  </a:cubicBezTo>
                  <a:lnTo>
                    <a:pt x="36169" y="504"/>
                  </a:lnTo>
                  <a:cubicBezTo>
                    <a:pt x="35665" y="504"/>
                    <a:pt x="35160" y="567"/>
                    <a:pt x="34656" y="693"/>
                  </a:cubicBezTo>
                  <a:lnTo>
                    <a:pt x="33144" y="945"/>
                  </a:lnTo>
                  <a:cubicBezTo>
                    <a:pt x="32199" y="1134"/>
                    <a:pt x="31191" y="1197"/>
                    <a:pt x="30246" y="1449"/>
                  </a:cubicBezTo>
                  <a:lnTo>
                    <a:pt x="27410" y="2080"/>
                  </a:lnTo>
                  <a:cubicBezTo>
                    <a:pt x="26969" y="2206"/>
                    <a:pt x="26528" y="2269"/>
                    <a:pt x="26087" y="2458"/>
                  </a:cubicBezTo>
                  <a:lnTo>
                    <a:pt x="24764" y="2836"/>
                  </a:lnTo>
                  <a:lnTo>
                    <a:pt x="22180" y="3592"/>
                  </a:lnTo>
                  <a:lnTo>
                    <a:pt x="19723" y="4474"/>
                  </a:lnTo>
                  <a:cubicBezTo>
                    <a:pt x="16825" y="5545"/>
                    <a:pt x="13989" y="6742"/>
                    <a:pt x="11280" y="8129"/>
                  </a:cubicBezTo>
                  <a:cubicBezTo>
                    <a:pt x="8822" y="9389"/>
                    <a:pt x="6743" y="10523"/>
                    <a:pt x="5042" y="11594"/>
                  </a:cubicBezTo>
                  <a:lnTo>
                    <a:pt x="3908" y="12350"/>
                  </a:lnTo>
                  <a:lnTo>
                    <a:pt x="2836" y="13043"/>
                  </a:lnTo>
                  <a:cubicBezTo>
                    <a:pt x="2206" y="13421"/>
                    <a:pt x="1702" y="13862"/>
                    <a:pt x="1261" y="14114"/>
                  </a:cubicBezTo>
                  <a:cubicBezTo>
                    <a:pt x="442" y="14745"/>
                    <a:pt x="1" y="15123"/>
                    <a:pt x="1" y="15123"/>
                  </a:cubicBezTo>
                  <a:cubicBezTo>
                    <a:pt x="1" y="15123"/>
                    <a:pt x="505" y="14934"/>
                    <a:pt x="1387" y="14366"/>
                  </a:cubicBezTo>
                  <a:cubicBezTo>
                    <a:pt x="2332" y="13799"/>
                    <a:pt x="3656" y="13043"/>
                    <a:pt x="5357" y="12098"/>
                  </a:cubicBezTo>
                  <a:cubicBezTo>
                    <a:pt x="7058" y="11090"/>
                    <a:pt x="9137" y="9956"/>
                    <a:pt x="11658" y="8948"/>
                  </a:cubicBezTo>
                  <a:cubicBezTo>
                    <a:pt x="14178" y="7876"/>
                    <a:pt x="17014" y="6679"/>
                    <a:pt x="20164" y="5671"/>
                  </a:cubicBezTo>
                  <a:lnTo>
                    <a:pt x="22622" y="4915"/>
                  </a:lnTo>
                  <a:lnTo>
                    <a:pt x="25205" y="4222"/>
                  </a:lnTo>
                  <a:cubicBezTo>
                    <a:pt x="26906" y="3718"/>
                    <a:pt x="28733" y="3466"/>
                    <a:pt x="30624" y="3025"/>
                  </a:cubicBezTo>
                  <a:cubicBezTo>
                    <a:pt x="31506" y="2836"/>
                    <a:pt x="32514" y="2773"/>
                    <a:pt x="33459" y="2647"/>
                  </a:cubicBezTo>
                  <a:lnTo>
                    <a:pt x="34908" y="2395"/>
                  </a:lnTo>
                  <a:cubicBezTo>
                    <a:pt x="35413" y="2332"/>
                    <a:pt x="35917" y="2269"/>
                    <a:pt x="36421" y="2269"/>
                  </a:cubicBezTo>
                  <a:lnTo>
                    <a:pt x="39445" y="2017"/>
                  </a:lnTo>
                  <a:cubicBezTo>
                    <a:pt x="39949" y="2017"/>
                    <a:pt x="40453" y="1954"/>
                    <a:pt x="40957" y="1954"/>
                  </a:cubicBezTo>
                  <a:lnTo>
                    <a:pt x="45683" y="1954"/>
                  </a:lnTo>
                  <a:lnTo>
                    <a:pt x="48834" y="2206"/>
                  </a:lnTo>
                  <a:lnTo>
                    <a:pt x="50409" y="2332"/>
                  </a:lnTo>
                  <a:lnTo>
                    <a:pt x="51165" y="2332"/>
                  </a:lnTo>
                  <a:lnTo>
                    <a:pt x="51984" y="2458"/>
                  </a:lnTo>
                  <a:lnTo>
                    <a:pt x="53622" y="2710"/>
                  </a:lnTo>
                  <a:lnTo>
                    <a:pt x="55198" y="2962"/>
                  </a:lnTo>
                  <a:cubicBezTo>
                    <a:pt x="59545" y="3718"/>
                    <a:pt x="63830" y="4789"/>
                    <a:pt x="68052" y="6049"/>
                  </a:cubicBezTo>
                  <a:cubicBezTo>
                    <a:pt x="72336" y="7246"/>
                    <a:pt x="76621" y="8633"/>
                    <a:pt x="80780" y="10082"/>
                  </a:cubicBezTo>
                  <a:lnTo>
                    <a:pt x="92941" y="14177"/>
                  </a:lnTo>
                  <a:cubicBezTo>
                    <a:pt x="100187" y="16761"/>
                    <a:pt x="107622" y="18840"/>
                    <a:pt x="115120" y="20415"/>
                  </a:cubicBezTo>
                  <a:cubicBezTo>
                    <a:pt x="118145" y="20982"/>
                    <a:pt x="121232" y="21424"/>
                    <a:pt x="124320" y="21550"/>
                  </a:cubicBezTo>
                  <a:cubicBezTo>
                    <a:pt x="125402" y="21637"/>
                    <a:pt x="126497" y="21684"/>
                    <a:pt x="127594" y="21684"/>
                  </a:cubicBezTo>
                  <a:cubicBezTo>
                    <a:pt x="128860" y="21684"/>
                    <a:pt x="130127" y="21622"/>
                    <a:pt x="131377" y="21487"/>
                  </a:cubicBezTo>
                  <a:lnTo>
                    <a:pt x="132763" y="21361"/>
                  </a:lnTo>
                  <a:lnTo>
                    <a:pt x="134023" y="21172"/>
                  </a:lnTo>
                  <a:lnTo>
                    <a:pt x="135031" y="21046"/>
                  </a:lnTo>
                  <a:cubicBezTo>
                    <a:pt x="135346" y="20982"/>
                    <a:pt x="135661" y="20919"/>
                    <a:pt x="135913" y="20856"/>
                  </a:cubicBezTo>
                  <a:lnTo>
                    <a:pt x="137489" y="20478"/>
                  </a:lnTo>
                  <a:lnTo>
                    <a:pt x="135913" y="20730"/>
                  </a:lnTo>
                  <a:cubicBezTo>
                    <a:pt x="135661" y="20793"/>
                    <a:pt x="135346" y="20856"/>
                    <a:pt x="135031" y="20856"/>
                  </a:cubicBezTo>
                  <a:lnTo>
                    <a:pt x="133960" y="20982"/>
                  </a:lnTo>
                  <a:lnTo>
                    <a:pt x="132763" y="21046"/>
                  </a:lnTo>
                  <a:lnTo>
                    <a:pt x="131377" y="21109"/>
                  </a:lnTo>
                  <a:cubicBezTo>
                    <a:pt x="131133" y="21111"/>
                    <a:pt x="130890" y="21113"/>
                    <a:pt x="130646" y="21113"/>
                  </a:cubicBezTo>
                  <a:cubicBezTo>
                    <a:pt x="125529" y="21113"/>
                    <a:pt x="120364" y="20481"/>
                    <a:pt x="115372" y="19218"/>
                  </a:cubicBezTo>
                  <a:cubicBezTo>
                    <a:pt x="112159" y="18462"/>
                    <a:pt x="108630" y="17517"/>
                    <a:pt x="104975" y="16383"/>
                  </a:cubicBezTo>
                  <a:cubicBezTo>
                    <a:pt x="101321" y="15186"/>
                    <a:pt x="97477" y="13862"/>
                    <a:pt x="93571" y="12476"/>
                  </a:cubicBezTo>
                  <a:cubicBezTo>
                    <a:pt x="89601" y="11090"/>
                    <a:pt x="85505" y="9578"/>
                    <a:pt x="81347" y="8129"/>
                  </a:cubicBezTo>
                  <a:cubicBezTo>
                    <a:pt x="77188" y="6679"/>
                    <a:pt x="72903" y="5293"/>
                    <a:pt x="68556" y="3970"/>
                  </a:cubicBezTo>
                  <a:cubicBezTo>
                    <a:pt x="64271" y="2710"/>
                    <a:pt x="59860" y="1702"/>
                    <a:pt x="55450" y="945"/>
                  </a:cubicBezTo>
                  <a:lnTo>
                    <a:pt x="53748" y="630"/>
                  </a:lnTo>
                  <a:lnTo>
                    <a:pt x="52173" y="441"/>
                  </a:lnTo>
                  <a:lnTo>
                    <a:pt x="51354" y="315"/>
                  </a:lnTo>
                  <a:lnTo>
                    <a:pt x="50535" y="315"/>
                  </a:lnTo>
                  <a:lnTo>
                    <a:pt x="48897" y="252"/>
                  </a:lnTo>
                  <a:lnTo>
                    <a:pt x="45620" y="0"/>
                  </a:lnTo>
                  <a:close/>
                </a:path>
              </a:pathLst>
            </a:custGeom>
            <a:solidFill>
              <a:srgbClr val="DB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5" name="Google Shape;1085;p32"/>
            <p:cNvSpPr/>
            <p:nvPr/>
          </p:nvSpPr>
          <p:spPr>
            <a:xfrm>
              <a:off x="4615056" y="4236934"/>
              <a:ext cx="1294692" cy="200670"/>
            </a:xfrm>
            <a:custGeom>
              <a:avLst/>
              <a:gdLst/>
              <a:ahLst/>
              <a:cxnLst/>
              <a:rect l="l" t="t" r="r" b="b"/>
              <a:pathLst>
                <a:path w="134339" h="18641" extrusionOk="0">
                  <a:moveTo>
                    <a:pt x="42971" y="1"/>
                  </a:moveTo>
                  <a:cubicBezTo>
                    <a:pt x="42631" y="1"/>
                    <a:pt x="42281" y="29"/>
                    <a:pt x="41903" y="29"/>
                  </a:cubicBezTo>
                  <a:cubicBezTo>
                    <a:pt x="39886" y="92"/>
                    <a:pt x="37870" y="29"/>
                    <a:pt x="35854" y="281"/>
                  </a:cubicBezTo>
                  <a:lnTo>
                    <a:pt x="32955" y="596"/>
                  </a:lnTo>
                  <a:cubicBezTo>
                    <a:pt x="32010" y="722"/>
                    <a:pt x="31065" y="848"/>
                    <a:pt x="30120" y="974"/>
                  </a:cubicBezTo>
                  <a:cubicBezTo>
                    <a:pt x="29238" y="1163"/>
                    <a:pt x="28292" y="1226"/>
                    <a:pt x="27410" y="1478"/>
                  </a:cubicBezTo>
                  <a:lnTo>
                    <a:pt x="24764" y="1982"/>
                  </a:lnTo>
                  <a:lnTo>
                    <a:pt x="23504" y="2297"/>
                  </a:lnTo>
                  <a:lnTo>
                    <a:pt x="22243" y="2612"/>
                  </a:lnTo>
                  <a:lnTo>
                    <a:pt x="19786" y="3305"/>
                  </a:lnTo>
                  <a:cubicBezTo>
                    <a:pt x="18211" y="3746"/>
                    <a:pt x="16699" y="4187"/>
                    <a:pt x="15312" y="4691"/>
                  </a:cubicBezTo>
                  <a:cubicBezTo>
                    <a:pt x="13926" y="5259"/>
                    <a:pt x="12603" y="5700"/>
                    <a:pt x="11406" y="6204"/>
                  </a:cubicBezTo>
                  <a:cubicBezTo>
                    <a:pt x="8948" y="7275"/>
                    <a:pt x="6869" y="8220"/>
                    <a:pt x="5168" y="9102"/>
                  </a:cubicBezTo>
                  <a:cubicBezTo>
                    <a:pt x="4286" y="9543"/>
                    <a:pt x="3593" y="9921"/>
                    <a:pt x="2899" y="10299"/>
                  </a:cubicBezTo>
                  <a:cubicBezTo>
                    <a:pt x="2269" y="10677"/>
                    <a:pt x="1765" y="10992"/>
                    <a:pt x="1324" y="11244"/>
                  </a:cubicBezTo>
                  <a:cubicBezTo>
                    <a:pt x="442" y="11812"/>
                    <a:pt x="1" y="12127"/>
                    <a:pt x="1" y="12127"/>
                  </a:cubicBezTo>
                  <a:cubicBezTo>
                    <a:pt x="1" y="12127"/>
                    <a:pt x="442" y="11875"/>
                    <a:pt x="1324" y="11433"/>
                  </a:cubicBezTo>
                  <a:cubicBezTo>
                    <a:pt x="2206" y="10929"/>
                    <a:pt x="3593" y="10299"/>
                    <a:pt x="5231" y="9543"/>
                  </a:cubicBezTo>
                  <a:cubicBezTo>
                    <a:pt x="6932" y="8724"/>
                    <a:pt x="9074" y="7905"/>
                    <a:pt x="11532" y="7023"/>
                  </a:cubicBezTo>
                  <a:cubicBezTo>
                    <a:pt x="12792" y="6582"/>
                    <a:pt x="14115" y="6078"/>
                    <a:pt x="15564" y="5700"/>
                  </a:cubicBezTo>
                  <a:cubicBezTo>
                    <a:pt x="16951" y="5322"/>
                    <a:pt x="18463" y="4880"/>
                    <a:pt x="20038" y="4502"/>
                  </a:cubicBezTo>
                  <a:lnTo>
                    <a:pt x="22432" y="3935"/>
                  </a:lnTo>
                  <a:lnTo>
                    <a:pt x="23693" y="3620"/>
                  </a:lnTo>
                  <a:lnTo>
                    <a:pt x="24953" y="3431"/>
                  </a:lnTo>
                  <a:lnTo>
                    <a:pt x="27536" y="2927"/>
                  </a:lnTo>
                  <a:cubicBezTo>
                    <a:pt x="28418" y="2801"/>
                    <a:pt x="29364" y="2675"/>
                    <a:pt x="30246" y="2549"/>
                  </a:cubicBezTo>
                  <a:cubicBezTo>
                    <a:pt x="31191" y="2486"/>
                    <a:pt x="32136" y="2360"/>
                    <a:pt x="33081" y="2234"/>
                  </a:cubicBezTo>
                  <a:lnTo>
                    <a:pt x="35917" y="2045"/>
                  </a:lnTo>
                  <a:cubicBezTo>
                    <a:pt x="37870" y="1856"/>
                    <a:pt x="39823" y="1856"/>
                    <a:pt x="41840" y="1856"/>
                  </a:cubicBezTo>
                  <a:lnTo>
                    <a:pt x="43352" y="1856"/>
                  </a:lnTo>
                  <a:lnTo>
                    <a:pt x="44864" y="1982"/>
                  </a:lnTo>
                  <a:lnTo>
                    <a:pt x="47951" y="2108"/>
                  </a:lnTo>
                  <a:lnTo>
                    <a:pt x="48771" y="2171"/>
                  </a:lnTo>
                  <a:lnTo>
                    <a:pt x="49527" y="2297"/>
                  </a:lnTo>
                  <a:lnTo>
                    <a:pt x="51102" y="2486"/>
                  </a:lnTo>
                  <a:lnTo>
                    <a:pt x="54252" y="2864"/>
                  </a:lnTo>
                  <a:cubicBezTo>
                    <a:pt x="55261" y="2990"/>
                    <a:pt x="56332" y="3179"/>
                    <a:pt x="57403" y="3368"/>
                  </a:cubicBezTo>
                  <a:lnTo>
                    <a:pt x="60553" y="3998"/>
                  </a:lnTo>
                  <a:cubicBezTo>
                    <a:pt x="62696" y="4439"/>
                    <a:pt x="64775" y="4943"/>
                    <a:pt x="66854" y="5511"/>
                  </a:cubicBezTo>
                  <a:cubicBezTo>
                    <a:pt x="71013" y="6582"/>
                    <a:pt x="75172" y="7779"/>
                    <a:pt x="79204" y="9102"/>
                  </a:cubicBezTo>
                  <a:lnTo>
                    <a:pt x="91176" y="12946"/>
                  </a:lnTo>
                  <a:cubicBezTo>
                    <a:pt x="95020" y="14206"/>
                    <a:pt x="98800" y="15340"/>
                    <a:pt x="102455" y="16222"/>
                  </a:cubicBezTo>
                  <a:cubicBezTo>
                    <a:pt x="105858" y="17104"/>
                    <a:pt x="109323" y="17797"/>
                    <a:pt x="112852" y="18239"/>
                  </a:cubicBezTo>
                  <a:cubicBezTo>
                    <a:pt x="114896" y="18500"/>
                    <a:pt x="116971" y="18640"/>
                    <a:pt x="119034" y="18640"/>
                  </a:cubicBezTo>
                  <a:cubicBezTo>
                    <a:pt x="119959" y="18640"/>
                    <a:pt x="120882" y="18612"/>
                    <a:pt x="121799" y="18554"/>
                  </a:cubicBezTo>
                  <a:cubicBezTo>
                    <a:pt x="124067" y="18491"/>
                    <a:pt x="126399" y="18176"/>
                    <a:pt x="128604" y="17734"/>
                  </a:cubicBezTo>
                  <a:cubicBezTo>
                    <a:pt x="129108" y="17608"/>
                    <a:pt x="129549" y="17545"/>
                    <a:pt x="129927" y="17419"/>
                  </a:cubicBezTo>
                  <a:lnTo>
                    <a:pt x="131125" y="17104"/>
                  </a:lnTo>
                  <a:lnTo>
                    <a:pt x="132070" y="16852"/>
                  </a:lnTo>
                  <a:lnTo>
                    <a:pt x="132889" y="16537"/>
                  </a:lnTo>
                  <a:lnTo>
                    <a:pt x="134338" y="16096"/>
                  </a:lnTo>
                  <a:lnTo>
                    <a:pt x="132826" y="16474"/>
                  </a:lnTo>
                  <a:lnTo>
                    <a:pt x="132070" y="16663"/>
                  </a:lnTo>
                  <a:lnTo>
                    <a:pt x="131062" y="16852"/>
                  </a:lnTo>
                  <a:cubicBezTo>
                    <a:pt x="130368" y="17041"/>
                    <a:pt x="129486" y="17167"/>
                    <a:pt x="128604" y="17293"/>
                  </a:cubicBezTo>
                  <a:cubicBezTo>
                    <a:pt x="126624" y="17623"/>
                    <a:pt x="124644" y="17809"/>
                    <a:pt x="122663" y="17809"/>
                  </a:cubicBezTo>
                  <a:cubicBezTo>
                    <a:pt x="122375" y="17809"/>
                    <a:pt x="122087" y="17805"/>
                    <a:pt x="121799" y="17797"/>
                  </a:cubicBezTo>
                  <a:cubicBezTo>
                    <a:pt x="118838" y="17797"/>
                    <a:pt x="115939" y="17482"/>
                    <a:pt x="113041" y="17041"/>
                  </a:cubicBezTo>
                  <a:cubicBezTo>
                    <a:pt x="109575" y="16474"/>
                    <a:pt x="106236" y="15655"/>
                    <a:pt x="102896" y="14710"/>
                  </a:cubicBezTo>
                  <a:cubicBezTo>
                    <a:pt x="99305" y="13702"/>
                    <a:pt x="95587" y="12505"/>
                    <a:pt x="91743" y="11181"/>
                  </a:cubicBezTo>
                  <a:cubicBezTo>
                    <a:pt x="87900" y="9921"/>
                    <a:pt x="83930" y="8472"/>
                    <a:pt x="79835" y="7149"/>
                  </a:cubicBezTo>
                  <a:cubicBezTo>
                    <a:pt x="75802" y="5826"/>
                    <a:pt x="71643" y="4565"/>
                    <a:pt x="67422" y="3431"/>
                  </a:cubicBezTo>
                  <a:cubicBezTo>
                    <a:pt x="65279" y="2927"/>
                    <a:pt x="63137" y="2423"/>
                    <a:pt x="60995" y="1982"/>
                  </a:cubicBezTo>
                  <a:lnTo>
                    <a:pt x="57781" y="1352"/>
                  </a:lnTo>
                  <a:cubicBezTo>
                    <a:pt x="56710" y="1226"/>
                    <a:pt x="55702" y="1037"/>
                    <a:pt x="54631" y="848"/>
                  </a:cubicBezTo>
                  <a:cubicBezTo>
                    <a:pt x="52488" y="659"/>
                    <a:pt x="50346" y="344"/>
                    <a:pt x="48204" y="218"/>
                  </a:cubicBezTo>
                  <a:lnTo>
                    <a:pt x="45053" y="92"/>
                  </a:lnTo>
                  <a:lnTo>
                    <a:pt x="43478" y="29"/>
                  </a:lnTo>
                  <a:cubicBezTo>
                    <a:pt x="43310" y="8"/>
                    <a:pt x="43142" y="1"/>
                    <a:pt x="42971" y="1"/>
                  </a:cubicBezTo>
                  <a:close/>
                </a:path>
              </a:pathLst>
            </a:custGeom>
            <a:solidFill>
              <a:srgbClr val="DB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6" name="Google Shape;1086;p32"/>
            <p:cNvSpPr/>
            <p:nvPr/>
          </p:nvSpPr>
          <p:spPr>
            <a:xfrm>
              <a:off x="4615056" y="4335608"/>
              <a:ext cx="968635" cy="122775"/>
            </a:xfrm>
            <a:custGeom>
              <a:avLst/>
              <a:gdLst/>
              <a:ahLst/>
              <a:cxnLst/>
              <a:rect l="l" t="t" r="r" b="b"/>
              <a:pathLst>
                <a:path w="89980" h="11405" extrusionOk="0">
                  <a:moveTo>
                    <a:pt x="40705" y="0"/>
                  </a:moveTo>
                  <a:cubicBezTo>
                    <a:pt x="40012" y="0"/>
                    <a:pt x="39256" y="63"/>
                    <a:pt x="38563" y="63"/>
                  </a:cubicBezTo>
                  <a:lnTo>
                    <a:pt x="36358" y="189"/>
                  </a:lnTo>
                  <a:cubicBezTo>
                    <a:pt x="33522" y="441"/>
                    <a:pt x="30687" y="882"/>
                    <a:pt x="28040" y="1386"/>
                  </a:cubicBezTo>
                  <a:cubicBezTo>
                    <a:pt x="25394" y="1827"/>
                    <a:pt x="22811" y="2457"/>
                    <a:pt x="20353" y="3025"/>
                  </a:cubicBezTo>
                  <a:cubicBezTo>
                    <a:pt x="17959" y="3592"/>
                    <a:pt x="15690" y="4285"/>
                    <a:pt x="13611" y="4852"/>
                  </a:cubicBezTo>
                  <a:cubicBezTo>
                    <a:pt x="11532" y="5482"/>
                    <a:pt x="9641" y="6112"/>
                    <a:pt x="8003" y="6679"/>
                  </a:cubicBezTo>
                  <a:cubicBezTo>
                    <a:pt x="6302" y="7246"/>
                    <a:pt x="4853" y="7750"/>
                    <a:pt x="3719" y="8191"/>
                  </a:cubicBezTo>
                  <a:cubicBezTo>
                    <a:pt x="1324" y="9137"/>
                    <a:pt x="1" y="9704"/>
                    <a:pt x="1" y="9704"/>
                  </a:cubicBezTo>
                  <a:cubicBezTo>
                    <a:pt x="1" y="9704"/>
                    <a:pt x="1387" y="9263"/>
                    <a:pt x="3782" y="8695"/>
                  </a:cubicBezTo>
                  <a:lnTo>
                    <a:pt x="8192" y="7498"/>
                  </a:lnTo>
                  <a:cubicBezTo>
                    <a:pt x="9893" y="7057"/>
                    <a:pt x="11847" y="6616"/>
                    <a:pt x="13926" y="6112"/>
                  </a:cubicBezTo>
                  <a:cubicBezTo>
                    <a:pt x="14997" y="5797"/>
                    <a:pt x="16068" y="5545"/>
                    <a:pt x="17203" y="5293"/>
                  </a:cubicBezTo>
                  <a:cubicBezTo>
                    <a:pt x="18337" y="5041"/>
                    <a:pt x="19534" y="4852"/>
                    <a:pt x="20731" y="4537"/>
                  </a:cubicBezTo>
                  <a:cubicBezTo>
                    <a:pt x="21928" y="4285"/>
                    <a:pt x="23189" y="4096"/>
                    <a:pt x="24449" y="3844"/>
                  </a:cubicBezTo>
                  <a:cubicBezTo>
                    <a:pt x="25709" y="3592"/>
                    <a:pt x="27032" y="3403"/>
                    <a:pt x="28355" y="3214"/>
                  </a:cubicBezTo>
                  <a:cubicBezTo>
                    <a:pt x="29679" y="2962"/>
                    <a:pt x="31002" y="2836"/>
                    <a:pt x="32388" y="2647"/>
                  </a:cubicBezTo>
                  <a:cubicBezTo>
                    <a:pt x="33774" y="2457"/>
                    <a:pt x="35160" y="2394"/>
                    <a:pt x="36547" y="2268"/>
                  </a:cubicBezTo>
                  <a:lnTo>
                    <a:pt x="38626" y="2142"/>
                  </a:lnTo>
                  <a:cubicBezTo>
                    <a:pt x="39319" y="2079"/>
                    <a:pt x="40075" y="2079"/>
                    <a:pt x="40768" y="2079"/>
                  </a:cubicBezTo>
                  <a:lnTo>
                    <a:pt x="43919" y="2079"/>
                  </a:lnTo>
                  <a:lnTo>
                    <a:pt x="44990" y="2142"/>
                  </a:lnTo>
                  <a:cubicBezTo>
                    <a:pt x="45683" y="2205"/>
                    <a:pt x="46439" y="2268"/>
                    <a:pt x="47132" y="2331"/>
                  </a:cubicBezTo>
                  <a:lnTo>
                    <a:pt x="49212" y="2584"/>
                  </a:lnTo>
                  <a:cubicBezTo>
                    <a:pt x="50661" y="2710"/>
                    <a:pt x="52047" y="2962"/>
                    <a:pt x="53433" y="3151"/>
                  </a:cubicBezTo>
                  <a:cubicBezTo>
                    <a:pt x="54820" y="3340"/>
                    <a:pt x="56206" y="3655"/>
                    <a:pt x="57592" y="3844"/>
                  </a:cubicBezTo>
                  <a:lnTo>
                    <a:pt x="61625" y="4600"/>
                  </a:lnTo>
                  <a:cubicBezTo>
                    <a:pt x="64208" y="5167"/>
                    <a:pt x="66791" y="5734"/>
                    <a:pt x="69186" y="6238"/>
                  </a:cubicBezTo>
                  <a:lnTo>
                    <a:pt x="75991" y="7813"/>
                  </a:lnTo>
                  <a:cubicBezTo>
                    <a:pt x="80150" y="8884"/>
                    <a:pt x="83678" y="9767"/>
                    <a:pt x="86136" y="10397"/>
                  </a:cubicBezTo>
                  <a:lnTo>
                    <a:pt x="89979" y="11405"/>
                  </a:lnTo>
                  <a:cubicBezTo>
                    <a:pt x="89979" y="11405"/>
                    <a:pt x="84560" y="9200"/>
                    <a:pt x="76306" y="6679"/>
                  </a:cubicBezTo>
                  <a:cubicBezTo>
                    <a:pt x="74227" y="6049"/>
                    <a:pt x="71958" y="5356"/>
                    <a:pt x="69564" y="4726"/>
                  </a:cubicBezTo>
                  <a:lnTo>
                    <a:pt x="65846" y="3718"/>
                  </a:lnTo>
                  <a:cubicBezTo>
                    <a:pt x="64586" y="3403"/>
                    <a:pt x="63326" y="3088"/>
                    <a:pt x="62003" y="2836"/>
                  </a:cubicBezTo>
                  <a:cubicBezTo>
                    <a:pt x="59293" y="2205"/>
                    <a:pt x="56584" y="1638"/>
                    <a:pt x="53748" y="1134"/>
                  </a:cubicBezTo>
                  <a:cubicBezTo>
                    <a:pt x="52362" y="945"/>
                    <a:pt x="50913" y="693"/>
                    <a:pt x="49464" y="504"/>
                  </a:cubicBezTo>
                  <a:lnTo>
                    <a:pt x="47321" y="252"/>
                  </a:lnTo>
                  <a:cubicBezTo>
                    <a:pt x="46565" y="189"/>
                    <a:pt x="45872" y="126"/>
                    <a:pt x="45116" y="63"/>
                  </a:cubicBezTo>
                  <a:lnTo>
                    <a:pt x="44045" y="0"/>
                  </a:lnTo>
                  <a:close/>
                </a:path>
              </a:pathLst>
            </a:custGeom>
            <a:solidFill>
              <a:srgbClr val="DB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7" name="Google Shape;1087;p32"/>
            <p:cNvSpPr/>
            <p:nvPr/>
          </p:nvSpPr>
          <p:spPr>
            <a:xfrm>
              <a:off x="3137564" y="4075890"/>
              <a:ext cx="1433941" cy="473369"/>
            </a:xfrm>
            <a:custGeom>
              <a:avLst/>
              <a:gdLst/>
              <a:ahLst/>
              <a:cxnLst/>
              <a:rect l="l" t="t" r="r" b="b"/>
              <a:pathLst>
                <a:path w="133204" h="43973" extrusionOk="0">
                  <a:moveTo>
                    <a:pt x="84102" y="1"/>
                  </a:moveTo>
                  <a:cubicBezTo>
                    <a:pt x="81315" y="1"/>
                    <a:pt x="78479" y="194"/>
                    <a:pt x="75612" y="620"/>
                  </a:cubicBezTo>
                  <a:cubicBezTo>
                    <a:pt x="45384" y="5108"/>
                    <a:pt x="14355" y="21987"/>
                    <a:pt x="452" y="21987"/>
                  </a:cubicBezTo>
                  <a:cubicBezTo>
                    <a:pt x="299" y="21987"/>
                    <a:pt x="149" y="21985"/>
                    <a:pt x="0" y="21981"/>
                  </a:cubicBezTo>
                  <a:lnTo>
                    <a:pt x="0" y="21981"/>
                  </a:lnTo>
                  <a:lnTo>
                    <a:pt x="9452" y="43908"/>
                  </a:lnTo>
                  <a:lnTo>
                    <a:pt x="118396" y="35717"/>
                  </a:lnTo>
                  <a:cubicBezTo>
                    <a:pt x="118396" y="35717"/>
                    <a:pt x="121438" y="43973"/>
                    <a:pt x="132942" y="43973"/>
                  </a:cubicBezTo>
                  <a:cubicBezTo>
                    <a:pt x="133029" y="43973"/>
                    <a:pt x="133116" y="43972"/>
                    <a:pt x="133203" y="43971"/>
                  </a:cubicBezTo>
                  <a:lnTo>
                    <a:pt x="133203" y="17948"/>
                  </a:lnTo>
                  <a:cubicBezTo>
                    <a:pt x="133203" y="17948"/>
                    <a:pt x="110963" y="1"/>
                    <a:pt x="84102" y="1"/>
                  </a:cubicBez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8" name="Google Shape;1088;p32"/>
            <p:cNvSpPr/>
            <p:nvPr/>
          </p:nvSpPr>
          <p:spPr>
            <a:xfrm>
              <a:off x="3174869" y="4136161"/>
              <a:ext cx="1353158" cy="233611"/>
            </a:xfrm>
            <a:custGeom>
              <a:avLst/>
              <a:gdLst/>
              <a:ahLst/>
              <a:cxnLst/>
              <a:rect l="l" t="t" r="r" b="b"/>
              <a:pathLst>
                <a:path w="137551" h="21701" extrusionOk="0">
                  <a:moveTo>
                    <a:pt x="91931" y="0"/>
                  </a:moveTo>
                  <a:lnTo>
                    <a:pt x="88655" y="252"/>
                  </a:lnTo>
                  <a:lnTo>
                    <a:pt x="87017" y="315"/>
                  </a:lnTo>
                  <a:lnTo>
                    <a:pt x="86198" y="315"/>
                  </a:lnTo>
                  <a:lnTo>
                    <a:pt x="85378" y="441"/>
                  </a:lnTo>
                  <a:lnTo>
                    <a:pt x="83740" y="630"/>
                  </a:lnTo>
                  <a:lnTo>
                    <a:pt x="82102" y="945"/>
                  </a:lnTo>
                  <a:cubicBezTo>
                    <a:pt x="77691" y="1702"/>
                    <a:pt x="73281" y="2710"/>
                    <a:pt x="68996" y="3970"/>
                  </a:cubicBezTo>
                  <a:cubicBezTo>
                    <a:pt x="64648" y="5293"/>
                    <a:pt x="60364" y="6679"/>
                    <a:pt x="56205" y="8129"/>
                  </a:cubicBezTo>
                  <a:cubicBezTo>
                    <a:pt x="52046" y="9578"/>
                    <a:pt x="47951" y="11090"/>
                    <a:pt x="43981" y="12476"/>
                  </a:cubicBezTo>
                  <a:cubicBezTo>
                    <a:pt x="40011" y="13862"/>
                    <a:pt x="36231" y="15186"/>
                    <a:pt x="32576" y="16383"/>
                  </a:cubicBezTo>
                  <a:cubicBezTo>
                    <a:pt x="28922" y="17517"/>
                    <a:pt x="25393" y="18462"/>
                    <a:pt x="22179" y="19218"/>
                  </a:cubicBezTo>
                  <a:cubicBezTo>
                    <a:pt x="17127" y="20542"/>
                    <a:pt x="12017" y="21176"/>
                    <a:pt x="6849" y="21176"/>
                  </a:cubicBezTo>
                  <a:cubicBezTo>
                    <a:pt x="6603" y="21176"/>
                    <a:pt x="6358" y="21174"/>
                    <a:pt x="6112" y="21172"/>
                  </a:cubicBezTo>
                  <a:lnTo>
                    <a:pt x="4726" y="21109"/>
                  </a:lnTo>
                  <a:lnTo>
                    <a:pt x="3529" y="20982"/>
                  </a:lnTo>
                  <a:lnTo>
                    <a:pt x="2457" y="20919"/>
                  </a:lnTo>
                  <a:cubicBezTo>
                    <a:pt x="2142" y="20919"/>
                    <a:pt x="1827" y="20793"/>
                    <a:pt x="1575" y="20793"/>
                  </a:cubicBezTo>
                  <a:lnTo>
                    <a:pt x="0" y="20541"/>
                  </a:lnTo>
                  <a:lnTo>
                    <a:pt x="0" y="20541"/>
                  </a:lnTo>
                  <a:lnTo>
                    <a:pt x="1575" y="20919"/>
                  </a:lnTo>
                  <a:cubicBezTo>
                    <a:pt x="1827" y="20919"/>
                    <a:pt x="2142" y="21046"/>
                    <a:pt x="2457" y="21109"/>
                  </a:cubicBezTo>
                  <a:lnTo>
                    <a:pt x="3529" y="21235"/>
                  </a:lnTo>
                  <a:lnTo>
                    <a:pt x="4726" y="21424"/>
                  </a:lnTo>
                  <a:lnTo>
                    <a:pt x="6112" y="21550"/>
                  </a:lnTo>
                  <a:cubicBezTo>
                    <a:pt x="7395" y="21654"/>
                    <a:pt x="8698" y="21700"/>
                    <a:pt x="10009" y="21700"/>
                  </a:cubicBezTo>
                  <a:cubicBezTo>
                    <a:pt x="11080" y="21700"/>
                    <a:pt x="12156" y="21669"/>
                    <a:pt x="13232" y="21613"/>
                  </a:cubicBezTo>
                  <a:cubicBezTo>
                    <a:pt x="16257" y="21424"/>
                    <a:pt x="19344" y="21046"/>
                    <a:pt x="22369" y="20415"/>
                  </a:cubicBezTo>
                  <a:cubicBezTo>
                    <a:pt x="29867" y="18903"/>
                    <a:pt x="37302" y="16824"/>
                    <a:pt x="44548" y="14240"/>
                  </a:cubicBezTo>
                  <a:lnTo>
                    <a:pt x="56835" y="10082"/>
                  </a:lnTo>
                  <a:cubicBezTo>
                    <a:pt x="60994" y="8633"/>
                    <a:pt x="65215" y="7246"/>
                    <a:pt x="69500" y="6049"/>
                  </a:cubicBezTo>
                  <a:cubicBezTo>
                    <a:pt x="73722" y="4726"/>
                    <a:pt x="78006" y="3718"/>
                    <a:pt x="82417" y="2962"/>
                  </a:cubicBezTo>
                  <a:lnTo>
                    <a:pt x="83992" y="2710"/>
                  </a:lnTo>
                  <a:lnTo>
                    <a:pt x="85567" y="2458"/>
                  </a:lnTo>
                  <a:lnTo>
                    <a:pt x="86387" y="2332"/>
                  </a:lnTo>
                  <a:lnTo>
                    <a:pt x="87143" y="2332"/>
                  </a:lnTo>
                  <a:lnTo>
                    <a:pt x="88718" y="2206"/>
                  </a:lnTo>
                  <a:lnTo>
                    <a:pt x="91868" y="1954"/>
                  </a:lnTo>
                  <a:lnTo>
                    <a:pt x="96594" y="1954"/>
                  </a:lnTo>
                  <a:cubicBezTo>
                    <a:pt x="97098" y="1954"/>
                    <a:pt x="97602" y="2017"/>
                    <a:pt x="98169" y="2080"/>
                  </a:cubicBezTo>
                  <a:lnTo>
                    <a:pt x="101194" y="2269"/>
                  </a:lnTo>
                  <a:cubicBezTo>
                    <a:pt x="101635" y="2269"/>
                    <a:pt x="102139" y="2332"/>
                    <a:pt x="102643" y="2458"/>
                  </a:cubicBezTo>
                  <a:lnTo>
                    <a:pt x="104092" y="2647"/>
                  </a:lnTo>
                  <a:cubicBezTo>
                    <a:pt x="105038" y="2773"/>
                    <a:pt x="106046" y="2836"/>
                    <a:pt x="106991" y="3088"/>
                  </a:cubicBezTo>
                  <a:cubicBezTo>
                    <a:pt x="108818" y="3466"/>
                    <a:pt x="110645" y="3718"/>
                    <a:pt x="112410" y="4222"/>
                  </a:cubicBezTo>
                  <a:lnTo>
                    <a:pt x="114930" y="4915"/>
                  </a:lnTo>
                  <a:lnTo>
                    <a:pt x="117387" y="5734"/>
                  </a:lnTo>
                  <a:cubicBezTo>
                    <a:pt x="120538" y="6742"/>
                    <a:pt x="123436" y="7876"/>
                    <a:pt x="125957" y="8948"/>
                  </a:cubicBezTo>
                  <a:cubicBezTo>
                    <a:pt x="128414" y="9956"/>
                    <a:pt x="130557" y="11090"/>
                    <a:pt x="132258" y="12098"/>
                  </a:cubicBezTo>
                  <a:cubicBezTo>
                    <a:pt x="133896" y="13043"/>
                    <a:pt x="135282" y="13799"/>
                    <a:pt x="136164" y="14366"/>
                  </a:cubicBezTo>
                  <a:cubicBezTo>
                    <a:pt x="137047" y="14934"/>
                    <a:pt x="137551" y="15123"/>
                    <a:pt x="137551" y="15123"/>
                  </a:cubicBezTo>
                  <a:cubicBezTo>
                    <a:pt x="137551" y="15123"/>
                    <a:pt x="137110" y="14745"/>
                    <a:pt x="136290" y="14114"/>
                  </a:cubicBezTo>
                  <a:cubicBezTo>
                    <a:pt x="135849" y="13862"/>
                    <a:pt x="135345" y="13421"/>
                    <a:pt x="134715" y="13043"/>
                  </a:cubicBezTo>
                  <a:lnTo>
                    <a:pt x="133644" y="12350"/>
                  </a:lnTo>
                  <a:lnTo>
                    <a:pt x="132510" y="11594"/>
                  </a:lnTo>
                  <a:cubicBezTo>
                    <a:pt x="130809" y="10523"/>
                    <a:pt x="128729" y="9389"/>
                    <a:pt x="126272" y="8129"/>
                  </a:cubicBezTo>
                  <a:cubicBezTo>
                    <a:pt x="123562" y="6742"/>
                    <a:pt x="120727" y="5545"/>
                    <a:pt x="117829" y="4474"/>
                  </a:cubicBezTo>
                  <a:lnTo>
                    <a:pt x="115371" y="3592"/>
                  </a:lnTo>
                  <a:lnTo>
                    <a:pt x="112788" y="2836"/>
                  </a:lnTo>
                  <a:lnTo>
                    <a:pt x="111465" y="2458"/>
                  </a:lnTo>
                  <a:cubicBezTo>
                    <a:pt x="111023" y="2269"/>
                    <a:pt x="110582" y="2206"/>
                    <a:pt x="110141" y="2080"/>
                  </a:cubicBezTo>
                  <a:lnTo>
                    <a:pt x="107306" y="1449"/>
                  </a:lnTo>
                  <a:cubicBezTo>
                    <a:pt x="106361" y="1197"/>
                    <a:pt x="105353" y="1134"/>
                    <a:pt x="104407" y="945"/>
                  </a:cubicBezTo>
                  <a:lnTo>
                    <a:pt x="102895" y="693"/>
                  </a:lnTo>
                  <a:cubicBezTo>
                    <a:pt x="102391" y="567"/>
                    <a:pt x="101887" y="504"/>
                    <a:pt x="101383" y="504"/>
                  </a:cubicBezTo>
                  <a:lnTo>
                    <a:pt x="98295" y="189"/>
                  </a:lnTo>
                  <a:cubicBezTo>
                    <a:pt x="97791" y="189"/>
                    <a:pt x="97287" y="63"/>
                    <a:pt x="96720" y="63"/>
                  </a:cubicBezTo>
                  <a:lnTo>
                    <a:pt x="95145" y="63"/>
                  </a:lnTo>
                  <a:lnTo>
                    <a:pt x="91931" y="0"/>
                  </a:lnTo>
                  <a:close/>
                </a:path>
              </a:pathLst>
            </a:custGeom>
            <a:solidFill>
              <a:srgbClr val="DB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9" name="Google Shape;1089;p32"/>
            <p:cNvSpPr/>
            <p:nvPr/>
          </p:nvSpPr>
          <p:spPr>
            <a:xfrm>
              <a:off x="3206482" y="4236934"/>
              <a:ext cx="1321550" cy="199992"/>
            </a:xfrm>
            <a:custGeom>
              <a:avLst/>
              <a:gdLst/>
              <a:ahLst/>
              <a:cxnLst/>
              <a:rect l="l" t="t" r="r" b="b"/>
              <a:pathLst>
                <a:path w="134338" h="18578" extrusionOk="0">
                  <a:moveTo>
                    <a:pt x="133898" y="11824"/>
                  </a:moveTo>
                  <a:cubicBezTo>
                    <a:pt x="134191" y="12022"/>
                    <a:pt x="134338" y="12127"/>
                    <a:pt x="134338" y="12127"/>
                  </a:cubicBezTo>
                  <a:cubicBezTo>
                    <a:pt x="134338" y="12127"/>
                    <a:pt x="134200" y="12012"/>
                    <a:pt x="133898" y="11824"/>
                  </a:cubicBezTo>
                  <a:close/>
                  <a:moveTo>
                    <a:pt x="91409" y="1"/>
                  </a:moveTo>
                  <a:cubicBezTo>
                    <a:pt x="91232" y="1"/>
                    <a:pt x="91050" y="8"/>
                    <a:pt x="90861" y="29"/>
                  </a:cubicBezTo>
                  <a:lnTo>
                    <a:pt x="89286" y="92"/>
                  </a:lnTo>
                  <a:lnTo>
                    <a:pt x="86135" y="218"/>
                  </a:lnTo>
                  <a:cubicBezTo>
                    <a:pt x="84056" y="344"/>
                    <a:pt x="81913" y="659"/>
                    <a:pt x="79771" y="848"/>
                  </a:cubicBezTo>
                  <a:cubicBezTo>
                    <a:pt x="78700" y="1037"/>
                    <a:pt x="77629" y="1226"/>
                    <a:pt x="76621" y="1352"/>
                  </a:cubicBezTo>
                  <a:lnTo>
                    <a:pt x="73407" y="1982"/>
                  </a:lnTo>
                  <a:cubicBezTo>
                    <a:pt x="71265" y="2423"/>
                    <a:pt x="69122" y="2927"/>
                    <a:pt x="67043" y="3431"/>
                  </a:cubicBezTo>
                  <a:cubicBezTo>
                    <a:pt x="62821" y="4565"/>
                    <a:pt x="58600" y="5826"/>
                    <a:pt x="54567" y="7149"/>
                  </a:cubicBezTo>
                  <a:cubicBezTo>
                    <a:pt x="50471" y="8472"/>
                    <a:pt x="46502" y="9921"/>
                    <a:pt x="42658" y="11181"/>
                  </a:cubicBezTo>
                  <a:cubicBezTo>
                    <a:pt x="38815" y="12505"/>
                    <a:pt x="35097" y="13702"/>
                    <a:pt x="31568" y="14710"/>
                  </a:cubicBezTo>
                  <a:cubicBezTo>
                    <a:pt x="28166" y="15655"/>
                    <a:pt x="24826" y="16474"/>
                    <a:pt x="21361" y="17041"/>
                  </a:cubicBezTo>
                  <a:cubicBezTo>
                    <a:pt x="18462" y="17482"/>
                    <a:pt x="15564" y="17797"/>
                    <a:pt x="12602" y="17797"/>
                  </a:cubicBezTo>
                  <a:cubicBezTo>
                    <a:pt x="10334" y="17797"/>
                    <a:pt x="8066" y="17608"/>
                    <a:pt x="5797" y="17293"/>
                  </a:cubicBezTo>
                  <a:cubicBezTo>
                    <a:pt x="4852" y="17167"/>
                    <a:pt x="4033" y="16978"/>
                    <a:pt x="3277" y="16789"/>
                  </a:cubicBezTo>
                  <a:lnTo>
                    <a:pt x="2332" y="16600"/>
                  </a:lnTo>
                  <a:lnTo>
                    <a:pt x="1513" y="16411"/>
                  </a:lnTo>
                  <a:lnTo>
                    <a:pt x="1" y="16033"/>
                  </a:lnTo>
                  <a:lnTo>
                    <a:pt x="1513" y="16537"/>
                  </a:lnTo>
                  <a:lnTo>
                    <a:pt x="2269" y="16789"/>
                  </a:lnTo>
                  <a:lnTo>
                    <a:pt x="3277" y="17041"/>
                  </a:lnTo>
                  <a:lnTo>
                    <a:pt x="4411" y="17356"/>
                  </a:lnTo>
                  <a:cubicBezTo>
                    <a:pt x="4852" y="17482"/>
                    <a:pt x="5293" y="17545"/>
                    <a:pt x="5734" y="17671"/>
                  </a:cubicBezTo>
                  <a:cubicBezTo>
                    <a:pt x="8003" y="18113"/>
                    <a:pt x="10271" y="18428"/>
                    <a:pt x="12539" y="18491"/>
                  </a:cubicBezTo>
                  <a:cubicBezTo>
                    <a:pt x="13476" y="18549"/>
                    <a:pt x="14406" y="18577"/>
                    <a:pt x="15332" y="18577"/>
                  </a:cubicBezTo>
                  <a:cubicBezTo>
                    <a:pt x="17398" y="18577"/>
                    <a:pt x="19442" y="18437"/>
                    <a:pt x="21487" y="18176"/>
                  </a:cubicBezTo>
                  <a:cubicBezTo>
                    <a:pt x="25015" y="17734"/>
                    <a:pt x="28481" y="17041"/>
                    <a:pt x="31884" y="16159"/>
                  </a:cubicBezTo>
                  <a:cubicBezTo>
                    <a:pt x="35538" y="15277"/>
                    <a:pt x="39319" y="14143"/>
                    <a:pt x="43225" y="12883"/>
                  </a:cubicBezTo>
                  <a:lnTo>
                    <a:pt x="55134" y="9039"/>
                  </a:lnTo>
                  <a:cubicBezTo>
                    <a:pt x="59167" y="7716"/>
                    <a:pt x="63325" y="6519"/>
                    <a:pt x="67484" y="5448"/>
                  </a:cubicBezTo>
                  <a:cubicBezTo>
                    <a:pt x="69563" y="4880"/>
                    <a:pt x="71706" y="4376"/>
                    <a:pt x="73785" y="3935"/>
                  </a:cubicBezTo>
                  <a:lnTo>
                    <a:pt x="76936" y="3305"/>
                  </a:lnTo>
                  <a:cubicBezTo>
                    <a:pt x="78007" y="3116"/>
                    <a:pt x="79078" y="2927"/>
                    <a:pt x="80086" y="2801"/>
                  </a:cubicBezTo>
                  <a:lnTo>
                    <a:pt x="83237" y="2423"/>
                  </a:lnTo>
                  <a:lnTo>
                    <a:pt x="84812" y="2234"/>
                  </a:lnTo>
                  <a:lnTo>
                    <a:pt x="85631" y="2108"/>
                  </a:lnTo>
                  <a:lnTo>
                    <a:pt x="86387" y="2045"/>
                  </a:lnTo>
                  <a:lnTo>
                    <a:pt x="89475" y="1919"/>
                  </a:lnTo>
                  <a:lnTo>
                    <a:pt x="90987" y="1793"/>
                  </a:lnTo>
                  <a:lnTo>
                    <a:pt x="92499" y="1793"/>
                  </a:lnTo>
                  <a:cubicBezTo>
                    <a:pt x="94515" y="1793"/>
                    <a:pt x="96532" y="1793"/>
                    <a:pt x="98422" y="1982"/>
                  </a:cubicBezTo>
                  <a:lnTo>
                    <a:pt x="101320" y="2171"/>
                  </a:lnTo>
                  <a:cubicBezTo>
                    <a:pt x="102266" y="2297"/>
                    <a:pt x="103148" y="2423"/>
                    <a:pt x="104093" y="2486"/>
                  </a:cubicBezTo>
                  <a:cubicBezTo>
                    <a:pt x="105038" y="2612"/>
                    <a:pt x="105920" y="2738"/>
                    <a:pt x="106802" y="2864"/>
                  </a:cubicBezTo>
                  <a:lnTo>
                    <a:pt x="109386" y="3368"/>
                  </a:lnTo>
                  <a:lnTo>
                    <a:pt x="110709" y="3557"/>
                  </a:lnTo>
                  <a:lnTo>
                    <a:pt x="111906" y="3872"/>
                  </a:lnTo>
                  <a:lnTo>
                    <a:pt x="114364" y="4439"/>
                  </a:lnTo>
                  <a:cubicBezTo>
                    <a:pt x="115939" y="4817"/>
                    <a:pt x="117388" y="5259"/>
                    <a:pt x="118837" y="5637"/>
                  </a:cubicBezTo>
                  <a:cubicBezTo>
                    <a:pt x="120223" y="6015"/>
                    <a:pt x="121547" y="6519"/>
                    <a:pt x="122807" y="6960"/>
                  </a:cubicBezTo>
                  <a:cubicBezTo>
                    <a:pt x="125264" y="7842"/>
                    <a:pt x="127407" y="8661"/>
                    <a:pt x="129108" y="9480"/>
                  </a:cubicBezTo>
                  <a:cubicBezTo>
                    <a:pt x="130872" y="10236"/>
                    <a:pt x="132195" y="10866"/>
                    <a:pt x="133077" y="11370"/>
                  </a:cubicBezTo>
                  <a:cubicBezTo>
                    <a:pt x="133428" y="11546"/>
                    <a:pt x="133699" y="11701"/>
                    <a:pt x="133898" y="11824"/>
                  </a:cubicBezTo>
                  <a:lnTo>
                    <a:pt x="133898" y="11824"/>
                  </a:lnTo>
                  <a:cubicBezTo>
                    <a:pt x="133682" y="11679"/>
                    <a:pt x="133388" y="11485"/>
                    <a:pt x="133014" y="11244"/>
                  </a:cubicBezTo>
                  <a:cubicBezTo>
                    <a:pt x="132573" y="10992"/>
                    <a:pt x="132069" y="10677"/>
                    <a:pt x="131439" y="10299"/>
                  </a:cubicBezTo>
                  <a:cubicBezTo>
                    <a:pt x="130872" y="9921"/>
                    <a:pt x="130053" y="9543"/>
                    <a:pt x="129234" y="9102"/>
                  </a:cubicBezTo>
                  <a:cubicBezTo>
                    <a:pt x="127533" y="8220"/>
                    <a:pt x="125453" y="7275"/>
                    <a:pt x="122996" y="6204"/>
                  </a:cubicBezTo>
                  <a:cubicBezTo>
                    <a:pt x="121736" y="5700"/>
                    <a:pt x="120412" y="5259"/>
                    <a:pt x="119026" y="4691"/>
                  </a:cubicBezTo>
                  <a:cubicBezTo>
                    <a:pt x="117640" y="4187"/>
                    <a:pt x="116128" y="3746"/>
                    <a:pt x="114553" y="3305"/>
                  </a:cubicBezTo>
                  <a:lnTo>
                    <a:pt x="112158" y="2612"/>
                  </a:lnTo>
                  <a:lnTo>
                    <a:pt x="110898" y="2297"/>
                  </a:lnTo>
                  <a:lnTo>
                    <a:pt x="109638" y="1982"/>
                  </a:lnTo>
                  <a:lnTo>
                    <a:pt x="106991" y="1478"/>
                  </a:lnTo>
                  <a:cubicBezTo>
                    <a:pt x="106109" y="1226"/>
                    <a:pt x="105164" y="1163"/>
                    <a:pt x="104219" y="974"/>
                  </a:cubicBezTo>
                  <a:cubicBezTo>
                    <a:pt x="103337" y="848"/>
                    <a:pt x="102392" y="722"/>
                    <a:pt x="101383" y="596"/>
                  </a:cubicBezTo>
                  <a:lnTo>
                    <a:pt x="98485" y="281"/>
                  </a:lnTo>
                  <a:cubicBezTo>
                    <a:pt x="96532" y="29"/>
                    <a:pt x="94515" y="92"/>
                    <a:pt x="92436" y="29"/>
                  </a:cubicBezTo>
                  <a:cubicBezTo>
                    <a:pt x="92100" y="29"/>
                    <a:pt x="91764" y="1"/>
                    <a:pt x="91409" y="1"/>
                  </a:cubicBezTo>
                  <a:close/>
                </a:path>
              </a:pathLst>
            </a:custGeom>
            <a:solidFill>
              <a:srgbClr val="DB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0" name="Google Shape;1090;p32"/>
            <p:cNvSpPr/>
            <p:nvPr/>
          </p:nvSpPr>
          <p:spPr>
            <a:xfrm>
              <a:off x="3559511" y="4335608"/>
              <a:ext cx="968624" cy="122775"/>
            </a:xfrm>
            <a:custGeom>
              <a:avLst/>
              <a:gdLst/>
              <a:ahLst/>
              <a:cxnLst/>
              <a:rect l="l" t="t" r="r" b="b"/>
              <a:pathLst>
                <a:path w="89979" h="11405" extrusionOk="0">
                  <a:moveTo>
                    <a:pt x="45935" y="0"/>
                  </a:moveTo>
                  <a:lnTo>
                    <a:pt x="44864" y="63"/>
                  </a:lnTo>
                  <a:cubicBezTo>
                    <a:pt x="44107" y="126"/>
                    <a:pt x="43414" y="189"/>
                    <a:pt x="42658" y="252"/>
                  </a:cubicBezTo>
                  <a:lnTo>
                    <a:pt x="40516" y="504"/>
                  </a:lnTo>
                  <a:cubicBezTo>
                    <a:pt x="39067" y="693"/>
                    <a:pt x="37617" y="945"/>
                    <a:pt x="36231" y="1134"/>
                  </a:cubicBezTo>
                  <a:cubicBezTo>
                    <a:pt x="33396" y="1638"/>
                    <a:pt x="30623" y="2205"/>
                    <a:pt x="27977" y="2836"/>
                  </a:cubicBezTo>
                  <a:cubicBezTo>
                    <a:pt x="26654" y="3088"/>
                    <a:pt x="25393" y="3403"/>
                    <a:pt x="24133" y="3718"/>
                  </a:cubicBezTo>
                  <a:lnTo>
                    <a:pt x="20416" y="4726"/>
                  </a:lnTo>
                  <a:cubicBezTo>
                    <a:pt x="18021" y="5356"/>
                    <a:pt x="15753" y="6049"/>
                    <a:pt x="13674" y="6679"/>
                  </a:cubicBezTo>
                  <a:cubicBezTo>
                    <a:pt x="5419" y="9200"/>
                    <a:pt x="0" y="11405"/>
                    <a:pt x="0" y="11405"/>
                  </a:cubicBezTo>
                  <a:lnTo>
                    <a:pt x="3844" y="10397"/>
                  </a:lnTo>
                  <a:cubicBezTo>
                    <a:pt x="6301" y="9767"/>
                    <a:pt x="9830" y="8884"/>
                    <a:pt x="13989" y="7813"/>
                  </a:cubicBezTo>
                  <a:lnTo>
                    <a:pt x="20794" y="6238"/>
                  </a:lnTo>
                  <a:cubicBezTo>
                    <a:pt x="23188" y="5734"/>
                    <a:pt x="25772" y="5167"/>
                    <a:pt x="28355" y="4600"/>
                  </a:cubicBezTo>
                  <a:lnTo>
                    <a:pt x="32388" y="3844"/>
                  </a:lnTo>
                  <a:cubicBezTo>
                    <a:pt x="33774" y="3655"/>
                    <a:pt x="35160" y="3340"/>
                    <a:pt x="36546" y="3151"/>
                  </a:cubicBezTo>
                  <a:cubicBezTo>
                    <a:pt x="37932" y="2962"/>
                    <a:pt x="39319" y="2710"/>
                    <a:pt x="40768" y="2584"/>
                  </a:cubicBezTo>
                  <a:lnTo>
                    <a:pt x="42847" y="2331"/>
                  </a:lnTo>
                  <a:cubicBezTo>
                    <a:pt x="43540" y="2268"/>
                    <a:pt x="44296" y="2205"/>
                    <a:pt x="44990" y="2142"/>
                  </a:cubicBezTo>
                  <a:lnTo>
                    <a:pt x="46061" y="2079"/>
                  </a:lnTo>
                  <a:lnTo>
                    <a:pt x="49211" y="2079"/>
                  </a:lnTo>
                  <a:cubicBezTo>
                    <a:pt x="49904" y="2079"/>
                    <a:pt x="50660" y="2079"/>
                    <a:pt x="51354" y="2142"/>
                  </a:cubicBezTo>
                  <a:lnTo>
                    <a:pt x="53433" y="2268"/>
                  </a:lnTo>
                  <a:cubicBezTo>
                    <a:pt x="54819" y="2394"/>
                    <a:pt x="56205" y="2457"/>
                    <a:pt x="57592" y="2647"/>
                  </a:cubicBezTo>
                  <a:cubicBezTo>
                    <a:pt x="58978" y="2836"/>
                    <a:pt x="60301" y="2962"/>
                    <a:pt x="61624" y="3214"/>
                  </a:cubicBezTo>
                  <a:cubicBezTo>
                    <a:pt x="62947" y="3403"/>
                    <a:pt x="64271" y="3592"/>
                    <a:pt x="65531" y="3844"/>
                  </a:cubicBezTo>
                  <a:cubicBezTo>
                    <a:pt x="66791" y="4096"/>
                    <a:pt x="68051" y="4285"/>
                    <a:pt x="69248" y="4537"/>
                  </a:cubicBezTo>
                  <a:cubicBezTo>
                    <a:pt x="70446" y="4852"/>
                    <a:pt x="71643" y="5041"/>
                    <a:pt x="72777" y="5293"/>
                  </a:cubicBezTo>
                  <a:cubicBezTo>
                    <a:pt x="73911" y="5545"/>
                    <a:pt x="74982" y="5797"/>
                    <a:pt x="76053" y="6112"/>
                  </a:cubicBezTo>
                  <a:cubicBezTo>
                    <a:pt x="78133" y="6616"/>
                    <a:pt x="80086" y="7057"/>
                    <a:pt x="81787" y="7498"/>
                  </a:cubicBezTo>
                  <a:lnTo>
                    <a:pt x="86135" y="8695"/>
                  </a:lnTo>
                  <a:cubicBezTo>
                    <a:pt x="88592" y="9263"/>
                    <a:pt x="89979" y="9704"/>
                    <a:pt x="89979" y="9704"/>
                  </a:cubicBezTo>
                  <a:cubicBezTo>
                    <a:pt x="89979" y="9704"/>
                    <a:pt x="88655" y="9137"/>
                    <a:pt x="86261" y="8191"/>
                  </a:cubicBezTo>
                  <a:cubicBezTo>
                    <a:pt x="85127" y="7750"/>
                    <a:pt x="83678" y="7246"/>
                    <a:pt x="81976" y="6679"/>
                  </a:cubicBezTo>
                  <a:cubicBezTo>
                    <a:pt x="80338" y="6112"/>
                    <a:pt x="78448" y="5482"/>
                    <a:pt x="76369" y="4852"/>
                  </a:cubicBezTo>
                  <a:cubicBezTo>
                    <a:pt x="74289" y="4285"/>
                    <a:pt x="72021" y="3592"/>
                    <a:pt x="69626" y="3025"/>
                  </a:cubicBezTo>
                  <a:cubicBezTo>
                    <a:pt x="67169" y="2457"/>
                    <a:pt x="64586" y="1827"/>
                    <a:pt x="61939" y="1386"/>
                  </a:cubicBezTo>
                  <a:cubicBezTo>
                    <a:pt x="59230" y="882"/>
                    <a:pt x="56394" y="441"/>
                    <a:pt x="53622" y="189"/>
                  </a:cubicBezTo>
                  <a:lnTo>
                    <a:pt x="51417" y="63"/>
                  </a:lnTo>
                  <a:cubicBezTo>
                    <a:pt x="50723" y="63"/>
                    <a:pt x="49967" y="0"/>
                    <a:pt x="49274" y="0"/>
                  </a:cubicBezTo>
                  <a:close/>
                </a:path>
              </a:pathLst>
            </a:custGeom>
            <a:solidFill>
              <a:srgbClr val="DBDB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1" name="Google Shape;1091;p32"/>
            <p:cNvSpPr/>
            <p:nvPr/>
          </p:nvSpPr>
          <p:spPr>
            <a:xfrm>
              <a:off x="3105675" y="4429900"/>
              <a:ext cx="2932311" cy="219100"/>
            </a:xfrm>
            <a:custGeom>
              <a:avLst/>
              <a:gdLst/>
              <a:ahLst/>
              <a:cxnLst/>
              <a:rect l="l" t="t" r="r" b="b"/>
              <a:pathLst>
                <a:path w="272393" h="20353" extrusionOk="0">
                  <a:moveTo>
                    <a:pt x="121610" y="0"/>
                  </a:moveTo>
                  <a:lnTo>
                    <a:pt x="1" y="12035"/>
                  </a:lnTo>
                  <a:lnTo>
                    <a:pt x="1" y="16824"/>
                  </a:lnTo>
                  <a:lnTo>
                    <a:pt x="118207" y="4789"/>
                  </a:lnTo>
                  <a:cubicBezTo>
                    <a:pt x="119783" y="7814"/>
                    <a:pt x="124319" y="13485"/>
                    <a:pt x="136165" y="13485"/>
                  </a:cubicBezTo>
                  <a:cubicBezTo>
                    <a:pt x="148074" y="13485"/>
                    <a:pt x="152611" y="7814"/>
                    <a:pt x="154123" y="4789"/>
                  </a:cubicBezTo>
                  <a:lnTo>
                    <a:pt x="272393" y="20353"/>
                  </a:lnTo>
                  <a:lnTo>
                    <a:pt x="272393" y="15564"/>
                  </a:lnTo>
                  <a:lnTo>
                    <a:pt x="150721" y="0"/>
                  </a:lnTo>
                  <a:lnTo>
                    <a:pt x="150280" y="1828"/>
                  </a:lnTo>
                  <a:cubicBezTo>
                    <a:pt x="150217" y="2017"/>
                    <a:pt x="148074" y="8696"/>
                    <a:pt x="136165" y="8696"/>
                  </a:cubicBezTo>
                  <a:cubicBezTo>
                    <a:pt x="124256" y="8696"/>
                    <a:pt x="122177" y="2017"/>
                    <a:pt x="122114" y="1828"/>
                  </a:cubicBezTo>
                  <a:lnTo>
                    <a:pt x="1216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2" name="Google Shape;1092;p32"/>
            <p:cNvSpPr/>
            <p:nvPr/>
          </p:nvSpPr>
          <p:spPr>
            <a:xfrm>
              <a:off x="4586569" y="3898170"/>
              <a:ext cx="1353225" cy="379606"/>
            </a:xfrm>
            <a:custGeom>
              <a:avLst/>
              <a:gdLst/>
              <a:ahLst/>
              <a:cxnLst/>
              <a:rect l="l" t="t" r="r" b="b"/>
              <a:pathLst>
                <a:path w="125706" h="35263" extrusionOk="0">
                  <a:moveTo>
                    <a:pt x="76846" y="1"/>
                  </a:moveTo>
                  <a:cubicBezTo>
                    <a:pt x="69540" y="1"/>
                    <a:pt x="61816" y="453"/>
                    <a:pt x="53937" y="1627"/>
                  </a:cubicBezTo>
                  <a:cubicBezTo>
                    <a:pt x="17517" y="6983"/>
                    <a:pt x="1" y="35211"/>
                    <a:pt x="1" y="35211"/>
                  </a:cubicBezTo>
                  <a:cubicBezTo>
                    <a:pt x="1" y="35211"/>
                    <a:pt x="103" y="35262"/>
                    <a:pt x="343" y="35262"/>
                  </a:cubicBezTo>
                  <a:cubicBezTo>
                    <a:pt x="986" y="35262"/>
                    <a:pt x="2619" y="34895"/>
                    <a:pt x="5923" y="32187"/>
                  </a:cubicBezTo>
                  <a:cubicBezTo>
                    <a:pt x="14871" y="24878"/>
                    <a:pt x="32829" y="11079"/>
                    <a:pt x="53937" y="8117"/>
                  </a:cubicBezTo>
                  <a:cubicBezTo>
                    <a:pt x="59315" y="7351"/>
                    <a:pt x="65134" y="7043"/>
                    <a:pt x="71014" y="7043"/>
                  </a:cubicBezTo>
                  <a:cubicBezTo>
                    <a:pt x="95105" y="7043"/>
                    <a:pt x="120223" y="12213"/>
                    <a:pt x="120223" y="12213"/>
                  </a:cubicBezTo>
                  <a:lnTo>
                    <a:pt x="125705" y="5030"/>
                  </a:lnTo>
                  <a:cubicBezTo>
                    <a:pt x="119784" y="4741"/>
                    <a:pt x="100509" y="1"/>
                    <a:pt x="76846" y="1"/>
                  </a:cubicBez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3" name="Google Shape;1093;p32"/>
            <p:cNvSpPr/>
            <p:nvPr/>
          </p:nvSpPr>
          <p:spPr>
            <a:xfrm>
              <a:off x="4583856" y="3438100"/>
              <a:ext cx="1096146" cy="857378"/>
            </a:xfrm>
            <a:custGeom>
              <a:avLst/>
              <a:gdLst/>
              <a:ahLst/>
              <a:cxnLst/>
              <a:rect l="l" t="t" r="r" b="b"/>
              <a:pathLst>
                <a:path w="101825" h="79645" extrusionOk="0">
                  <a:moveTo>
                    <a:pt x="101825" y="0"/>
                  </a:moveTo>
                  <a:cubicBezTo>
                    <a:pt x="94641" y="2836"/>
                    <a:pt x="63514" y="8318"/>
                    <a:pt x="35160" y="26653"/>
                  </a:cubicBezTo>
                  <a:cubicBezTo>
                    <a:pt x="4285" y="46690"/>
                    <a:pt x="0" y="79645"/>
                    <a:pt x="0" y="79645"/>
                  </a:cubicBezTo>
                  <a:cubicBezTo>
                    <a:pt x="0" y="79645"/>
                    <a:pt x="1" y="79645"/>
                    <a:pt x="3" y="79645"/>
                  </a:cubicBezTo>
                  <a:cubicBezTo>
                    <a:pt x="74" y="79645"/>
                    <a:pt x="1636" y="79584"/>
                    <a:pt x="4159" y="74415"/>
                  </a:cubicBezTo>
                  <a:cubicBezTo>
                    <a:pt x="9263" y="64081"/>
                    <a:pt x="19912" y="44107"/>
                    <a:pt x="37869" y="32576"/>
                  </a:cubicBezTo>
                  <a:cubicBezTo>
                    <a:pt x="61183" y="17643"/>
                    <a:pt x="99808" y="8759"/>
                    <a:pt x="99808" y="8759"/>
                  </a:cubicBezTo>
                  <a:lnTo>
                    <a:pt x="101825" y="0"/>
                  </a:ln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4" name="Google Shape;1094;p32"/>
            <p:cNvSpPr/>
            <p:nvPr/>
          </p:nvSpPr>
          <p:spPr>
            <a:xfrm>
              <a:off x="4488887" y="3074486"/>
              <a:ext cx="775984" cy="1227049"/>
            </a:xfrm>
            <a:custGeom>
              <a:avLst/>
              <a:gdLst/>
              <a:ahLst/>
              <a:cxnLst/>
              <a:rect l="l" t="t" r="r" b="b"/>
              <a:pathLst>
                <a:path w="72084" h="113985" extrusionOk="0">
                  <a:moveTo>
                    <a:pt x="70382" y="0"/>
                  </a:moveTo>
                  <a:cubicBezTo>
                    <a:pt x="64963" y="5545"/>
                    <a:pt x="38625" y="23062"/>
                    <a:pt x="20163" y="51353"/>
                  </a:cubicBezTo>
                  <a:cubicBezTo>
                    <a:pt x="0" y="82165"/>
                    <a:pt x="9389" y="113985"/>
                    <a:pt x="9389" y="113985"/>
                  </a:cubicBezTo>
                  <a:cubicBezTo>
                    <a:pt x="9389" y="113985"/>
                    <a:pt x="10838" y="113418"/>
                    <a:pt x="11090" y="107558"/>
                  </a:cubicBezTo>
                  <a:cubicBezTo>
                    <a:pt x="11594" y="96027"/>
                    <a:pt x="13169" y="73469"/>
                    <a:pt x="25015" y="55638"/>
                  </a:cubicBezTo>
                  <a:cubicBezTo>
                    <a:pt x="40263" y="32639"/>
                    <a:pt x="72083" y="8884"/>
                    <a:pt x="72083" y="8884"/>
                  </a:cubicBezTo>
                  <a:lnTo>
                    <a:pt x="70382" y="0"/>
                  </a:ln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5" name="Google Shape;1095;p32"/>
            <p:cNvSpPr/>
            <p:nvPr/>
          </p:nvSpPr>
          <p:spPr>
            <a:xfrm>
              <a:off x="3204045" y="3898170"/>
              <a:ext cx="1353225" cy="379606"/>
            </a:xfrm>
            <a:custGeom>
              <a:avLst/>
              <a:gdLst/>
              <a:ahLst/>
              <a:cxnLst/>
              <a:rect l="l" t="t" r="r" b="b"/>
              <a:pathLst>
                <a:path w="125706" h="35263" extrusionOk="0">
                  <a:moveTo>
                    <a:pt x="48797" y="1"/>
                  </a:moveTo>
                  <a:cubicBezTo>
                    <a:pt x="25138" y="1"/>
                    <a:pt x="5874" y="4741"/>
                    <a:pt x="0" y="5030"/>
                  </a:cubicBezTo>
                  <a:lnTo>
                    <a:pt x="5482" y="12213"/>
                  </a:lnTo>
                  <a:cubicBezTo>
                    <a:pt x="5482" y="12213"/>
                    <a:pt x="30600" y="7043"/>
                    <a:pt x="54658" y="7043"/>
                  </a:cubicBezTo>
                  <a:cubicBezTo>
                    <a:pt x="60531" y="7043"/>
                    <a:pt x="66340" y="7351"/>
                    <a:pt x="71706" y="8117"/>
                  </a:cubicBezTo>
                  <a:cubicBezTo>
                    <a:pt x="92877" y="11079"/>
                    <a:pt x="110835" y="24878"/>
                    <a:pt x="119782" y="32187"/>
                  </a:cubicBezTo>
                  <a:cubicBezTo>
                    <a:pt x="123087" y="34895"/>
                    <a:pt x="124720" y="35262"/>
                    <a:pt x="125363" y="35262"/>
                  </a:cubicBezTo>
                  <a:cubicBezTo>
                    <a:pt x="125603" y="35262"/>
                    <a:pt x="125705" y="35211"/>
                    <a:pt x="125705" y="35211"/>
                  </a:cubicBezTo>
                  <a:cubicBezTo>
                    <a:pt x="125705" y="35211"/>
                    <a:pt x="108125" y="6983"/>
                    <a:pt x="71706" y="1627"/>
                  </a:cubicBezTo>
                  <a:cubicBezTo>
                    <a:pt x="63827" y="453"/>
                    <a:pt x="56102" y="1"/>
                    <a:pt x="48797" y="1"/>
                  </a:cubicBez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6" name="Google Shape;1096;p32"/>
            <p:cNvSpPr/>
            <p:nvPr/>
          </p:nvSpPr>
          <p:spPr>
            <a:xfrm>
              <a:off x="3463186" y="3438100"/>
              <a:ext cx="1096146" cy="857378"/>
            </a:xfrm>
            <a:custGeom>
              <a:avLst/>
              <a:gdLst/>
              <a:ahLst/>
              <a:cxnLst/>
              <a:rect l="l" t="t" r="r" b="b"/>
              <a:pathLst>
                <a:path w="101825" h="79645" extrusionOk="0">
                  <a:moveTo>
                    <a:pt x="0" y="0"/>
                  </a:moveTo>
                  <a:lnTo>
                    <a:pt x="2016" y="8759"/>
                  </a:lnTo>
                  <a:cubicBezTo>
                    <a:pt x="2016" y="8759"/>
                    <a:pt x="40704" y="17643"/>
                    <a:pt x="64018" y="32576"/>
                  </a:cubicBezTo>
                  <a:cubicBezTo>
                    <a:pt x="81976" y="44107"/>
                    <a:pt x="92562" y="64081"/>
                    <a:pt x="97665" y="74415"/>
                  </a:cubicBezTo>
                  <a:cubicBezTo>
                    <a:pt x="100189" y="79584"/>
                    <a:pt x="101750" y="79645"/>
                    <a:pt x="101822" y="79645"/>
                  </a:cubicBezTo>
                  <a:cubicBezTo>
                    <a:pt x="101823" y="79645"/>
                    <a:pt x="101824" y="79645"/>
                    <a:pt x="101824" y="79645"/>
                  </a:cubicBezTo>
                  <a:cubicBezTo>
                    <a:pt x="101824" y="79645"/>
                    <a:pt x="97602" y="46690"/>
                    <a:pt x="66665" y="26653"/>
                  </a:cubicBezTo>
                  <a:cubicBezTo>
                    <a:pt x="38310" y="8318"/>
                    <a:pt x="7183" y="2836"/>
                    <a:pt x="0" y="0"/>
                  </a:cubicBez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7" name="Google Shape;1097;p32"/>
            <p:cNvSpPr/>
            <p:nvPr/>
          </p:nvSpPr>
          <p:spPr>
            <a:xfrm>
              <a:off x="3878350" y="3074486"/>
              <a:ext cx="776662" cy="1227049"/>
            </a:xfrm>
            <a:custGeom>
              <a:avLst/>
              <a:gdLst/>
              <a:ahLst/>
              <a:cxnLst/>
              <a:rect l="l" t="t" r="r" b="b"/>
              <a:pathLst>
                <a:path w="72147" h="113985" extrusionOk="0">
                  <a:moveTo>
                    <a:pt x="1764" y="0"/>
                  </a:moveTo>
                  <a:lnTo>
                    <a:pt x="0" y="8884"/>
                  </a:lnTo>
                  <a:cubicBezTo>
                    <a:pt x="0" y="8884"/>
                    <a:pt x="31820" y="32639"/>
                    <a:pt x="47132" y="55638"/>
                  </a:cubicBezTo>
                  <a:cubicBezTo>
                    <a:pt x="58914" y="73469"/>
                    <a:pt x="60490" y="96027"/>
                    <a:pt x="60994" y="107558"/>
                  </a:cubicBezTo>
                  <a:cubicBezTo>
                    <a:pt x="61246" y="113418"/>
                    <a:pt x="62695" y="113985"/>
                    <a:pt x="62695" y="113985"/>
                  </a:cubicBezTo>
                  <a:cubicBezTo>
                    <a:pt x="62695" y="113985"/>
                    <a:pt x="72147" y="82165"/>
                    <a:pt x="51983" y="51353"/>
                  </a:cubicBezTo>
                  <a:cubicBezTo>
                    <a:pt x="33458" y="23062"/>
                    <a:pt x="7183" y="5545"/>
                    <a:pt x="1764" y="0"/>
                  </a:cubicBezTo>
                  <a:close/>
                </a:path>
              </a:pathLst>
            </a:custGeom>
            <a:solidFill>
              <a:srgbClr val="ECEEE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098" name="Google Shape;1098;p32"/>
          <p:cNvGrpSpPr/>
          <p:nvPr/>
        </p:nvGrpSpPr>
        <p:grpSpPr>
          <a:xfrm>
            <a:off x="457200" y="3432088"/>
            <a:ext cx="2808275" cy="859303"/>
            <a:chOff x="457200" y="3432088"/>
            <a:chExt cx="2808275" cy="859303"/>
          </a:xfrm>
        </p:grpSpPr>
        <p:grpSp>
          <p:nvGrpSpPr>
            <p:cNvPr id="1099" name="Google Shape;1099;p32"/>
            <p:cNvGrpSpPr/>
            <p:nvPr/>
          </p:nvGrpSpPr>
          <p:grpSpPr>
            <a:xfrm>
              <a:off x="457200" y="3432088"/>
              <a:ext cx="1740000" cy="859303"/>
              <a:chOff x="457200" y="3432088"/>
              <a:chExt cx="1740000" cy="859303"/>
            </a:xfrm>
          </p:grpSpPr>
          <p:sp>
            <p:nvSpPr>
              <p:cNvPr id="1100" name="Google Shape;1100;p32"/>
              <p:cNvSpPr txBox="1"/>
              <p:nvPr/>
            </p:nvSpPr>
            <p:spPr>
              <a:xfrm>
                <a:off x="457200" y="3432088"/>
                <a:ext cx="1740000" cy="45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dk2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Districts</a:t>
                </a:r>
                <a:endParaRPr sz="2000" dirty="0">
                  <a:solidFill>
                    <a:schemeClr val="dk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101" name="Google Shape;1101;p32"/>
              <p:cNvSpPr txBox="1"/>
              <p:nvPr/>
            </p:nvSpPr>
            <p:spPr>
              <a:xfrm>
                <a:off x="457200" y="3776291"/>
                <a:ext cx="1740000" cy="51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dirty="0">
                    <a:latin typeface="Roboto"/>
                    <a:ea typeface="Roboto"/>
                    <a:cs typeface="Roboto"/>
                    <a:sym typeface="Roboto"/>
                  </a:rPr>
                  <a:t>Shared email notice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02" name="Google Shape;1102;p32"/>
            <p:cNvGrpSpPr/>
            <p:nvPr/>
          </p:nvGrpSpPr>
          <p:grpSpPr>
            <a:xfrm>
              <a:off x="2259600" y="3552900"/>
              <a:ext cx="1005875" cy="693300"/>
              <a:chOff x="2259600" y="3552900"/>
              <a:chExt cx="1005875" cy="693300"/>
            </a:xfrm>
          </p:grpSpPr>
          <p:sp>
            <p:nvSpPr>
              <p:cNvPr id="1103" name="Google Shape;1103;p32"/>
              <p:cNvSpPr/>
              <p:nvPr/>
            </p:nvSpPr>
            <p:spPr>
              <a:xfrm>
                <a:off x="3106175" y="4086900"/>
                <a:ext cx="159300" cy="1593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04" name="Google Shape;1104;p32"/>
              <p:cNvSpPr/>
              <p:nvPr/>
            </p:nvSpPr>
            <p:spPr>
              <a:xfrm>
                <a:off x="2259600" y="3552900"/>
                <a:ext cx="617700" cy="617700"/>
              </a:xfrm>
              <a:prstGeom prst="ellipse">
                <a:avLst/>
              </a:pr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cxnSp>
            <p:nvCxnSpPr>
              <p:cNvPr id="1105" name="Google Shape;1105;p32"/>
              <p:cNvCxnSpPr>
                <a:stCxn id="1103" idx="2"/>
                <a:endCxn id="1104" idx="6"/>
              </p:cNvCxnSpPr>
              <p:nvPr/>
            </p:nvCxnSpPr>
            <p:spPr>
              <a:xfrm rot="10800000">
                <a:off x="2877275" y="3861750"/>
                <a:ext cx="228900" cy="304800"/>
              </a:xfrm>
              <a:prstGeom prst="bentConnector3">
                <a:avLst>
                  <a:gd name="adj1" fmla="val 49995"/>
                </a:avLst>
              </a:prstGeom>
              <a:noFill/>
              <a:ln w="952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06" name="Google Shape;1106;p32"/>
              <p:cNvSpPr/>
              <p:nvPr/>
            </p:nvSpPr>
            <p:spPr>
              <a:xfrm>
                <a:off x="2399288" y="3772575"/>
                <a:ext cx="338336" cy="178360"/>
              </a:xfrm>
              <a:custGeom>
                <a:avLst/>
                <a:gdLst/>
                <a:ahLst/>
                <a:cxnLst/>
                <a:rect l="l" t="t" r="r" b="b"/>
                <a:pathLst>
                  <a:path w="19400" h="10192" extrusionOk="0">
                    <a:moveTo>
                      <a:pt x="5514" y="2183"/>
                    </a:moveTo>
                    <a:cubicBezTo>
                      <a:pt x="4291" y="3932"/>
                      <a:pt x="4291" y="6254"/>
                      <a:pt x="5514" y="8002"/>
                    </a:cubicBezTo>
                    <a:cubicBezTo>
                      <a:pt x="4858" y="7685"/>
                      <a:pt x="4230" y="7320"/>
                      <a:pt x="3632" y="6909"/>
                    </a:cubicBezTo>
                    <a:cubicBezTo>
                      <a:pt x="2841" y="6368"/>
                      <a:pt x="2099" y="5762"/>
                      <a:pt x="1410" y="5097"/>
                    </a:cubicBezTo>
                    <a:cubicBezTo>
                      <a:pt x="2071" y="4454"/>
                      <a:pt x="3572" y="3126"/>
                      <a:pt x="5514" y="2183"/>
                    </a:cubicBezTo>
                    <a:close/>
                    <a:moveTo>
                      <a:pt x="13865" y="2171"/>
                    </a:moveTo>
                    <a:cubicBezTo>
                      <a:pt x="14527" y="2491"/>
                      <a:pt x="15167" y="2866"/>
                      <a:pt x="15774" y="3283"/>
                    </a:cubicBezTo>
                    <a:cubicBezTo>
                      <a:pt x="16562" y="3823"/>
                      <a:pt x="17304" y="4430"/>
                      <a:pt x="17996" y="5094"/>
                    </a:cubicBezTo>
                    <a:cubicBezTo>
                      <a:pt x="17307" y="5759"/>
                      <a:pt x="16565" y="6365"/>
                      <a:pt x="15774" y="6909"/>
                    </a:cubicBezTo>
                    <a:cubicBezTo>
                      <a:pt x="15167" y="7326"/>
                      <a:pt x="14530" y="7697"/>
                      <a:pt x="13865" y="8017"/>
                    </a:cubicBezTo>
                    <a:cubicBezTo>
                      <a:pt x="15097" y="6263"/>
                      <a:pt x="15097" y="3926"/>
                      <a:pt x="13865" y="2171"/>
                    </a:cubicBezTo>
                    <a:close/>
                    <a:moveTo>
                      <a:pt x="9801" y="1133"/>
                    </a:moveTo>
                    <a:cubicBezTo>
                      <a:pt x="11948" y="1190"/>
                      <a:pt x="13657" y="2947"/>
                      <a:pt x="13657" y="5091"/>
                    </a:cubicBezTo>
                    <a:cubicBezTo>
                      <a:pt x="13657" y="7238"/>
                      <a:pt x="11948" y="8995"/>
                      <a:pt x="9801" y="9053"/>
                    </a:cubicBezTo>
                    <a:lnTo>
                      <a:pt x="9566" y="9053"/>
                    </a:lnTo>
                    <a:cubicBezTo>
                      <a:pt x="7431" y="8983"/>
                      <a:pt x="5734" y="7232"/>
                      <a:pt x="5728" y="5094"/>
                    </a:cubicBezTo>
                    <a:cubicBezTo>
                      <a:pt x="5731" y="2947"/>
                      <a:pt x="7440" y="1190"/>
                      <a:pt x="9587" y="1133"/>
                    </a:cubicBezTo>
                    <a:close/>
                    <a:moveTo>
                      <a:pt x="9557" y="0"/>
                    </a:moveTo>
                    <a:cubicBezTo>
                      <a:pt x="7440" y="37"/>
                      <a:pt x="5166" y="852"/>
                      <a:pt x="2965" y="2362"/>
                    </a:cubicBezTo>
                    <a:cubicBezTo>
                      <a:pt x="1283" y="3518"/>
                      <a:pt x="239" y="4665"/>
                      <a:pt x="196" y="4714"/>
                    </a:cubicBezTo>
                    <a:cubicBezTo>
                      <a:pt x="0" y="4928"/>
                      <a:pt x="0" y="5257"/>
                      <a:pt x="196" y="5472"/>
                    </a:cubicBezTo>
                    <a:cubicBezTo>
                      <a:pt x="239" y="5523"/>
                      <a:pt x="1283" y="6670"/>
                      <a:pt x="2965" y="7827"/>
                    </a:cubicBezTo>
                    <a:cubicBezTo>
                      <a:pt x="5166" y="9337"/>
                      <a:pt x="7440" y="10149"/>
                      <a:pt x="9557" y="10188"/>
                    </a:cubicBezTo>
                    <a:cubicBezTo>
                      <a:pt x="9602" y="10188"/>
                      <a:pt x="9647" y="10191"/>
                      <a:pt x="9692" y="10191"/>
                    </a:cubicBezTo>
                    <a:lnTo>
                      <a:pt x="9717" y="10191"/>
                    </a:lnTo>
                    <a:cubicBezTo>
                      <a:pt x="11869" y="10185"/>
                      <a:pt x="14194" y="9367"/>
                      <a:pt x="16435" y="7827"/>
                    </a:cubicBezTo>
                    <a:cubicBezTo>
                      <a:pt x="18120" y="6670"/>
                      <a:pt x="19161" y="5523"/>
                      <a:pt x="19207" y="5475"/>
                    </a:cubicBezTo>
                    <a:cubicBezTo>
                      <a:pt x="19400" y="5257"/>
                      <a:pt x="19400" y="4931"/>
                      <a:pt x="19207" y="4714"/>
                    </a:cubicBezTo>
                    <a:cubicBezTo>
                      <a:pt x="19161" y="4665"/>
                      <a:pt x="18120" y="3521"/>
                      <a:pt x="16435" y="2365"/>
                    </a:cubicBezTo>
                    <a:cubicBezTo>
                      <a:pt x="14191" y="822"/>
                      <a:pt x="11869" y="6"/>
                      <a:pt x="971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07" name="Google Shape;1107;p32"/>
              <p:cNvSpPr/>
              <p:nvPr/>
            </p:nvSpPr>
            <p:spPr>
              <a:xfrm>
                <a:off x="2515068" y="3812178"/>
                <a:ext cx="102600" cy="99120"/>
              </a:xfrm>
              <a:custGeom>
                <a:avLst/>
                <a:gdLst/>
                <a:ahLst/>
                <a:cxnLst/>
                <a:rect l="l" t="t" r="r" b="b"/>
                <a:pathLst>
                  <a:path w="5883" h="5664" extrusionOk="0">
                    <a:moveTo>
                      <a:pt x="3054" y="1132"/>
                    </a:moveTo>
                    <a:cubicBezTo>
                      <a:pt x="3495" y="1132"/>
                      <a:pt x="3930" y="1304"/>
                      <a:pt x="4255" y="1630"/>
                    </a:cubicBezTo>
                    <a:cubicBezTo>
                      <a:pt x="4738" y="2116"/>
                      <a:pt x="4886" y="2846"/>
                      <a:pt x="4624" y="3480"/>
                    </a:cubicBezTo>
                    <a:cubicBezTo>
                      <a:pt x="4358" y="4115"/>
                      <a:pt x="3739" y="4531"/>
                      <a:pt x="3053" y="4531"/>
                    </a:cubicBezTo>
                    <a:cubicBezTo>
                      <a:pt x="2114" y="4528"/>
                      <a:pt x="1357" y="3770"/>
                      <a:pt x="1353" y="2831"/>
                    </a:cubicBezTo>
                    <a:cubicBezTo>
                      <a:pt x="1353" y="2143"/>
                      <a:pt x="1767" y="1524"/>
                      <a:pt x="2404" y="1261"/>
                    </a:cubicBezTo>
                    <a:cubicBezTo>
                      <a:pt x="2614" y="1174"/>
                      <a:pt x="2835" y="1132"/>
                      <a:pt x="3054" y="1132"/>
                    </a:cubicBezTo>
                    <a:close/>
                    <a:moveTo>
                      <a:pt x="3053" y="1"/>
                    </a:moveTo>
                    <a:cubicBezTo>
                      <a:pt x="2316" y="1"/>
                      <a:pt x="1593" y="288"/>
                      <a:pt x="1052" y="829"/>
                    </a:cubicBezTo>
                    <a:cubicBezTo>
                      <a:pt x="242" y="1639"/>
                      <a:pt x="1" y="2855"/>
                      <a:pt x="439" y="3915"/>
                    </a:cubicBezTo>
                    <a:cubicBezTo>
                      <a:pt x="876" y="4972"/>
                      <a:pt x="1909" y="5663"/>
                      <a:pt x="3053" y="5663"/>
                    </a:cubicBezTo>
                    <a:cubicBezTo>
                      <a:pt x="4614" y="5660"/>
                      <a:pt x="5883" y="4395"/>
                      <a:pt x="5883" y="2831"/>
                    </a:cubicBezTo>
                    <a:cubicBezTo>
                      <a:pt x="5883" y="1687"/>
                      <a:pt x="5194" y="654"/>
                      <a:pt x="4137" y="216"/>
                    </a:cubicBezTo>
                    <a:cubicBezTo>
                      <a:pt x="3786" y="71"/>
                      <a:pt x="3418" y="1"/>
                      <a:pt x="305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1108" name="Google Shape;1108;p32"/>
          <p:cNvGrpSpPr/>
          <p:nvPr/>
        </p:nvGrpSpPr>
        <p:grpSpPr>
          <a:xfrm>
            <a:off x="457200" y="2396200"/>
            <a:ext cx="3189275" cy="966500"/>
            <a:chOff x="457200" y="2396200"/>
            <a:chExt cx="3189275" cy="966500"/>
          </a:xfrm>
        </p:grpSpPr>
        <p:grpSp>
          <p:nvGrpSpPr>
            <p:cNvPr id="1109" name="Google Shape;1109;p32"/>
            <p:cNvGrpSpPr/>
            <p:nvPr/>
          </p:nvGrpSpPr>
          <p:grpSpPr>
            <a:xfrm>
              <a:off x="457200" y="2396200"/>
              <a:ext cx="1740000" cy="859303"/>
              <a:chOff x="-1216225" y="3044675"/>
              <a:chExt cx="1740000" cy="859303"/>
            </a:xfrm>
          </p:grpSpPr>
          <p:sp>
            <p:nvSpPr>
              <p:cNvPr id="1110" name="Google Shape;1110;p32"/>
              <p:cNvSpPr txBox="1"/>
              <p:nvPr/>
            </p:nvSpPr>
            <p:spPr>
              <a:xfrm>
                <a:off x="-1216225" y="3044675"/>
                <a:ext cx="1740000" cy="45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lt2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Employees</a:t>
                </a:r>
                <a:endParaRPr sz="2000" dirty="0">
                  <a:solidFill>
                    <a:schemeClr val="l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111" name="Google Shape;1111;p32"/>
              <p:cNvSpPr txBox="1"/>
              <p:nvPr/>
            </p:nvSpPr>
            <p:spPr>
              <a:xfrm>
                <a:off x="-1216225" y="3388878"/>
                <a:ext cx="1740000" cy="51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dirty="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Personal email notice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12" name="Google Shape;1112;p32"/>
            <p:cNvGrpSpPr/>
            <p:nvPr/>
          </p:nvGrpSpPr>
          <p:grpSpPr>
            <a:xfrm>
              <a:off x="2259600" y="2517000"/>
              <a:ext cx="1386875" cy="845700"/>
              <a:chOff x="2259600" y="2517000"/>
              <a:chExt cx="1386875" cy="845700"/>
            </a:xfrm>
          </p:grpSpPr>
          <p:sp>
            <p:nvSpPr>
              <p:cNvPr id="1113" name="Google Shape;1113;p32"/>
              <p:cNvSpPr/>
              <p:nvPr/>
            </p:nvSpPr>
            <p:spPr>
              <a:xfrm>
                <a:off x="3487175" y="3203400"/>
                <a:ext cx="159300" cy="1593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14" name="Google Shape;1114;p32"/>
              <p:cNvSpPr/>
              <p:nvPr/>
            </p:nvSpPr>
            <p:spPr>
              <a:xfrm>
                <a:off x="2259600" y="2517000"/>
                <a:ext cx="617700" cy="617700"/>
              </a:xfrm>
              <a:prstGeom prst="ellipse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cxnSp>
            <p:nvCxnSpPr>
              <p:cNvPr id="1115" name="Google Shape;1115;p32"/>
              <p:cNvCxnSpPr>
                <a:stCxn id="1113" idx="2"/>
                <a:endCxn id="1114" idx="6"/>
              </p:cNvCxnSpPr>
              <p:nvPr/>
            </p:nvCxnSpPr>
            <p:spPr>
              <a:xfrm rot="10800000">
                <a:off x="2877275" y="2825850"/>
                <a:ext cx="609900" cy="457200"/>
              </a:xfrm>
              <a:prstGeom prst="bentConnector3">
                <a:avLst>
                  <a:gd name="adj1" fmla="val 49998"/>
                </a:avLst>
              </a:prstGeom>
              <a:noFill/>
              <a:ln w="952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16" name="Google Shape;1116;p32"/>
              <p:cNvSpPr/>
              <p:nvPr/>
            </p:nvSpPr>
            <p:spPr>
              <a:xfrm>
                <a:off x="2397718" y="2655753"/>
                <a:ext cx="341506" cy="340204"/>
              </a:xfrm>
              <a:custGeom>
                <a:avLst/>
                <a:gdLst/>
                <a:ahLst/>
                <a:cxnLst/>
                <a:rect l="l" t="t" r="r" b="b"/>
                <a:pathLst>
                  <a:path w="19401" h="19327" extrusionOk="0">
                    <a:moveTo>
                      <a:pt x="14796" y="1700"/>
                    </a:moveTo>
                    <a:lnTo>
                      <a:pt x="17815" y="3965"/>
                    </a:lnTo>
                    <a:lnTo>
                      <a:pt x="14796" y="6229"/>
                    </a:lnTo>
                    <a:lnTo>
                      <a:pt x="14796" y="5097"/>
                    </a:lnTo>
                    <a:cubicBezTo>
                      <a:pt x="14796" y="4783"/>
                      <a:pt x="14542" y="4529"/>
                      <a:pt x="14231" y="4529"/>
                    </a:cubicBezTo>
                    <a:lnTo>
                      <a:pt x="10795" y="4529"/>
                    </a:lnTo>
                    <a:cubicBezTo>
                      <a:pt x="9807" y="4529"/>
                      <a:pt x="8893" y="5046"/>
                      <a:pt x="8379" y="5888"/>
                    </a:cubicBezTo>
                    <a:cubicBezTo>
                      <a:pt x="8177" y="5547"/>
                      <a:pt x="7932" y="5230"/>
                      <a:pt x="7658" y="4946"/>
                    </a:cubicBezTo>
                    <a:cubicBezTo>
                      <a:pt x="8409" y="3974"/>
                      <a:pt x="9566" y="3403"/>
                      <a:pt x="10795" y="3397"/>
                    </a:cubicBezTo>
                    <a:lnTo>
                      <a:pt x="14231" y="3397"/>
                    </a:lnTo>
                    <a:cubicBezTo>
                      <a:pt x="14542" y="3397"/>
                      <a:pt x="14796" y="3143"/>
                      <a:pt x="14796" y="2832"/>
                    </a:cubicBezTo>
                    <a:lnTo>
                      <a:pt x="14796" y="1700"/>
                    </a:lnTo>
                    <a:close/>
                    <a:moveTo>
                      <a:pt x="5807" y="13011"/>
                    </a:moveTo>
                    <a:cubicBezTo>
                      <a:pt x="5888" y="13398"/>
                      <a:pt x="6015" y="13778"/>
                      <a:pt x="6184" y="14137"/>
                    </a:cubicBezTo>
                    <a:cubicBezTo>
                      <a:pt x="5538" y="14566"/>
                      <a:pt x="4777" y="14796"/>
                      <a:pt x="4001" y="14796"/>
                    </a:cubicBezTo>
                    <a:lnTo>
                      <a:pt x="1700" y="14796"/>
                    </a:lnTo>
                    <a:cubicBezTo>
                      <a:pt x="1386" y="14796"/>
                      <a:pt x="1133" y="14542"/>
                      <a:pt x="1133" y="14231"/>
                    </a:cubicBezTo>
                    <a:cubicBezTo>
                      <a:pt x="1133" y="13917"/>
                      <a:pt x="1386" y="13663"/>
                      <a:pt x="1700" y="13663"/>
                    </a:cubicBezTo>
                    <a:lnTo>
                      <a:pt x="4001" y="13663"/>
                    </a:lnTo>
                    <a:cubicBezTo>
                      <a:pt x="4662" y="13663"/>
                      <a:pt x="5299" y="13434"/>
                      <a:pt x="5807" y="13011"/>
                    </a:cubicBezTo>
                    <a:close/>
                    <a:moveTo>
                      <a:pt x="4001" y="4529"/>
                    </a:moveTo>
                    <a:cubicBezTo>
                      <a:pt x="6190" y="4532"/>
                      <a:pt x="7963" y="6305"/>
                      <a:pt x="7966" y="8494"/>
                    </a:cubicBezTo>
                    <a:lnTo>
                      <a:pt x="7966" y="11966"/>
                    </a:lnTo>
                    <a:cubicBezTo>
                      <a:pt x="7966" y="13527"/>
                      <a:pt x="9231" y="14792"/>
                      <a:pt x="10795" y="14796"/>
                    </a:cubicBezTo>
                    <a:lnTo>
                      <a:pt x="14231" y="14796"/>
                    </a:lnTo>
                    <a:cubicBezTo>
                      <a:pt x="14542" y="14796"/>
                      <a:pt x="14796" y="14542"/>
                      <a:pt x="14796" y="14231"/>
                    </a:cubicBezTo>
                    <a:lnTo>
                      <a:pt x="14796" y="13099"/>
                    </a:lnTo>
                    <a:lnTo>
                      <a:pt x="17815" y="15363"/>
                    </a:lnTo>
                    <a:lnTo>
                      <a:pt x="14796" y="17628"/>
                    </a:lnTo>
                    <a:lnTo>
                      <a:pt x="14796" y="16495"/>
                    </a:lnTo>
                    <a:cubicBezTo>
                      <a:pt x="14796" y="16181"/>
                      <a:pt x="14542" y="15928"/>
                      <a:pt x="14231" y="15928"/>
                    </a:cubicBezTo>
                    <a:lnTo>
                      <a:pt x="10795" y="15928"/>
                    </a:lnTo>
                    <a:cubicBezTo>
                      <a:pt x="8606" y="15925"/>
                      <a:pt x="6833" y="14152"/>
                      <a:pt x="6833" y="11966"/>
                    </a:cubicBezTo>
                    <a:lnTo>
                      <a:pt x="6833" y="8494"/>
                    </a:lnTo>
                    <a:cubicBezTo>
                      <a:pt x="6830" y="6930"/>
                      <a:pt x="5565" y="5665"/>
                      <a:pt x="4001" y="5662"/>
                    </a:cubicBezTo>
                    <a:lnTo>
                      <a:pt x="1700" y="5662"/>
                    </a:lnTo>
                    <a:cubicBezTo>
                      <a:pt x="1386" y="5662"/>
                      <a:pt x="1133" y="5408"/>
                      <a:pt x="1133" y="5097"/>
                    </a:cubicBezTo>
                    <a:cubicBezTo>
                      <a:pt x="1133" y="4783"/>
                      <a:pt x="1386" y="4529"/>
                      <a:pt x="1700" y="4529"/>
                    </a:cubicBezTo>
                    <a:close/>
                    <a:moveTo>
                      <a:pt x="14230" y="0"/>
                    </a:moveTo>
                    <a:cubicBezTo>
                      <a:pt x="13937" y="0"/>
                      <a:pt x="13663" y="232"/>
                      <a:pt x="13663" y="568"/>
                    </a:cubicBezTo>
                    <a:lnTo>
                      <a:pt x="13663" y="2265"/>
                    </a:lnTo>
                    <a:lnTo>
                      <a:pt x="10795" y="2265"/>
                    </a:lnTo>
                    <a:cubicBezTo>
                      <a:pt x="9228" y="2265"/>
                      <a:pt x="7745" y="2989"/>
                      <a:pt x="6782" y="4224"/>
                    </a:cubicBezTo>
                    <a:cubicBezTo>
                      <a:pt x="5955" y="3684"/>
                      <a:pt x="4988" y="3397"/>
                      <a:pt x="4001" y="3397"/>
                    </a:cubicBezTo>
                    <a:lnTo>
                      <a:pt x="1700" y="3397"/>
                    </a:lnTo>
                    <a:cubicBezTo>
                      <a:pt x="761" y="3397"/>
                      <a:pt x="0" y="4158"/>
                      <a:pt x="0" y="5097"/>
                    </a:cubicBezTo>
                    <a:cubicBezTo>
                      <a:pt x="0" y="6033"/>
                      <a:pt x="761" y="6794"/>
                      <a:pt x="1700" y="6794"/>
                    </a:cubicBezTo>
                    <a:lnTo>
                      <a:pt x="4001" y="6794"/>
                    </a:lnTo>
                    <a:cubicBezTo>
                      <a:pt x="4940" y="6794"/>
                      <a:pt x="5698" y="7555"/>
                      <a:pt x="5701" y="8494"/>
                    </a:cubicBezTo>
                    <a:lnTo>
                      <a:pt x="5701" y="10834"/>
                    </a:lnTo>
                    <a:cubicBezTo>
                      <a:pt x="5698" y="11770"/>
                      <a:pt x="4940" y="12531"/>
                      <a:pt x="4001" y="12531"/>
                    </a:cubicBezTo>
                    <a:lnTo>
                      <a:pt x="1700" y="12531"/>
                    </a:lnTo>
                    <a:cubicBezTo>
                      <a:pt x="761" y="12531"/>
                      <a:pt x="0" y="13292"/>
                      <a:pt x="0" y="14231"/>
                    </a:cubicBezTo>
                    <a:cubicBezTo>
                      <a:pt x="0" y="15167"/>
                      <a:pt x="761" y="15928"/>
                      <a:pt x="1700" y="15928"/>
                    </a:cubicBezTo>
                    <a:lnTo>
                      <a:pt x="4001" y="15928"/>
                    </a:lnTo>
                    <a:cubicBezTo>
                      <a:pt x="4988" y="15928"/>
                      <a:pt x="5955" y="15641"/>
                      <a:pt x="6782" y="15100"/>
                    </a:cubicBezTo>
                    <a:cubicBezTo>
                      <a:pt x="7745" y="16338"/>
                      <a:pt x="9228" y="17060"/>
                      <a:pt x="10795" y="17060"/>
                    </a:cubicBezTo>
                    <a:lnTo>
                      <a:pt x="13663" y="17060"/>
                    </a:lnTo>
                    <a:lnTo>
                      <a:pt x="13663" y="18760"/>
                    </a:lnTo>
                    <a:cubicBezTo>
                      <a:pt x="13663" y="19095"/>
                      <a:pt x="13938" y="19326"/>
                      <a:pt x="14232" y="19326"/>
                    </a:cubicBezTo>
                    <a:cubicBezTo>
                      <a:pt x="14347" y="19326"/>
                      <a:pt x="14464" y="19291"/>
                      <a:pt x="14569" y="19213"/>
                    </a:cubicBezTo>
                    <a:lnTo>
                      <a:pt x="19098" y="15816"/>
                    </a:lnTo>
                    <a:cubicBezTo>
                      <a:pt x="19400" y="15590"/>
                      <a:pt x="19400" y="15134"/>
                      <a:pt x="19098" y="14910"/>
                    </a:cubicBezTo>
                    <a:lnTo>
                      <a:pt x="14569" y="11513"/>
                    </a:lnTo>
                    <a:cubicBezTo>
                      <a:pt x="14464" y="11434"/>
                      <a:pt x="14345" y="11398"/>
                      <a:pt x="14230" y="11398"/>
                    </a:cubicBezTo>
                    <a:cubicBezTo>
                      <a:pt x="13937" y="11398"/>
                      <a:pt x="13663" y="11630"/>
                      <a:pt x="13663" y="11966"/>
                    </a:cubicBezTo>
                    <a:lnTo>
                      <a:pt x="13663" y="13663"/>
                    </a:lnTo>
                    <a:lnTo>
                      <a:pt x="10795" y="13663"/>
                    </a:lnTo>
                    <a:cubicBezTo>
                      <a:pt x="9856" y="13663"/>
                      <a:pt x="9098" y="12902"/>
                      <a:pt x="9098" y="11966"/>
                    </a:cubicBezTo>
                    <a:lnTo>
                      <a:pt x="9098" y="7362"/>
                    </a:lnTo>
                    <a:cubicBezTo>
                      <a:pt x="9098" y="6423"/>
                      <a:pt x="9856" y="5662"/>
                      <a:pt x="10795" y="5662"/>
                    </a:cubicBezTo>
                    <a:lnTo>
                      <a:pt x="13663" y="5662"/>
                    </a:lnTo>
                    <a:lnTo>
                      <a:pt x="13663" y="7362"/>
                    </a:lnTo>
                    <a:cubicBezTo>
                      <a:pt x="13663" y="7576"/>
                      <a:pt x="13784" y="7769"/>
                      <a:pt x="13977" y="7866"/>
                    </a:cubicBezTo>
                    <a:cubicBezTo>
                      <a:pt x="14057" y="7906"/>
                      <a:pt x="14144" y="7926"/>
                      <a:pt x="14230" y="7926"/>
                    </a:cubicBezTo>
                    <a:cubicBezTo>
                      <a:pt x="14350" y="7926"/>
                      <a:pt x="14469" y="7888"/>
                      <a:pt x="14569" y="7815"/>
                    </a:cubicBezTo>
                    <a:lnTo>
                      <a:pt x="19098" y="4418"/>
                    </a:lnTo>
                    <a:cubicBezTo>
                      <a:pt x="19400" y="4191"/>
                      <a:pt x="19400" y="3735"/>
                      <a:pt x="19098" y="3512"/>
                    </a:cubicBezTo>
                    <a:lnTo>
                      <a:pt x="14569" y="115"/>
                    </a:lnTo>
                    <a:cubicBezTo>
                      <a:pt x="14464" y="36"/>
                      <a:pt x="14345" y="0"/>
                      <a:pt x="1423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1117" name="Google Shape;1117;p32"/>
          <p:cNvGrpSpPr/>
          <p:nvPr/>
        </p:nvGrpSpPr>
        <p:grpSpPr>
          <a:xfrm>
            <a:off x="4964125" y="1360300"/>
            <a:ext cx="3722675" cy="1195100"/>
            <a:chOff x="4964125" y="1360300"/>
            <a:chExt cx="3722675" cy="1195100"/>
          </a:xfrm>
        </p:grpSpPr>
        <p:grpSp>
          <p:nvGrpSpPr>
            <p:cNvPr id="1118" name="Google Shape;1118;p32"/>
            <p:cNvGrpSpPr/>
            <p:nvPr/>
          </p:nvGrpSpPr>
          <p:grpSpPr>
            <a:xfrm>
              <a:off x="6946800" y="1360300"/>
              <a:ext cx="1740000" cy="859303"/>
              <a:chOff x="1289075" y="2008775"/>
              <a:chExt cx="1740000" cy="859303"/>
            </a:xfrm>
          </p:grpSpPr>
          <p:sp>
            <p:nvSpPr>
              <p:cNvPr id="1119" name="Google Shape;1119;p32"/>
              <p:cNvSpPr txBox="1"/>
              <p:nvPr/>
            </p:nvSpPr>
            <p:spPr>
              <a:xfrm>
                <a:off x="1289075" y="2008775"/>
                <a:ext cx="1740000" cy="45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accent2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Area Meetings</a:t>
                </a:r>
                <a:endParaRPr sz="2000" dirty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120" name="Google Shape;1120;p32"/>
              <p:cNvSpPr txBox="1"/>
              <p:nvPr/>
            </p:nvSpPr>
            <p:spPr>
              <a:xfrm>
                <a:off x="1289075" y="2352978"/>
                <a:ext cx="1740000" cy="51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dirty="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Roundtable sessions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21" name="Google Shape;1121;p32"/>
            <p:cNvGrpSpPr/>
            <p:nvPr/>
          </p:nvGrpSpPr>
          <p:grpSpPr>
            <a:xfrm>
              <a:off x="4964125" y="1481100"/>
              <a:ext cx="1920275" cy="1074300"/>
              <a:chOff x="4964125" y="1481100"/>
              <a:chExt cx="1920275" cy="1074300"/>
            </a:xfrm>
          </p:grpSpPr>
          <p:sp>
            <p:nvSpPr>
              <p:cNvPr id="1122" name="Google Shape;1122;p32"/>
              <p:cNvSpPr/>
              <p:nvPr/>
            </p:nvSpPr>
            <p:spPr>
              <a:xfrm>
                <a:off x="4964125" y="2396100"/>
                <a:ext cx="159300" cy="1593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23" name="Google Shape;1123;p32"/>
              <p:cNvSpPr/>
              <p:nvPr/>
            </p:nvSpPr>
            <p:spPr>
              <a:xfrm>
                <a:off x="6266700" y="1481100"/>
                <a:ext cx="617700" cy="6177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cxnSp>
            <p:nvCxnSpPr>
              <p:cNvPr id="1124" name="Google Shape;1124;p32"/>
              <p:cNvCxnSpPr>
                <a:stCxn id="1122" idx="6"/>
                <a:endCxn id="1123" idx="2"/>
              </p:cNvCxnSpPr>
              <p:nvPr/>
            </p:nvCxnSpPr>
            <p:spPr>
              <a:xfrm rot="10800000" flipH="1">
                <a:off x="5123425" y="1789950"/>
                <a:ext cx="1143300" cy="685800"/>
              </a:xfrm>
              <a:prstGeom prst="bentConnector3">
                <a:avLst>
                  <a:gd name="adj1" fmla="val 49999"/>
                </a:avLst>
              </a:prstGeom>
              <a:noFill/>
              <a:ln w="952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25" name="Google Shape;1125;p32"/>
              <p:cNvSpPr/>
              <p:nvPr/>
            </p:nvSpPr>
            <p:spPr>
              <a:xfrm>
                <a:off x="6424063" y="1619853"/>
                <a:ext cx="302974" cy="340204"/>
              </a:xfrm>
              <a:custGeom>
                <a:avLst/>
                <a:gdLst/>
                <a:ahLst/>
                <a:cxnLst/>
                <a:rect l="l" t="t" r="r" b="b"/>
                <a:pathLst>
                  <a:path w="17212" h="19327" extrusionOk="0">
                    <a:moveTo>
                      <a:pt x="15400" y="1132"/>
                    </a:moveTo>
                    <a:cubicBezTo>
                      <a:pt x="15714" y="1132"/>
                      <a:pt x="15965" y="1386"/>
                      <a:pt x="15965" y="1700"/>
                    </a:cubicBezTo>
                    <a:cubicBezTo>
                      <a:pt x="15965" y="2011"/>
                      <a:pt x="15714" y="2265"/>
                      <a:pt x="15400" y="2265"/>
                    </a:cubicBezTo>
                    <a:lnTo>
                      <a:pt x="1813" y="2265"/>
                    </a:lnTo>
                    <a:cubicBezTo>
                      <a:pt x="1499" y="2265"/>
                      <a:pt x="1248" y="2011"/>
                      <a:pt x="1248" y="1700"/>
                    </a:cubicBezTo>
                    <a:cubicBezTo>
                      <a:pt x="1248" y="1386"/>
                      <a:pt x="1499" y="1132"/>
                      <a:pt x="1813" y="1132"/>
                    </a:cubicBezTo>
                    <a:close/>
                    <a:moveTo>
                      <a:pt x="14835" y="3397"/>
                    </a:moveTo>
                    <a:lnTo>
                      <a:pt x="14835" y="10230"/>
                    </a:lnTo>
                    <a:lnTo>
                      <a:pt x="2380" y="10230"/>
                    </a:lnTo>
                    <a:lnTo>
                      <a:pt x="2380" y="3397"/>
                    </a:lnTo>
                    <a:close/>
                    <a:moveTo>
                      <a:pt x="15400" y="11362"/>
                    </a:moveTo>
                    <a:cubicBezTo>
                      <a:pt x="15714" y="11362"/>
                      <a:pt x="15965" y="11613"/>
                      <a:pt x="15965" y="11927"/>
                    </a:cubicBezTo>
                    <a:cubicBezTo>
                      <a:pt x="15965" y="12241"/>
                      <a:pt x="15714" y="12495"/>
                      <a:pt x="15400" y="12495"/>
                    </a:cubicBezTo>
                    <a:lnTo>
                      <a:pt x="1813" y="12495"/>
                    </a:lnTo>
                    <a:cubicBezTo>
                      <a:pt x="1499" y="12495"/>
                      <a:pt x="1248" y="12241"/>
                      <a:pt x="1248" y="11927"/>
                    </a:cubicBezTo>
                    <a:cubicBezTo>
                      <a:pt x="1248" y="11613"/>
                      <a:pt x="1499" y="11362"/>
                      <a:pt x="1813" y="11362"/>
                    </a:cubicBezTo>
                    <a:close/>
                    <a:moveTo>
                      <a:pt x="1813" y="0"/>
                    </a:moveTo>
                    <a:cubicBezTo>
                      <a:pt x="985" y="0"/>
                      <a:pt x="279" y="595"/>
                      <a:pt x="140" y="1410"/>
                    </a:cubicBezTo>
                    <a:cubicBezTo>
                      <a:pt x="1" y="2226"/>
                      <a:pt x="466" y="3023"/>
                      <a:pt x="1248" y="3300"/>
                    </a:cubicBezTo>
                    <a:lnTo>
                      <a:pt x="1248" y="10327"/>
                    </a:lnTo>
                    <a:cubicBezTo>
                      <a:pt x="569" y="10565"/>
                      <a:pt x="116" y="11208"/>
                      <a:pt x="116" y="11927"/>
                    </a:cubicBezTo>
                    <a:cubicBezTo>
                      <a:pt x="116" y="12866"/>
                      <a:pt x="874" y="13624"/>
                      <a:pt x="1813" y="13627"/>
                    </a:cubicBezTo>
                    <a:lnTo>
                      <a:pt x="6774" y="13627"/>
                    </a:lnTo>
                    <a:lnTo>
                      <a:pt x="2522" y="18383"/>
                    </a:lnTo>
                    <a:cubicBezTo>
                      <a:pt x="2311" y="18615"/>
                      <a:pt x="2332" y="18974"/>
                      <a:pt x="2564" y="19183"/>
                    </a:cubicBezTo>
                    <a:cubicBezTo>
                      <a:pt x="2673" y="19279"/>
                      <a:pt x="2809" y="19326"/>
                      <a:pt x="2943" y="19326"/>
                    </a:cubicBezTo>
                    <a:cubicBezTo>
                      <a:pt x="3100" y="19326"/>
                      <a:pt x="3256" y="19262"/>
                      <a:pt x="3368" y="19137"/>
                    </a:cubicBezTo>
                    <a:lnTo>
                      <a:pt x="8042" y="13908"/>
                    </a:lnTo>
                    <a:lnTo>
                      <a:pt x="8042" y="18760"/>
                    </a:lnTo>
                    <a:cubicBezTo>
                      <a:pt x="8042" y="19071"/>
                      <a:pt x="8292" y="19325"/>
                      <a:pt x="8606" y="19325"/>
                    </a:cubicBezTo>
                    <a:cubicBezTo>
                      <a:pt x="8920" y="19325"/>
                      <a:pt x="9174" y="19071"/>
                      <a:pt x="9174" y="18760"/>
                    </a:cubicBezTo>
                    <a:lnTo>
                      <a:pt x="9174" y="13908"/>
                    </a:lnTo>
                    <a:lnTo>
                      <a:pt x="13845" y="19137"/>
                    </a:lnTo>
                    <a:cubicBezTo>
                      <a:pt x="13956" y="19260"/>
                      <a:pt x="14109" y="19322"/>
                      <a:pt x="14263" y="19322"/>
                    </a:cubicBezTo>
                    <a:cubicBezTo>
                      <a:pt x="14398" y="19322"/>
                      <a:pt x="14534" y="19274"/>
                      <a:pt x="14642" y="19177"/>
                    </a:cubicBezTo>
                    <a:cubicBezTo>
                      <a:pt x="14875" y="18971"/>
                      <a:pt x="14896" y="18615"/>
                      <a:pt x="14691" y="18383"/>
                    </a:cubicBezTo>
                    <a:lnTo>
                      <a:pt x="10439" y="13627"/>
                    </a:lnTo>
                    <a:lnTo>
                      <a:pt x="15400" y="13627"/>
                    </a:lnTo>
                    <a:cubicBezTo>
                      <a:pt x="16227" y="13624"/>
                      <a:pt x="16934" y="13029"/>
                      <a:pt x="17073" y="12214"/>
                    </a:cubicBezTo>
                    <a:cubicBezTo>
                      <a:pt x="17212" y="11399"/>
                      <a:pt x="16747" y="10601"/>
                      <a:pt x="15968" y="10327"/>
                    </a:cubicBezTo>
                    <a:lnTo>
                      <a:pt x="15968" y="3300"/>
                    </a:lnTo>
                    <a:cubicBezTo>
                      <a:pt x="16747" y="3023"/>
                      <a:pt x="17212" y="2226"/>
                      <a:pt x="17073" y="1410"/>
                    </a:cubicBezTo>
                    <a:cubicBezTo>
                      <a:pt x="16934" y="595"/>
                      <a:pt x="16227" y="0"/>
                      <a:pt x="15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1126" name="Google Shape;1126;p32"/>
          <p:cNvGrpSpPr/>
          <p:nvPr/>
        </p:nvGrpSpPr>
        <p:grpSpPr>
          <a:xfrm>
            <a:off x="457200" y="1360300"/>
            <a:ext cx="3722675" cy="1195100"/>
            <a:chOff x="457200" y="1360300"/>
            <a:chExt cx="3722675" cy="1195100"/>
          </a:xfrm>
        </p:grpSpPr>
        <p:grpSp>
          <p:nvGrpSpPr>
            <p:cNvPr id="1127" name="Google Shape;1127;p32"/>
            <p:cNvGrpSpPr/>
            <p:nvPr/>
          </p:nvGrpSpPr>
          <p:grpSpPr>
            <a:xfrm>
              <a:off x="457200" y="1360300"/>
              <a:ext cx="1740000" cy="859303"/>
              <a:chOff x="-3208375" y="2008775"/>
              <a:chExt cx="1740000" cy="859303"/>
            </a:xfrm>
          </p:grpSpPr>
          <p:sp>
            <p:nvSpPr>
              <p:cNvPr id="1128" name="Google Shape;1128;p32"/>
              <p:cNvSpPr txBox="1"/>
              <p:nvPr/>
            </p:nvSpPr>
            <p:spPr>
              <a:xfrm>
                <a:off x="-3208375" y="2008775"/>
                <a:ext cx="1740000" cy="45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accent1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Directors</a:t>
                </a:r>
                <a:endParaRPr sz="2000" dirty="0">
                  <a:solidFill>
                    <a:schemeClr val="accent1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129" name="Google Shape;1129;p32"/>
              <p:cNvSpPr txBox="1"/>
              <p:nvPr/>
            </p:nvSpPr>
            <p:spPr>
              <a:xfrm>
                <a:off x="-3208375" y="2352978"/>
                <a:ext cx="1740000" cy="51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dirty="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Personal email notice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30" name="Google Shape;1130;p32"/>
            <p:cNvGrpSpPr/>
            <p:nvPr/>
          </p:nvGrpSpPr>
          <p:grpSpPr>
            <a:xfrm>
              <a:off x="2259600" y="1481100"/>
              <a:ext cx="1920275" cy="1074300"/>
              <a:chOff x="2259600" y="1481100"/>
              <a:chExt cx="1920275" cy="1074300"/>
            </a:xfrm>
          </p:grpSpPr>
          <p:sp>
            <p:nvSpPr>
              <p:cNvPr id="1131" name="Google Shape;1131;p32"/>
              <p:cNvSpPr/>
              <p:nvPr/>
            </p:nvSpPr>
            <p:spPr>
              <a:xfrm>
                <a:off x="4020575" y="2396100"/>
                <a:ext cx="159300" cy="1593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32" name="Google Shape;1132;p32"/>
              <p:cNvSpPr/>
              <p:nvPr/>
            </p:nvSpPr>
            <p:spPr>
              <a:xfrm>
                <a:off x="2259600" y="1481100"/>
                <a:ext cx="617700" cy="617700"/>
              </a:xfrm>
              <a:prstGeom prst="ellips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cxnSp>
            <p:nvCxnSpPr>
              <p:cNvPr id="1133" name="Google Shape;1133;p32"/>
              <p:cNvCxnSpPr>
                <a:stCxn id="1131" idx="2"/>
                <a:endCxn id="1132" idx="6"/>
              </p:cNvCxnSpPr>
              <p:nvPr/>
            </p:nvCxnSpPr>
            <p:spPr>
              <a:xfrm rot="10800000">
                <a:off x="2877275" y="1789950"/>
                <a:ext cx="1143300" cy="685800"/>
              </a:xfrm>
              <a:prstGeom prst="bentConnector3">
                <a:avLst>
                  <a:gd name="adj1" fmla="val 49999"/>
                </a:avLst>
              </a:prstGeom>
              <a:noFill/>
              <a:ln w="952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34" name="Google Shape;1134;p32"/>
              <p:cNvSpPr/>
              <p:nvPr/>
            </p:nvSpPr>
            <p:spPr>
              <a:xfrm>
                <a:off x="2558378" y="1660428"/>
                <a:ext cx="89163" cy="89183"/>
              </a:xfrm>
              <a:custGeom>
                <a:avLst/>
                <a:gdLst/>
                <a:ahLst/>
                <a:cxnLst/>
                <a:rect l="l" t="t" r="r" b="b"/>
                <a:pathLst>
                  <a:path w="5095" h="5094" extrusionOk="0">
                    <a:moveTo>
                      <a:pt x="565" y="0"/>
                    </a:moveTo>
                    <a:cubicBezTo>
                      <a:pt x="251" y="0"/>
                      <a:pt x="1" y="254"/>
                      <a:pt x="1" y="568"/>
                    </a:cubicBezTo>
                    <a:cubicBezTo>
                      <a:pt x="1" y="879"/>
                      <a:pt x="251" y="1132"/>
                      <a:pt x="565" y="1132"/>
                    </a:cubicBezTo>
                    <a:cubicBezTo>
                      <a:pt x="2440" y="1135"/>
                      <a:pt x="3959" y="2654"/>
                      <a:pt x="3962" y="4529"/>
                    </a:cubicBezTo>
                    <a:cubicBezTo>
                      <a:pt x="3962" y="4843"/>
                      <a:pt x="4216" y="5094"/>
                      <a:pt x="4530" y="5094"/>
                    </a:cubicBezTo>
                    <a:cubicBezTo>
                      <a:pt x="4841" y="5094"/>
                      <a:pt x="5094" y="4843"/>
                      <a:pt x="5094" y="4529"/>
                    </a:cubicBezTo>
                    <a:cubicBezTo>
                      <a:pt x="5091" y="2029"/>
                      <a:pt x="3065" y="3"/>
                      <a:pt x="56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35" name="Google Shape;1135;p32"/>
              <p:cNvSpPr/>
              <p:nvPr/>
            </p:nvSpPr>
            <p:spPr>
              <a:xfrm>
                <a:off x="2444033" y="1620787"/>
                <a:ext cx="258090" cy="338332"/>
              </a:xfrm>
              <a:custGeom>
                <a:avLst/>
                <a:gdLst/>
                <a:ahLst/>
                <a:cxnLst/>
                <a:rect l="l" t="t" r="r" b="b"/>
                <a:pathLst>
                  <a:path w="14748" h="19325" extrusionOk="0">
                    <a:moveTo>
                      <a:pt x="7088" y="1135"/>
                    </a:moveTo>
                    <a:cubicBezTo>
                      <a:pt x="8391" y="1135"/>
                      <a:pt x="9651" y="1571"/>
                      <a:pt x="10668" y="2397"/>
                    </a:cubicBezTo>
                    <a:cubicBezTo>
                      <a:pt x="13159" y="4417"/>
                      <a:pt x="13473" y="8104"/>
                      <a:pt x="11360" y="10516"/>
                    </a:cubicBezTo>
                    <a:cubicBezTo>
                      <a:pt x="10572" y="11419"/>
                      <a:pt x="10085" y="12503"/>
                      <a:pt x="9962" y="13626"/>
                    </a:cubicBezTo>
                    <a:lnTo>
                      <a:pt x="4237" y="13626"/>
                    </a:lnTo>
                    <a:cubicBezTo>
                      <a:pt x="4107" y="12482"/>
                      <a:pt x="3630" y="11407"/>
                      <a:pt x="2866" y="10550"/>
                    </a:cubicBezTo>
                    <a:cubicBezTo>
                      <a:pt x="1658" y="9191"/>
                      <a:pt x="1184" y="7367"/>
                      <a:pt x="1571" y="5549"/>
                    </a:cubicBezTo>
                    <a:cubicBezTo>
                      <a:pt x="2020" y="3427"/>
                      <a:pt x="3748" y="1706"/>
                      <a:pt x="5873" y="1262"/>
                    </a:cubicBezTo>
                    <a:cubicBezTo>
                      <a:pt x="6278" y="1177"/>
                      <a:pt x="6685" y="1135"/>
                      <a:pt x="7088" y="1135"/>
                    </a:cubicBezTo>
                    <a:close/>
                    <a:moveTo>
                      <a:pt x="9931" y="14759"/>
                    </a:moveTo>
                    <a:lnTo>
                      <a:pt x="9931" y="15323"/>
                    </a:lnTo>
                    <a:cubicBezTo>
                      <a:pt x="9931" y="15637"/>
                      <a:pt x="9678" y="15891"/>
                      <a:pt x="9364" y="15891"/>
                    </a:cubicBezTo>
                    <a:lnTo>
                      <a:pt x="4835" y="15891"/>
                    </a:lnTo>
                    <a:cubicBezTo>
                      <a:pt x="4521" y="15891"/>
                      <a:pt x="4270" y="15637"/>
                      <a:pt x="4270" y="15323"/>
                    </a:cubicBezTo>
                    <a:lnTo>
                      <a:pt x="4270" y="14759"/>
                    </a:lnTo>
                    <a:close/>
                    <a:moveTo>
                      <a:pt x="8699" y="17023"/>
                    </a:moveTo>
                    <a:cubicBezTo>
                      <a:pt x="8464" y="17694"/>
                      <a:pt x="7827" y="18192"/>
                      <a:pt x="7099" y="18192"/>
                    </a:cubicBezTo>
                    <a:cubicBezTo>
                      <a:pt x="6371" y="18192"/>
                      <a:pt x="5734" y="17694"/>
                      <a:pt x="5499" y="17023"/>
                    </a:cubicBezTo>
                    <a:close/>
                    <a:moveTo>
                      <a:pt x="7087" y="0"/>
                    </a:moveTo>
                    <a:cubicBezTo>
                      <a:pt x="6607" y="0"/>
                      <a:pt x="6123" y="50"/>
                      <a:pt x="5641" y="151"/>
                    </a:cubicBezTo>
                    <a:cubicBezTo>
                      <a:pt x="3053" y="712"/>
                      <a:pt x="1027" y="2729"/>
                      <a:pt x="462" y="5314"/>
                    </a:cubicBezTo>
                    <a:cubicBezTo>
                      <a:pt x="0" y="7488"/>
                      <a:pt x="568" y="9671"/>
                      <a:pt x="2020" y="11301"/>
                    </a:cubicBezTo>
                    <a:cubicBezTo>
                      <a:pt x="2730" y="12099"/>
                      <a:pt x="3135" y="13149"/>
                      <a:pt x="3135" y="14191"/>
                    </a:cubicBezTo>
                    <a:lnTo>
                      <a:pt x="3135" y="15323"/>
                    </a:lnTo>
                    <a:cubicBezTo>
                      <a:pt x="3138" y="16060"/>
                      <a:pt x="3612" y="16709"/>
                      <a:pt x="4309" y="16939"/>
                    </a:cubicBezTo>
                    <a:cubicBezTo>
                      <a:pt x="4409" y="17518"/>
                      <a:pt x="4681" y="18053"/>
                      <a:pt x="5094" y="18473"/>
                    </a:cubicBezTo>
                    <a:cubicBezTo>
                      <a:pt x="5642" y="19040"/>
                      <a:pt x="6371" y="19324"/>
                      <a:pt x="7099" y="19324"/>
                    </a:cubicBezTo>
                    <a:cubicBezTo>
                      <a:pt x="7828" y="19324"/>
                      <a:pt x="8556" y="19040"/>
                      <a:pt x="9104" y="18473"/>
                    </a:cubicBezTo>
                    <a:cubicBezTo>
                      <a:pt x="9518" y="18053"/>
                      <a:pt x="9790" y="17518"/>
                      <a:pt x="9889" y="16939"/>
                    </a:cubicBezTo>
                    <a:cubicBezTo>
                      <a:pt x="10587" y="16709"/>
                      <a:pt x="11061" y="16060"/>
                      <a:pt x="11064" y="15323"/>
                    </a:cubicBezTo>
                    <a:lnTo>
                      <a:pt x="11064" y="14191"/>
                    </a:lnTo>
                    <a:cubicBezTo>
                      <a:pt x="11064" y="13149"/>
                      <a:pt x="11471" y="12108"/>
                      <a:pt x="12211" y="11262"/>
                    </a:cubicBezTo>
                    <a:cubicBezTo>
                      <a:pt x="14747" y="8366"/>
                      <a:pt x="14370" y="3943"/>
                      <a:pt x="11381" y="1518"/>
                    </a:cubicBezTo>
                    <a:cubicBezTo>
                      <a:pt x="10159" y="525"/>
                      <a:pt x="8647" y="0"/>
                      <a:pt x="708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36" name="Google Shape;1136;p32"/>
              <p:cNvSpPr/>
              <p:nvPr/>
            </p:nvSpPr>
            <p:spPr>
              <a:xfrm>
                <a:off x="2399163" y="1739727"/>
                <a:ext cx="39655" cy="19836"/>
              </a:xfrm>
              <a:custGeom>
                <a:avLst/>
                <a:gdLst/>
                <a:ahLst/>
                <a:cxnLst/>
                <a:rect l="l" t="t" r="r" b="b"/>
                <a:pathLst>
                  <a:path w="2266" h="1133" extrusionOk="0">
                    <a:moveTo>
                      <a:pt x="569" y="0"/>
                    </a:moveTo>
                    <a:cubicBezTo>
                      <a:pt x="255" y="0"/>
                      <a:pt x="1" y="254"/>
                      <a:pt x="1" y="568"/>
                    </a:cubicBezTo>
                    <a:cubicBezTo>
                      <a:pt x="1" y="879"/>
                      <a:pt x="255" y="1133"/>
                      <a:pt x="569" y="1133"/>
                    </a:cubicBezTo>
                    <a:lnTo>
                      <a:pt x="1701" y="1133"/>
                    </a:lnTo>
                    <a:cubicBezTo>
                      <a:pt x="2012" y="1133"/>
                      <a:pt x="2266" y="879"/>
                      <a:pt x="2266" y="568"/>
                    </a:cubicBezTo>
                    <a:cubicBezTo>
                      <a:pt x="2266" y="254"/>
                      <a:pt x="2012" y="0"/>
                      <a:pt x="17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37" name="Google Shape;1137;p32"/>
              <p:cNvSpPr/>
              <p:nvPr/>
            </p:nvSpPr>
            <p:spPr>
              <a:xfrm>
                <a:off x="2401228" y="1673350"/>
                <a:ext cx="35525" cy="33632"/>
              </a:xfrm>
              <a:custGeom>
                <a:avLst/>
                <a:gdLst/>
                <a:ahLst/>
                <a:cxnLst/>
                <a:rect l="l" t="t" r="r" b="b"/>
                <a:pathLst>
                  <a:path w="2030" h="1921" extrusionOk="0">
                    <a:moveTo>
                      <a:pt x="622" y="0"/>
                    </a:moveTo>
                    <a:cubicBezTo>
                      <a:pt x="476" y="0"/>
                      <a:pt x="331" y="56"/>
                      <a:pt x="221" y="168"/>
                    </a:cubicBezTo>
                    <a:cubicBezTo>
                      <a:pt x="4" y="385"/>
                      <a:pt x="1" y="739"/>
                      <a:pt x="215" y="962"/>
                    </a:cubicBezTo>
                    <a:lnTo>
                      <a:pt x="1015" y="1762"/>
                    </a:lnTo>
                    <a:cubicBezTo>
                      <a:pt x="1125" y="1868"/>
                      <a:pt x="1267" y="1921"/>
                      <a:pt x="1409" y="1921"/>
                    </a:cubicBezTo>
                    <a:cubicBezTo>
                      <a:pt x="1554" y="1921"/>
                      <a:pt x="1699" y="1865"/>
                      <a:pt x="1809" y="1753"/>
                    </a:cubicBezTo>
                    <a:cubicBezTo>
                      <a:pt x="2027" y="1536"/>
                      <a:pt x="2030" y="1183"/>
                      <a:pt x="1815" y="962"/>
                    </a:cubicBezTo>
                    <a:lnTo>
                      <a:pt x="1015" y="159"/>
                    </a:lnTo>
                    <a:cubicBezTo>
                      <a:pt x="905" y="53"/>
                      <a:pt x="763" y="0"/>
                      <a:pt x="62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38" name="Google Shape;1138;p32"/>
              <p:cNvSpPr/>
              <p:nvPr/>
            </p:nvSpPr>
            <p:spPr>
              <a:xfrm>
                <a:off x="2400913" y="1792307"/>
                <a:ext cx="35840" cy="33860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1934" extrusionOk="0">
                    <a:moveTo>
                      <a:pt x="1427" y="0"/>
                    </a:moveTo>
                    <a:cubicBezTo>
                      <a:pt x="1285" y="0"/>
                      <a:pt x="1143" y="53"/>
                      <a:pt x="1033" y="159"/>
                    </a:cubicBezTo>
                    <a:lnTo>
                      <a:pt x="233" y="962"/>
                    </a:lnTo>
                    <a:cubicBezTo>
                      <a:pt x="4" y="1179"/>
                      <a:pt x="1" y="1545"/>
                      <a:pt x="227" y="1768"/>
                    </a:cubicBezTo>
                    <a:cubicBezTo>
                      <a:pt x="338" y="1879"/>
                      <a:pt x="482" y="1934"/>
                      <a:pt x="627" y="1934"/>
                    </a:cubicBezTo>
                    <a:cubicBezTo>
                      <a:pt x="774" y="1934"/>
                      <a:pt x="922" y="1876"/>
                      <a:pt x="1033" y="1762"/>
                    </a:cubicBezTo>
                    <a:lnTo>
                      <a:pt x="1833" y="962"/>
                    </a:lnTo>
                    <a:cubicBezTo>
                      <a:pt x="2048" y="738"/>
                      <a:pt x="2045" y="385"/>
                      <a:pt x="1827" y="168"/>
                    </a:cubicBezTo>
                    <a:cubicBezTo>
                      <a:pt x="1717" y="56"/>
                      <a:pt x="1572" y="0"/>
                      <a:pt x="142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39" name="Google Shape;1139;p32"/>
              <p:cNvSpPr/>
              <p:nvPr/>
            </p:nvSpPr>
            <p:spPr>
              <a:xfrm>
                <a:off x="2697713" y="1739727"/>
                <a:ext cx="39655" cy="19836"/>
              </a:xfrm>
              <a:custGeom>
                <a:avLst/>
                <a:gdLst/>
                <a:ahLst/>
                <a:cxnLst/>
                <a:rect l="l" t="t" r="r" b="b"/>
                <a:pathLst>
                  <a:path w="2266" h="1133" extrusionOk="0">
                    <a:moveTo>
                      <a:pt x="568" y="0"/>
                    </a:moveTo>
                    <a:cubicBezTo>
                      <a:pt x="254" y="0"/>
                      <a:pt x="1" y="254"/>
                      <a:pt x="1" y="568"/>
                    </a:cubicBezTo>
                    <a:cubicBezTo>
                      <a:pt x="1" y="879"/>
                      <a:pt x="254" y="1133"/>
                      <a:pt x="568" y="1133"/>
                    </a:cubicBezTo>
                    <a:lnTo>
                      <a:pt x="1701" y="1133"/>
                    </a:lnTo>
                    <a:cubicBezTo>
                      <a:pt x="2012" y="1133"/>
                      <a:pt x="2265" y="879"/>
                      <a:pt x="2265" y="568"/>
                    </a:cubicBezTo>
                    <a:cubicBezTo>
                      <a:pt x="2265" y="254"/>
                      <a:pt x="2012" y="0"/>
                      <a:pt x="17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40" name="Google Shape;1140;p32"/>
              <p:cNvSpPr/>
              <p:nvPr/>
            </p:nvSpPr>
            <p:spPr>
              <a:xfrm>
                <a:off x="2697293" y="1673350"/>
                <a:ext cx="38010" cy="33772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1929" extrusionOk="0">
                    <a:moveTo>
                      <a:pt x="1550" y="0"/>
                    </a:moveTo>
                    <a:cubicBezTo>
                      <a:pt x="1409" y="0"/>
                      <a:pt x="1267" y="53"/>
                      <a:pt x="1157" y="159"/>
                    </a:cubicBezTo>
                    <a:lnTo>
                      <a:pt x="357" y="962"/>
                    </a:lnTo>
                    <a:cubicBezTo>
                      <a:pt x="1" y="1318"/>
                      <a:pt x="251" y="1928"/>
                      <a:pt x="756" y="1928"/>
                    </a:cubicBezTo>
                    <a:cubicBezTo>
                      <a:pt x="907" y="1928"/>
                      <a:pt x="1051" y="1868"/>
                      <a:pt x="1157" y="1762"/>
                    </a:cubicBezTo>
                    <a:lnTo>
                      <a:pt x="1957" y="959"/>
                    </a:lnTo>
                    <a:cubicBezTo>
                      <a:pt x="2172" y="739"/>
                      <a:pt x="2169" y="385"/>
                      <a:pt x="1951" y="168"/>
                    </a:cubicBezTo>
                    <a:cubicBezTo>
                      <a:pt x="1841" y="56"/>
                      <a:pt x="1696" y="0"/>
                      <a:pt x="155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41" name="Google Shape;1141;p32"/>
              <p:cNvSpPr/>
              <p:nvPr/>
            </p:nvSpPr>
            <p:spPr>
              <a:xfrm>
                <a:off x="2699778" y="1792307"/>
                <a:ext cx="38010" cy="33772"/>
              </a:xfrm>
              <a:custGeom>
                <a:avLst/>
                <a:gdLst/>
                <a:ahLst/>
                <a:cxnLst/>
                <a:rect l="l" t="t" r="r" b="b"/>
                <a:pathLst>
                  <a:path w="2172" h="1929" extrusionOk="0">
                    <a:moveTo>
                      <a:pt x="622" y="0"/>
                    </a:moveTo>
                    <a:cubicBezTo>
                      <a:pt x="476" y="0"/>
                      <a:pt x="331" y="56"/>
                      <a:pt x="221" y="168"/>
                    </a:cubicBezTo>
                    <a:cubicBezTo>
                      <a:pt x="4" y="385"/>
                      <a:pt x="1" y="738"/>
                      <a:pt x="215" y="962"/>
                    </a:cubicBezTo>
                    <a:lnTo>
                      <a:pt x="1015" y="1762"/>
                    </a:lnTo>
                    <a:cubicBezTo>
                      <a:pt x="1121" y="1868"/>
                      <a:pt x="1266" y="1928"/>
                      <a:pt x="1417" y="1928"/>
                    </a:cubicBezTo>
                    <a:cubicBezTo>
                      <a:pt x="1921" y="1928"/>
                      <a:pt x="2172" y="1318"/>
                      <a:pt x="1815" y="962"/>
                    </a:cubicBezTo>
                    <a:lnTo>
                      <a:pt x="1015" y="159"/>
                    </a:lnTo>
                    <a:cubicBezTo>
                      <a:pt x="905" y="53"/>
                      <a:pt x="763" y="0"/>
                      <a:pt x="62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1142" name="Google Shape;1142;p32"/>
          <p:cNvGrpSpPr/>
          <p:nvPr/>
        </p:nvGrpSpPr>
        <p:grpSpPr>
          <a:xfrm>
            <a:off x="5497525" y="2396200"/>
            <a:ext cx="3189275" cy="966500"/>
            <a:chOff x="5497525" y="2396200"/>
            <a:chExt cx="3189275" cy="966500"/>
          </a:xfrm>
        </p:grpSpPr>
        <p:grpSp>
          <p:nvGrpSpPr>
            <p:cNvPr id="1143" name="Google Shape;1143;p32"/>
            <p:cNvGrpSpPr/>
            <p:nvPr/>
          </p:nvGrpSpPr>
          <p:grpSpPr>
            <a:xfrm>
              <a:off x="6946800" y="2396200"/>
              <a:ext cx="1740000" cy="859303"/>
              <a:chOff x="1289075" y="2008775"/>
              <a:chExt cx="1740000" cy="859303"/>
            </a:xfrm>
          </p:grpSpPr>
          <p:sp>
            <p:nvSpPr>
              <p:cNvPr id="1144" name="Google Shape;1144;p32"/>
              <p:cNvSpPr txBox="1"/>
              <p:nvPr/>
            </p:nvSpPr>
            <p:spPr>
              <a:xfrm>
                <a:off x="1289075" y="2008775"/>
                <a:ext cx="1740000" cy="45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000" dirty="0">
                    <a:solidFill>
                      <a:schemeClr val="accent3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Minutes</a:t>
                </a:r>
                <a:endParaRPr sz="2000" dirty="0">
                  <a:solidFill>
                    <a:schemeClr val="accent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145" name="Google Shape;1145;p32"/>
              <p:cNvSpPr txBox="1"/>
              <p:nvPr/>
            </p:nvSpPr>
            <p:spPr>
              <a:xfrm>
                <a:off x="1289075" y="2352978"/>
                <a:ext cx="1740000" cy="51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dirty="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Official adoption by boards</a:t>
                </a:r>
                <a:endParaRPr sz="1200" dirty="0"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46" name="Google Shape;1146;p32"/>
            <p:cNvGrpSpPr/>
            <p:nvPr/>
          </p:nvGrpSpPr>
          <p:grpSpPr>
            <a:xfrm>
              <a:off x="5497525" y="2517000"/>
              <a:ext cx="1386875" cy="845700"/>
              <a:chOff x="5497525" y="2517000"/>
              <a:chExt cx="1386875" cy="845700"/>
            </a:xfrm>
          </p:grpSpPr>
          <p:sp>
            <p:nvSpPr>
              <p:cNvPr id="1147" name="Google Shape;1147;p32"/>
              <p:cNvSpPr/>
              <p:nvPr/>
            </p:nvSpPr>
            <p:spPr>
              <a:xfrm>
                <a:off x="5497525" y="3203400"/>
                <a:ext cx="159300" cy="1593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48" name="Google Shape;1148;p32"/>
              <p:cNvSpPr/>
              <p:nvPr/>
            </p:nvSpPr>
            <p:spPr>
              <a:xfrm>
                <a:off x="6266700" y="2517000"/>
                <a:ext cx="617700" cy="6177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cxnSp>
            <p:nvCxnSpPr>
              <p:cNvPr id="1149" name="Google Shape;1149;p32"/>
              <p:cNvCxnSpPr>
                <a:stCxn id="1147" idx="6"/>
                <a:endCxn id="1148" idx="2"/>
              </p:cNvCxnSpPr>
              <p:nvPr/>
            </p:nvCxnSpPr>
            <p:spPr>
              <a:xfrm rot="10800000" flipH="1">
                <a:off x="5656825" y="2825850"/>
                <a:ext cx="609900" cy="457200"/>
              </a:xfrm>
              <a:prstGeom prst="bentConnector3">
                <a:avLst>
                  <a:gd name="adj1" fmla="val 49998"/>
                </a:avLst>
              </a:prstGeom>
              <a:noFill/>
              <a:ln w="952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50" name="Google Shape;1150;p32"/>
              <p:cNvSpPr/>
              <p:nvPr/>
            </p:nvSpPr>
            <p:spPr>
              <a:xfrm>
                <a:off x="6401401" y="2655142"/>
                <a:ext cx="348301" cy="341418"/>
              </a:xfrm>
              <a:custGeom>
                <a:avLst/>
                <a:gdLst/>
                <a:ahLst/>
                <a:cxnLst/>
                <a:rect l="l" t="t" r="r" b="b"/>
                <a:pathLst>
                  <a:path w="19787" h="19396" extrusionOk="0">
                    <a:moveTo>
                      <a:pt x="16583" y="1203"/>
                    </a:moveTo>
                    <a:cubicBezTo>
                      <a:pt x="17017" y="1203"/>
                      <a:pt x="17451" y="1370"/>
                      <a:pt x="17782" y="1702"/>
                    </a:cubicBezTo>
                    <a:cubicBezTo>
                      <a:pt x="18446" y="2363"/>
                      <a:pt x="18446" y="3438"/>
                      <a:pt x="17782" y="4102"/>
                    </a:cubicBezTo>
                    <a:lnTo>
                      <a:pt x="16565" y="5319"/>
                    </a:lnTo>
                    <a:lnTo>
                      <a:pt x="14165" y="2918"/>
                    </a:lnTo>
                    <a:lnTo>
                      <a:pt x="15382" y="1702"/>
                    </a:lnTo>
                    <a:cubicBezTo>
                      <a:pt x="15714" y="1370"/>
                      <a:pt x="16149" y="1203"/>
                      <a:pt x="16583" y="1203"/>
                    </a:cubicBezTo>
                    <a:close/>
                    <a:moveTo>
                      <a:pt x="13362" y="3719"/>
                    </a:moveTo>
                    <a:lnTo>
                      <a:pt x="14162" y="4519"/>
                    </a:lnTo>
                    <a:lnTo>
                      <a:pt x="4587" y="14096"/>
                    </a:lnTo>
                    <a:cubicBezTo>
                      <a:pt x="4255" y="13861"/>
                      <a:pt x="3884" y="13692"/>
                      <a:pt x="3488" y="13595"/>
                    </a:cubicBezTo>
                    <a:lnTo>
                      <a:pt x="13310" y="3770"/>
                    </a:lnTo>
                    <a:lnTo>
                      <a:pt x="13362" y="3719"/>
                    </a:lnTo>
                    <a:close/>
                    <a:moveTo>
                      <a:pt x="14965" y="5322"/>
                    </a:moveTo>
                    <a:lnTo>
                      <a:pt x="15765" y="6122"/>
                    </a:lnTo>
                    <a:lnTo>
                      <a:pt x="15714" y="6173"/>
                    </a:lnTo>
                    <a:lnTo>
                      <a:pt x="5888" y="15996"/>
                    </a:lnTo>
                    <a:cubicBezTo>
                      <a:pt x="5792" y="15600"/>
                      <a:pt x="5623" y="15229"/>
                      <a:pt x="5387" y="14897"/>
                    </a:cubicBezTo>
                    <a:lnTo>
                      <a:pt x="14965" y="5322"/>
                    </a:lnTo>
                    <a:close/>
                    <a:moveTo>
                      <a:pt x="2704" y="14631"/>
                    </a:moveTo>
                    <a:cubicBezTo>
                      <a:pt x="3925" y="14631"/>
                      <a:pt x="4911" y="15655"/>
                      <a:pt x="4850" y="16889"/>
                    </a:cubicBezTo>
                    <a:lnTo>
                      <a:pt x="3736" y="17249"/>
                    </a:lnTo>
                    <a:cubicBezTo>
                      <a:pt x="3449" y="16572"/>
                      <a:pt x="2911" y="16035"/>
                      <a:pt x="2235" y="15748"/>
                    </a:cubicBezTo>
                    <a:lnTo>
                      <a:pt x="2594" y="14634"/>
                    </a:lnTo>
                    <a:cubicBezTo>
                      <a:pt x="2631" y="14632"/>
                      <a:pt x="2667" y="14631"/>
                      <a:pt x="2704" y="14631"/>
                    </a:cubicBezTo>
                    <a:close/>
                    <a:moveTo>
                      <a:pt x="1888" y="16835"/>
                    </a:moveTo>
                    <a:cubicBezTo>
                      <a:pt x="2217" y="17001"/>
                      <a:pt x="2483" y="17267"/>
                      <a:pt x="2649" y="17596"/>
                    </a:cubicBezTo>
                    <a:lnTo>
                      <a:pt x="1528" y="17955"/>
                    </a:lnTo>
                    <a:lnTo>
                      <a:pt x="1888" y="16835"/>
                    </a:lnTo>
                    <a:close/>
                    <a:moveTo>
                      <a:pt x="16654" y="1"/>
                    </a:moveTo>
                    <a:cubicBezTo>
                      <a:pt x="15897" y="1"/>
                      <a:pt x="15141" y="302"/>
                      <a:pt x="14581" y="901"/>
                    </a:cubicBezTo>
                    <a:lnTo>
                      <a:pt x="11710" y="3770"/>
                    </a:lnTo>
                    <a:lnTo>
                      <a:pt x="1882" y="13601"/>
                    </a:lnTo>
                    <a:cubicBezTo>
                      <a:pt x="1861" y="13619"/>
                      <a:pt x="1842" y="13641"/>
                      <a:pt x="1827" y="13662"/>
                    </a:cubicBezTo>
                    <a:lnTo>
                      <a:pt x="1809" y="13677"/>
                    </a:lnTo>
                    <a:lnTo>
                      <a:pt x="1788" y="13695"/>
                    </a:lnTo>
                    <a:cubicBezTo>
                      <a:pt x="1782" y="13701"/>
                      <a:pt x="1773" y="13707"/>
                      <a:pt x="1767" y="13716"/>
                    </a:cubicBezTo>
                    <a:cubicBezTo>
                      <a:pt x="1761" y="13722"/>
                      <a:pt x="1755" y="13725"/>
                      <a:pt x="1752" y="13731"/>
                    </a:cubicBezTo>
                    <a:cubicBezTo>
                      <a:pt x="1746" y="13737"/>
                      <a:pt x="1737" y="13746"/>
                      <a:pt x="1728" y="13755"/>
                    </a:cubicBezTo>
                    <a:lnTo>
                      <a:pt x="1716" y="13773"/>
                    </a:lnTo>
                    <a:cubicBezTo>
                      <a:pt x="1710" y="13782"/>
                      <a:pt x="1704" y="13789"/>
                      <a:pt x="1698" y="13801"/>
                    </a:cubicBezTo>
                    <a:cubicBezTo>
                      <a:pt x="1688" y="13810"/>
                      <a:pt x="1688" y="13813"/>
                      <a:pt x="1685" y="13819"/>
                    </a:cubicBezTo>
                    <a:cubicBezTo>
                      <a:pt x="1679" y="13825"/>
                      <a:pt x="1673" y="13837"/>
                      <a:pt x="1667" y="13846"/>
                    </a:cubicBezTo>
                    <a:cubicBezTo>
                      <a:pt x="1661" y="13855"/>
                      <a:pt x="1658" y="13861"/>
                      <a:pt x="1655" y="13870"/>
                    </a:cubicBezTo>
                    <a:cubicBezTo>
                      <a:pt x="1652" y="13879"/>
                      <a:pt x="1646" y="13885"/>
                      <a:pt x="1643" y="13894"/>
                    </a:cubicBezTo>
                    <a:cubicBezTo>
                      <a:pt x="1640" y="13903"/>
                      <a:pt x="1634" y="13918"/>
                      <a:pt x="1631" y="13933"/>
                    </a:cubicBezTo>
                    <a:cubicBezTo>
                      <a:pt x="1631" y="13936"/>
                      <a:pt x="1625" y="13939"/>
                      <a:pt x="1625" y="13943"/>
                    </a:cubicBezTo>
                    <a:lnTo>
                      <a:pt x="1625" y="13949"/>
                    </a:lnTo>
                    <a:cubicBezTo>
                      <a:pt x="1625" y="13949"/>
                      <a:pt x="1625" y="13952"/>
                      <a:pt x="1625" y="13952"/>
                    </a:cubicBezTo>
                    <a:lnTo>
                      <a:pt x="118" y="18656"/>
                    </a:lnTo>
                    <a:cubicBezTo>
                      <a:pt x="1" y="19021"/>
                      <a:pt x="272" y="19393"/>
                      <a:pt x="656" y="19396"/>
                    </a:cubicBezTo>
                    <a:cubicBezTo>
                      <a:pt x="713" y="19396"/>
                      <a:pt x="771" y="19387"/>
                      <a:pt x="828" y="19368"/>
                    </a:cubicBezTo>
                    <a:lnTo>
                      <a:pt x="5538" y="17859"/>
                    </a:lnTo>
                    <a:lnTo>
                      <a:pt x="5547" y="17856"/>
                    </a:lnTo>
                    <a:cubicBezTo>
                      <a:pt x="5559" y="17853"/>
                      <a:pt x="5571" y="17847"/>
                      <a:pt x="5584" y="17844"/>
                    </a:cubicBezTo>
                    <a:lnTo>
                      <a:pt x="5599" y="17838"/>
                    </a:lnTo>
                    <a:cubicBezTo>
                      <a:pt x="5611" y="17832"/>
                      <a:pt x="5623" y="17826"/>
                      <a:pt x="5635" y="17819"/>
                    </a:cubicBezTo>
                    <a:cubicBezTo>
                      <a:pt x="5650" y="17810"/>
                      <a:pt x="5653" y="17810"/>
                      <a:pt x="5659" y="17804"/>
                    </a:cubicBezTo>
                    <a:cubicBezTo>
                      <a:pt x="5668" y="17798"/>
                      <a:pt x="5680" y="17792"/>
                      <a:pt x="5689" y="17786"/>
                    </a:cubicBezTo>
                    <a:cubicBezTo>
                      <a:pt x="5698" y="17780"/>
                      <a:pt x="5701" y="17777"/>
                      <a:pt x="5710" y="17771"/>
                    </a:cubicBezTo>
                    <a:lnTo>
                      <a:pt x="5728" y="17756"/>
                    </a:lnTo>
                    <a:lnTo>
                      <a:pt x="5750" y="17738"/>
                    </a:lnTo>
                    <a:cubicBezTo>
                      <a:pt x="5756" y="17732"/>
                      <a:pt x="5762" y="17726"/>
                      <a:pt x="5768" y="17720"/>
                    </a:cubicBezTo>
                    <a:cubicBezTo>
                      <a:pt x="5774" y="17714"/>
                      <a:pt x="5780" y="17708"/>
                      <a:pt x="5783" y="17702"/>
                    </a:cubicBezTo>
                    <a:lnTo>
                      <a:pt x="5798" y="17687"/>
                    </a:lnTo>
                    <a:cubicBezTo>
                      <a:pt x="5810" y="17678"/>
                      <a:pt x="5819" y="17669"/>
                      <a:pt x="5828" y="17659"/>
                    </a:cubicBezTo>
                    <a:lnTo>
                      <a:pt x="15714" y="7777"/>
                    </a:lnTo>
                    <a:lnTo>
                      <a:pt x="18582" y="4902"/>
                    </a:lnTo>
                    <a:cubicBezTo>
                      <a:pt x="19754" y="3809"/>
                      <a:pt x="19787" y="1961"/>
                      <a:pt x="18655" y="829"/>
                    </a:cubicBezTo>
                    <a:cubicBezTo>
                      <a:pt x="18102" y="276"/>
                      <a:pt x="17378" y="1"/>
                      <a:pt x="16654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</p:grpSp>
      </p:grpSp>
      <p:grpSp>
        <p:nvGrpSpPr>
          <p:cNvPr id="1151" name="Google Shape;1151;p32"/>
          <p:cNvGrpSpPr/>
          <p:nvPr/>
        </p:nvGrpSpPr>
        <p:grpSpPr>
          <a:xfrm>
            <a:off x="5878525" y="3432100"/>
            <a:ext cx="2808275" cy="859303"/>
            <a:chOff x="5878525" y="3432100"/>
            <a:chExt cx="2808275" cy="859303"/>
          </a:xfrm>
        </p:grpSpPr>
        <p:grpSp>
          <p:nvGrpSpPr>
            <p:cNvPr id="1152" name="Google Shape;1152;p32"/>
            <p:cNvGrpSpPr/>
            <p:nvPr/>
          </p:nvGrpSpPr>
          <p:grpSpPr>
            <a:xfrm>
              <a:off x="6678544" y="3432100"/>
              <a:ext cx="2008256" cy="859303"/>
              <a:chOff x="1020819" y="2008775"/>
              <a:chExt cx="2008256" cy="859303"/>
            </a:xfrm>
          </p:grpSpPr>
          <p:sp>
            <p:nvSpPr>
              <p:cNvPr id="1153" name="Google Shape;1153;p32"/>
              <p:cNvSpPr txBox="1"/>
              <p:nvPr/>
            </p:nvSpPr>
            <p:spPr>
              <a:xfrm>
                <a:off x="1020819" y="2008775"/>
                <a:ext cx="2008256" cy="456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900" dirty="0">
                    <a:solidFill>
                      <a:schemeClr val="accent4"/>
                    </a:solidFill>
                    <a:latin typeface="Fira Sans Extra Condensed Medium"/>
                    <a:ea typeface="Fira Sans Extra Condensed Medium"/>
                    <a:cs typeface="Fira Sans Extra Condensed Medium"/>
                    <a:sym typeface="Fira Sans Extra Condensed Medium"/>
                  </a:rPr>
                  <a:t>Acknowledgment</a:t>
                </a:r>
                <a:endParaRPr sz="1900" dirty="0">
                  <a:solidFill>
                    <a:schemeClr val="accent4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endParaRPr>
              </a:p>
            </p:txBody>
          </p:sp>
          <p:sp>
            <p:nvSpPr>
              <p:cNvPr id="1154" name="Google Shape;1154;p32"/>
              <p:cNvSpPr txBox="1"/>
              <p:nvPr/>
            </p:nvSpPr>
            <p:spPr>
              <a:xfrm>
                <a:off x="1289075" y="2352978"/>
                <a:ext cx="1740000" cy="515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 dirty="0">
                    <a:solidFill>
                      <a:schemeClr val="dk1"/>
                    </a:solidFill>
                    <a:latin typeface="Roboto"/>
                    <a:ea typeface="Roboto"/>
                    <a:cs typeface="Roboto"/>
                    <a:sym typeface="Roboto"/>
                  </a:rPr>
                  <a:t>Electronic form signed by all</a:t>
                </a:r>
                <a:endParaRPr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grpSp>
          <p:nvGrpSpPr>
            <p:cNvPr id="1155" name="Google Shape;1155;p32"/>
            <p:cNvGrpSpPr/>
            <p:nvPr/>
          </p:nvGrpSpPr>
          <p:grpSpPr>
            <a:xfrm>
              <a:off x="5878525" y="3552900"/>
              <a:ext cx="1005875" cy="693300"/>
              <a:chOff x="5878525" y="3552900"/>
              <a:chExt cx="1005875" cy="693300"/>
            </a:xfrm>
          </p:grpSpPr>
          <p:sp>
            <p:nvSpPr>
              <p:cNvPr id="1156" name="Google Shape;1156;p32"/>
              <p:cNvSpPr/>
              <p:nvPr/>
            </p:nvSpPr>
            <p:spPr>
              <a:xfrm>
                <a:off x="5878525" y="4086900"/>
                <a:ext cx="159300" cy="1593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157" name="Google Shape;1157;p32"/>
              <p:cNvSpPr/>
              <p:nvPr/>
            </p:nvSpPr>
            <p:spPr>
              <a:xfrm>
                <a:off x="6266700" y="3552900"/>
                <a:ext cx="617700" cy="6177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cxnSp>
            <p:nvCxnSpPr>
              <p:cNvPr id="1158" name="Google Shape;1158;p32"/>
              <p:cNvCxnSpPr>
                <a:stCxn id="1156" idx="6"/>
                <a:endCxn id="1157" idx="2"/>
              </p:cNvCxnSpPr>
              <p:nvPr/>
            </p:nvCxnSpPr>
            <p:spPr>
              <a:xfrm rot="10800000" flipH="1">
                <a:off x="6037825" y="3861750"/>
                <a:ext cx="228900" cy="304800"/>
              </a:xfrm>
              <a:prstGeom prst="bentConnector3">
                <a:avLst>
                  <a:gd name="adj1" fmla="val 49995"/>
                </a:avLst>
              </a:prstGeom>
              <a:noFill/>
              <a:ln w="9525" cap="flat" cmpd="sng">
                <a:solidFill>
                  <a:srgbClr val="000000"/>
                </a:solidFill>
                <a:prstDash val="dash"/>
                <a:round/>
                <a:headEnd type="none" w="med" len="med"/>
                <a:tailEnd type="none" w="med" len="med"/>
              </a:ln>
            </p:spPr>
          </p:cxnSp>
          <p:sp>
            <p:nvSpPr>
              <p:cNvPr id="1159" name="Google Shape;1159;p32"/>
              <p:cNvSpPr/>
              <p:nvPr/>
            </p:nvSpPr>
            <p:spPr>
              <a:xfrm>
                <a:off x="6678544" y="3770733"/>
                <a:ext cx="65805" cy="182427"/>
              </a:xfrm>
              <a:custGeom>
                <a:avLst/>
                <a:gdLst/>
                <a:ahLst/>
                <a:cxnLst/>
                <a:rect l="l" t="t" r="r" b="b"/>
                <a:pathLst>
                  <a:path w="3899" h="10731" extrusionOk="0">
                    <a:moveTo>
                      <a:pt x="621" y="1"/>
                    </a:moveTo>
                    <a:cubicBezTo>
                      <a:pt x="476" y="1"/>
                      <a:pt x="331" y="56"/>
                      <a:pt x="221" y="166"/>
                    </a:cubicBezTo>
                    <a:cubicBezTo>
                      <a:pt x="0" y="387"/>
                      <a:pt x="0" y="746"/>
                      <a:pt x="221" y="966"/>
                    </a:cubicBezTo>
                    <a:cubicBezTo>
                      <a:pt x="2657" y="3397"/>
                      <a:pt x="2657" y="7340"/>
                      <a:pt x="221" y="9771"/>
                    </a:cubicBezTo>
                    <a:cubicBezTo>
                      <a:pt x="6" y="9992"/>
                      <a:pt x="9" y="10345"/>
                      <a:pt x="230" y="10565"/>
                    </a:cubicBezTo>
                    <a:cubicBezTo>
                      <a:pt x="340" y="10675"/>
                      <a:pt x="484" y="10730"/>
                      <a:pt x="629" y="10730"/>
                    </a:cubicBezTo>
                    <a:cubicBezTo>
                      <a:pt x="770" y="10730"/>
                      <a:pt x="912" y="10677"/>
                      <a:pt x="1021" y="10571"/>
                    </a:cubicBezTo>
                    <a:cubicBezTo>
                      <a:pt x="3898" y="7700"/>
                      <a:pt x="3898" y="3038"/>
                      <a:pt x="1021" y="166"/>
                    </a:cubicBezTo>
                    <a:cubicBezTo>
                      <a:pt x="911" y="56"/>
                      <a:pt x="766" y="1"/>
                      <a:pt x="621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60" name="Google Shape;1160;p32"/>
              <p:cNvSpPr/>
              <p:nvPr/>
            </p:nvSpPr>
            <p:spPr>
              <a:xfrm>
                <a:off x="6651537" y="3798052"/>
                <a:ext cx="50869" cy="128010"/>
              </a:xfrm>
              <a:custGeom>
                <a:avLst/>
                <a:gdLst/>
                <a:ahLst/>
                <a:cxnLst/>
                <a:rect l="l" t="t" r="r" b="b"/>
                <a:pathLst>
                  <a:path w="3014" h="7530" extrusionOk="0">
                    <a:moveTo>
                      <a:pt x="629" y="1"/>
                    </a:moveTo>
                    <a:cubicBezTo>
                      <a:pt x="484" y="1"/>
                      <a:pt x="339" y="56"/>
                      <a:pt x="230" y="166"/>
                    </a:cubicBezTo>
                    <a:cubicBezTo>
                      <a:pt x="12" y="383"/>
                      <a:pt x="9" y="736"/>
                      <a:pt x="224" y="960"/>
                    </a:cubicBezTo>
                    <a:cubicBezTo>
                      <a:pt x="1769" y="2506"/>
                      <a:pt x="1769" y="5018"/>
                      <a:pt x="224" y="6564"/>
                    </a:cubicBezTo>
                    <a:cubicBezTo>
                      <a:pt x="0" y="6784"/>
                      <a:pt x="0" y="7144"/>
                      <a:pt x="224" y="7364"/>
                    </a:cubicBezTo>
                    <a:cubicBezTo>
                      <a:pt x="334" y="7474"/>
                      <a:pt x="479" y="7529"/>
                      <a:pt x="624" y="7529"/>
                    </a:cubicBezTo>
                    <a:cubicBezTo>
                      <a:pt x="769" y="7529"/>
                      <a:pt x="913" y="7474"/>
                      <a:pt x="1024" y="7364"/>
                    </a:cubicBezTo>
                    <a:cubicBezTo>
                      <a:pt x="3013" y="5374"/>
                      <a:pt x="3013" y="2149"/>
                      <a:pt x="1024" y="160"/>
                    </a:cubicBezTo>
                    <a:cubicBezTo>
                      <a:pt x="913" y="53"/>
                      <a:pt x="771" y="1"/>
                      <a:pt x="62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  <p:sp>
            <p:nvSpPr>
              <p:cNvPr id="1161" name="Google Shape;1161;p32"/>
              <p:cNvSpPr/>
              <p:nvPr/>
            </p:nvSpPr>
            <p:spPr>
              <a:xfrm>
                <a:off x="6406025" y="3717438"/>
                <a:ext cx="230007" cy="288626"/>
              </a:xfrm>
              <a:custGeom>
                <a:avLst/>
                <a:gdLst/>
                <a:ahLst/>
                <a:cxnLst/>
                <a:rect l="l" t="t" r="r" b="b"/>
                <a:pathLst>
                  <a:path w="13628" h="16978" extrusionOk="0">
                    <a:moveTo>
                      <a:pt x="2265" y="6792"/>
                    </a:moveTo>
                    <a:lnTo>
                      <a:pt x="2265" y="10189"/>
                    </a:lnTo>
                    <a:lnTo>
                      <a:pt x="1700" y="10189"/>
                    </a:lnTo>
                    <a:cubicBezTo>
                      <a:pt x="1386" y="10189"/>
                      <a:pt x="1133" y="9935"/>
                      <a:pt x="1133" y="9621"/>
                    </a:cubicBezTo>
                    <a:lnTo>
                      <a:pt x="1133" y="7356"/>
                    </a:lnTo>
                    <a:cubicBezTo>
                      <a:pt x="1133" y="7042"/>
                      <a:pt x="1386" y="6792"/>
                      <a:pt x="1700" y="6792"/>
                    </a:cubicBezTo>
                    <a:close/>
                    <a:moveTo>
                      <a:pt x="5701" y="5659"/>
                    </a:moveTo>
                    <a:lnTo>
                      <a:pt x="5701" y="11321"/>
                    </a:lnTo>
                    <a:lnTo>
                      <a:pt x="3965" y="11321"/>
                    </a:lnTo>
                    <a:cubicBezTo>
                      <a:pt x="3651" y="11321"/>
                      <a:pt x="3397" y="11067"/>
                      <a:pt x="3397" y="10753"/>
                    </a:cubicBezTo>
                    <a:lnTo>
                      <a:pt x="3397" y="6224"/>
                    </a:lnTo>
                    <a:cubicBezTo>
                      <a:pt x="3397" y="5910"/>
                      <a:pt x="3651" y="5659"/>
                      <a:pt x="3965" y="5659"/>
                    </a:cubicBezTo>
                    <a:close/>
                    <a:moveTo>
                      <a:pt x="10230" y="2827"/>
                    </a:moveTo>
                    <a:lnTo>
                      <a:pt x="10230" y="14150"/>
                    </a:lnTo>
                    <a:lnTo>
                      <a:pt x="6833" y="11602"/>
                    </a:lnTo>
                    <a:lnTo>
                      <a:pt x="6833" y="5376"/>
                    </a:lnTo>
                    <a:lnTo>
                      <a:pt x="10230" y="2827"/>
                    </a:lnTo>
                    <a:close/>
                    <a:moveTo>
                      <a:pt x="11927" y="1130"/>
                    </a:moveTo>
                    <a:cubicBezTo>
                      <a:pt x="12241" y="1130"/>
                      <a:pt x="12495" y="1381"/>
                      <a:pt x="12495" y="1695"/>
                    </a:cubicBezTo>
                    <a:lnTo>
                      <a:pt x="12495" y="15282"/>
                    </a:lnTo>
                    <a:cubicBezTo>
                      <a:pt x="12495" y="15596"/>
                      <a:pt x="12241" y="15847"/>
                      <a:pt x="11927" y="15847"/>
                    </a:cubicBezTo>
                    <a:cubicBezTo>
                      <a:pt x="11613" y="15847"/>
                      <a:pt x="11363" y="15596"/>
                      <a:pt x="11363" y="15282"/>
                    </a:cubicBezTo>
                    <a:lnTo>
                      <a:pt x="11363" y="1695"/>
                    </a:lnTo>
                    <a:cubicBezTo>
                      <a:pt x="11363" y="1381"/>
                      <a:pt x="11613" y="1130"/>
                      <a:pt x="11927" y="1130"/>
                    </a:cubicBezTo>
                    <a:close/>
                    <a:moveTo>
                      <a:pt x="11925" y="0"/>
                    </a:moveTo>
                    <a:cubicBezTo>
                      <a:pt x="11115" y="0"/>
                      <a:pt x="10405" y="580"/>
                      <a:pt x="10257" y="1393"/>
                    </a:cubicBezTo>
                    <a:lnTo>
                      <a:pt x="6079" y="4527"/>
                    </a:lnTo>
                    <a:lnTo>
                      <a:pt x="3965" y="4527"/>
                    </a:lnTo>
                    <a:cubicBezTo>
                      <a:pt x="3243" y="4527"/>
                      <a:pt x="2603" y="4980"/>
                      <a:pt x="2362" y="5659"/>
                    </a:cubicBezTo>
                    <a:lnTo>
                      <a:pt x="1700" y="5659"/>
                    </a:lnTo>
                    <a:cubicBezTo>
                      <a:pt x="761" y="5659"/>
                      <a:pt x="0" y="6417"/>
                      <a:pt x="0" y="7356"/>
                    </a:cubicBezTo>
                    <a:lnTo>
                      <a:pt x="0" y="9621"/>
                    </a:lnTo>
                    <a:cubicBezTo>
                      <a:pt x="0" y="10560"/>
                      <a:pt x="761" y="11318"/>
                      <a:pt x="1700" y="11321"/>
                    </a:cubicBezTo>
                    <a:lnTo>
                      <a:pt x="2362" y="11321"/>
                    </a:lnTo>
                    <a:cubicBezTo>
                      <a:pt x="2603" y="11997"/>
                      <a:pt x="3243" y="12450"/>
                      <a:pt x="3965" y="12453"/>
                    </a:cubicBezTo>
                    <a:lnTo>
                      <a:pt x="6079" y="12453"/>
                    </a:lnTo>
                    <a:lnTo>
                      <a:pt x="10257" y="15584"/>
                    </a:lnTo>
                    <a:cubicBezTo>
                      <a:pt x="10405" y="16397"/>
                      <a:pt x="11115" y="16977"/>
                      <a:pt x="11925" y="16977"/>
                    </a:cubicBezTo>
                    <a:cubicBezTo>
                      <a:pt x="11976" y="16977"/>
                      <a:pt x="12027" y="16975"/>
                      <a:pt x="12078" y="16970"/>
                    </a:cubicBezTo>
                    <a:cubicBezTo>
                      <a:pt x="12954" y="16892"/>
                      <a:pt x="13624" y="16161"/>
                      <a:pt x="13627" y="15282"/>
                    </a:cubicBezTo>
                    <a:lnTo>
                      <a:pt x="13627" y="1695"/>
                    </a:lnTo>
                    <a:cubicBezTo>
                      <a:pt x="13624" y="816"/>
                      <a:pt x="12954" y="85"/>
                      <a:pt x="12078" y="7"/>
                    </a:cubicBezTo>
                    <a:cubicBezTo>
                      <a:pt x="12027" y="2"/>
                      <a:pt x="11976" y="0"/>
                      <a:pt x="1192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rgbClr val="435D74"/>
                  </a:solidFill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7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Acknowledgement Form</a:t>
            </a:r>
            <a:endParaRPr dirty="0"/>
          </a:p>
        </p:txBody>
      </p:sp>
      <p:grpSp>
        <p:nvGrpSpPr>
          <p:cNvPr id="165" name="Google Shape;165;p17"/>
          <p:cNvGrpSpPr/>
          <p:nvPr/>
        </p:nvGrpSpPr>
        <p:grpSpPr>
          <a:xfrm>
            <a:off x="6253962" y="1457614"/>
            <a:ext cx="3194833" cy="4114772"/>
            <a:chOff x="6253962" y="1708239"/>
            <a:chExt cx="3194833" cy="4114772"/>
          </a:xfrm>
        </p:grpSpPr>
        <p:sp>
          <p:nvSpPr>
            <p:cNvPr id="166" name="Google Shape;166;p17"/>
            <p:cNvSpPr/>
            <p:nvPr/>
          </p:nvSpPr>
          <p:spPr>
            <a:xfrm>
              <a:off x="6507790" y="2844763"/>
              <a:ext cx="389718" cy="480060"/>
            </a:xfrm>
            <a:custGeom>
              <a:avLst/>
              <a:gdLst/>
              <a:ahLst/>
              <a:cxnLst/>
              <a:rect l="l" t="t" r="r" b="b"/>
              <a:pathLst>
                <a:path w="4646" h="5723" extrusionOk="0">
                  <a:moveTo>
                    <a:pt x="1265" y="1"/>
                  </a:moveTo>
                  <a:cubicBezTo>
                    <a:pt x="1083" y="1"/>
                    <a:pt x="899" y="58"/>
                    <a:pt x="740" y="180"/>
                  </a:cubicBezTo>
                  <a:lnTo>
                    <a:pt x="474" y="369"/>
                  </a:lnTo>
                  <a:cubicBezTo>
                    <a:pt x="76" y="673"/>
                    <a:pt x="0" y="1241"/>
                    <a:pt x="285" y="1640"/>
                  </a:cubicBezTo>
                  <a:cubicBezTo>
                    <a:pt x="702" y="2171"/>
                    <a:pt x="1100" y="2702"/>
                    <a:pt x="1479" y="3289"/>
                  </a:cubicBezTo>
                  <a:cubicBezTo>
                    <a:pt x="1688" y="3612"/>
                    <a:pt x="2617" y="4825"/>
                    <a:pt x="3413" y="5413"/>
                  </a:cubicBezTo>
                  <a:cubicBezTo>
                    <a:pt x="3673" y="5602"/>
                    <a:pt x="3917" y="5722"/>
                    <a:pt x="4115" y="5722"/>
                  </a:cubicBezTo>
                  <a:cubicBezTo>
                    <a:pt x="4395" y="5722"/>
                    <a:pt x="4586" y="5484"/>
                    <a:pt x="4608" y="4863"/>
                  </a:cubicBezTo>
                  <a:cubicBezTo>
                    <a:pt x="4646" y="3062"/>
                    <a:pt x="2977" y="1659"/>
                    <a:pt x="1991" y="369"/>
                  </a:cubicBezTo>
                  <a:cubicBezTo>
                    <a:pt x="1809" y="130"/>
                    <a:pt x="1538" y="1"/>
                    <a:pt x="1265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" name="Google Shape;167;p17"/>
            <p:cNvSpPr/>
            <p:nvPr/>
          </p:nvSpPr>
          <p:spPr>
            <a:xfrm>
              <a:off x="6644519" y="3051449"/>
              <a:ext cx="504302" cy="642037"/>
            </a:xfrm>
            <a:custGeom>
              <a:avLst/>
              <a:gdLst/>
              <a:ahLst/>
              <a:cxnLst/>
              <a:rect l="l" t="t" r="r" b="b"/>
              <a:pathLst>
                <a:path w="6012" h="7654" extrusionOk="0">
                  <a:moveTo>
                    <a:pt x="1063" y="1"/>
                  </a:moveTo>
                  <a:cubicBezTo>
                    <a:pt x="682" y="1"/>
                    <a:pt x="467" y="143"/>
                    <a:pt x="361" y="370"/>
                  </a:cubicBezTo>
                  <a:cubicBezTo>
                    <a:pt x="1" y="1072"/>
                    <a:pt x="722" y="2646"/>
                    <a:pt x="930" y="3309"/>
                  </a:cubicBezTo>
                  <a:cubicBezTo>
                    <a:pt x="1278" y="4319"/>
                    <a:pt x="2391" y="7654"/>
                    <a:pt x="3979" y="7654"/>
                  </a:cubicBezTo>
                  <a:cubicBezTo>
                    <a:pt x="4211" y="7654"/>
                    <a:pt x="4453" y="7583"/>
                    <a:pt x="4703" y="7424"/>
                  </a:cubicBezTo>
                  <a:cubicBezTo>
                    <a:pt x="6012" y="6609"/>
                    <a:pt x="5443" y="4106"/>
                    <a:pt x="4893" y="2987"/>
                  </a:cubicBezTo>
                  <a:cubicBezTo>
                    <a:pt x="4286" y="1754"/>
                    <a:pt x="2807" y="256"/>
                    <a:pt x="1385" y="29"/>
                  </a:cubicBezTo>
                  <a:cubicBezTo>
                    <a:pt x="1267" y="10"/>
                    <a:pt x="1160" y="1"/>
                    <a:pt x="1063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168;p17"/>
            <p:cNvSpPr/>
            <p:nvPr/>
          </p:nvSpPr>
          <p:spPr>
            <a:xfrm>
              <a:off x="6580936" y="2838555"/>
              <a:ext cx="292750" cy="377555"/>
            </a:xfrm>
            <a:custGeom>
              <a:avLst/>
              <a:gdLst/>
              <a:ahLst/>
              <a:cxnLst/>
              <a:rect l="l" t="t" r="r" b="b"/>
              <a:pathLst>
                <a:path w="3490" h="4501" extrusionOk="0">
                  <a:moveTo>
                    <a:pt x="585" y="1"/>
                  </a:moveTo>
                  <a:cubicBezTo>
                    <a:pt x="357" y="1"/>
                    <a:pt x="155" y="54"/>
                    <a:pt x="1" y="159"/>
                  </a:cubicBezTo>
                  <a:lnTo>
                    <a:pt x="2883" y="4501"/>
                  </a:lnTo>
                  <a:cubicBezTo>
                    <a:pt x="3470" y="4122"/>
                    <a:pt x="3489" y="2529"/>
                    <a:pt x="2674" y="1315"/>
                  </a:cubicBezTo>
                  <a:cubicBezTo>
                    <a:pt x="2073" y="421"/>
                    <a:pt x="1225" y="1"/>
                    <a:pt x="585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" name="Google Shape;169;p17"/>
            <p:cNvSpPr/>
            <p:nvPr/>
          </p:nvSpPr>
          <p:spPr>
            <a:xfrm>
              <a:off x="6779738" y="3365421"/>
              <a:ext cx="782624" cy="790760"/>
            </a:xfrm>
            <a:custGeom>
              <a:avLst/>
              <a:gdLst/>
              <a:ahLst/>
              <a:cxnLst/>
              <a:rect l="l" t="t" r="r" b="b"/>
              <a:pathLst>
                <a:path w="9330" h="9427" extrusionOk="0">
                  <a:moveTo>
                    <a:pt x="1657" y="1"/>
                  </a:moveTo>
                  <a:cubicBezTo>
                    <a:pt x="1623" y="1"/>
                    <a:pt x="1589" y="1"/>
                    <a:pt x="1556" y="2"/>
                  </a:cubicBezTo>
                  <a:cubicBezTo>
                    <a:pt x="778" y="40"/>
                    <a:pt x="399" y="306"/>
                    <a:pt x="285" y="723"/>
                  </a:cubicBezTo>
                  <a:cubicBezTo>
                    <a:pt x="1" y="1747"/>
                    <a:pt x="1347" y="3643"/>
                    <a:pt x="1802" y="4458"/>
                  </a:cubicBezTo>
                  <a:cubicBezTo>
                    <a:pt x="2481" y="5642"/>
                    <a:pt x="4631" y="9427"/>
                    <a:pt x="6645" y="9427"/>
                  </a:cubicBezTo>
                  <a:cubicBezTo>
                    <a:pt x="7050" y="9427"/>
                    <a:pt x="7450" y="9273"/>
                    <a:pt x="7832" y="8914"/>
                  </a:cubicBezTo>
                  <a:cubicBezTo>
                    <a:pt x="9330" y="7492"/>
                    <a:pt x="7965" y="4345"/>
                    <a:pt x="6941" y="3017"/>
                  </a:cubicBezTo>
                  <a:cubicBezTo>
                    <a:pt x="5841" y="1564"/>
                    <a:pt x="3570" y="1"/>
                    <a:pt x="1657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" name="Google Shape;170;p17"/>
            <p:cNvSpPr/>
            <p:nvPr/>
          </p:nvSpPr>
          <p:spPr>
            <a:xfrm>
              <a:off x="7104195" y="3317692"/>
              <a:ext cx="1214702" cy="1117902"/>
            </a:xfrm>
            <a:custGeom>
              <a:avLst/>
              <a:gdLst/>
              <a:ahLst/>
              <a:cxnLst/>
              <a:rect l="l" t="t" r="r" b="b"/>
              <a:pathLst>
                <a:path w="14481" h="13327" extrusionOk="0">
                  <a:moveTo>
                    <a:pt x="3746" y="1"/>
                  </a:moveTo>
                  <a:cubicBezTo>
                    <a:pt x="2373" y="1"/>
                    <a:pt x="1053" y="593"/>
                    <a:pt x="1" y="2012"/>
                  </a:cubicBezTo>
                  <a:lnTo>
                    <a:pt x="1745" y="2486"/>
                  </a:lnTo>
                  <a:cubicBezTo>
                    <a:pt x="759" y="3169"/>
                    <a:pt x="172" y="4326"/>
                    <a:pt x="228" y="5539"/>
                  </a:cubicBezTo>
                  <a:cubicBezTo>
                    <a:pt x="228" y="5691"/>
                    <a:pt x="247" y="5824"/>
                    <a:pt x="266" y="5975"/>
                  </a:cubicBezTo>
                  <a:cubicBezTo>
                    <a:pt x="285" y="7303"/>
                    <a:pt x="911" y="8933"/>
                    <a:pt x="2087" y="10412"/>
                  </a:cubicBezTo>
                  <a:cubicBezTo>
                    <a:pt x="3279" y="11900"/>
                    <a:pt x="5711" y="13326"/>
                    <a:pt x="7859" y="13326"/>
                  </a:cubicBezTo>
                  <a:cubicBezTo>
                    <a:pt x="8887" y="13326"/>
                    <a:pt x="9851" y="12999"/>
                    <a:pt x="10581" y="12195"/>
                  </a:cubicBezTo>
                  <a:cubicBezTo>
                    <a:pt x="14480" y="7879"/>
                    <a:pt x="8755" y="1"/>
                    <a:pt x="3746" y="1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1" name="Google Shape;171;p17"/>
            <p:cNvSpPr/>
            <p:nvPr/>
          </p:nvSpPr>
          <p:spPr>
            <a:xfrm>
              <a:off x="7366663" y="3627974"/>
              <a:ext cx="2082131" cy="2195037"/>
            </a:xfrm>
            <a:custGeom>
              <a:avLst/>
              <a:gdLst/>
              <a:ahLst/>
              <a:cxnLst/>
              <a:rect l="l" t="t" r="r" b="b"/>
              <a:pathLst>
                <a:path w="24822" h="26168" extrusionOk="0">
                  <a:moveTo>
                    <a:pt x="10183" y="1"/>
                  </a:moveTo>
                  <a:lnTo>
                    <a:pt x="1" y="8363"/>
                  </a:lnTo>
                  <a:lnTo>
                    <a:pt x="14658" y="26168"/>
                  </a:lnTo>
                  <a:lnTo>
                    <a:pt x="24821" y="17806"/>
                  </a:lnTo>
                  <a:lnTo>
                    <a:pt x="101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2" name="Google Shape;172;p17"/>
            <p:cNvSpPr/>
            <p:nvPr/>
          </p:nvSpPr>
          <p:spPr>
            <a:xfrm>
              <a:off x="7067622" y="3127279"/>
              <a:ext cx="656968" cy="643714"/>
            </a:xfrm>
            <a:custGeom>
              <a:avLst/>
              <a:gdLst/>
              <a:ahLst/>
              <a:cxnLst/>
              <a:rect l="l" t="t" r="r" b="b"/>
              <a:pathLst>
                <a:path w="7832" h="7674" extrusionOk="0">
                  <a:moveTo>
                    <a:pt x="3246" y="0"/>
                  </a:moveTo>
                  <a:cubicBezTo>
                    <a:pt x="2751" y="0"/>
                    <a:pt x="2270" y="121"/>
                    <a:pt x="1840" y="376"/>
                  </a:cubicBezTo>
                  <a:cubicBezTo>
                    <a:pt x="323" y="1287"/>
                    <a:pt x="1" y="3581"/>
                    <a:pt x="1138" y="5496"/>
                  </a:cubicBezTo>
                  <a:cubicBezTo>
                    <a:pt x="1957" y="6874"/>
                    <a:pt x="3317" y="7673"/>
                    <a:pt x="4580" y="7673"/>
                  </a:cubicBezTo>
                  <a:cubicBezTo>
                    <a:pt x="5071" y="7673"/>
                    <a:pt x="5549" y="7552"/>
                    <a:pt x="5974" y="7297"/>
                  </a:cubicBezTo>
                  <a:cubicBezTo>
                    <a:pt x="7510" y="6387"/>
                    <a:pt x="7832" y="4093"/>
                    <a:pt x="6694" y="2178"/>
                  </a:cubicBezTo>
                  <a:cubicBezTo>
                    <a:pt x="5875" y="799"/>
                    <a:pt x="4516" y="0"/>
                    <a:pt x="3246" y="0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3" name="Google Shape;173;p17"/>
            <p:cNvSpPr/>
            <p:nvPr/>
          </p:nvSpPr>
          <p:spPr>
            <a:xfrm>
              <a:off x="6316874" y="1832301"/>
              <a:ext cx="1205727" cy="1946913"/>
            </a:xfrm>
            <a:custGeom>
              <a:avLst/>
              <a:gdLst/>
              <a:ahLst/>
              <a:cxnLst/>
              <a:rect l="l" t="t" r="r" b="b"/>
              <a:pathLst>
                <a:path w="14374" h="23210" extrusionOk="0">
                  <a:moveTo>
                    <a:pt x="5177" y="1"/>
                  </a:moveTo>
                  <a:lnTo>
                    <a:pt x="1" y="6144"/>
                  </a:lnTo>
                  <a:lnTo>
                    <a:pt x="9880" y="23209"/>
                  </a:lnTo>
                  <a:lnTo>
                    <a:pt x="14374" y="17635"/>
                  </a:lnTo>
                  <a:lnTo>
                    <a:pt x="5177" y="1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" name="Google Shape;174;p17"/>
            <p:cNvSpPr/>
            <p:nvPr/>
          </p:nvSpPr>
          <p:spPr>
            <a:xfrm>
              <a:off x="6318468" y="1713020"/>
              <a:ext cx="1514331" cy="2067788"/>
            </a:xfrm>
            <a:custGeom>
              <a:avLst/>
              <a:gdLst/>
              <a:ahLst/>
              <a:cxnLst/>
              <a:rect l="l" t="t" r="r" b="b"/>
              <a:pathLst>
                <a:path w="18053" h="24651" extrusionOk="0">
                  <a:moveTo>
                    <a:pt x="7946" y="1"/>
                  </a:moveTo>
                  <a:lnTo>
                    <a:pt x="1" y="7547"/>
                  </a:lnTo>
                  <a:lnTo>
                    <a:pt x="9842" y="24650"/>
                  </a:lnTo>
                  <a:lnTo>
                    <a:pt x="18052" y="17805"/>
                  </a:lnTo>
                  <a:lnTo>
                    <a:pt x="7946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5" name="Google Shape;175;p17"/>
            <p:cNvSpPr/>
            <p:nvPr/>
          </p:nvSpPr>
          <p:spPr>
            <a:xfrm>
              <a:off x="6326436" y="1708239"/>
              <a:ext cx="1643090" cy="2094798"/>
            </a:xfrm>
            <a:custGeom>
              <a:avLst/>
              <a:gdLst/>
              <a:ahLst/>
              <a:cxnLst/>
              <a:rect l="l" t="t" r="r" b="b"/>
              <a:pathLst>
                <a:path w="19588" h="24973" extrusionOk="0">
                  <a:moveTo>
                    <a:pt x="9918" y="1"/>
                  </a:moveTo>
                  <a:lnTo>
                    <a:pt x="1" y="7870"/>
                  </a:lnTo>
                  <a:lnTo>
                    <a:pt x="9842" y="24973"/>
                  </a:lnTo>
                  <a:lnTo>
                    <a:pt x="19588" y="17881"/>
                  </a:lnTo>
                  <a:lnTo>
                    <a:pt x="9918" y="1"/>
                  </a:lnTo>
                  <a:close/>
                </a:path>
              </a:pathLst>
            </a:cu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6" name="Google Shape;176;p17"/>
            <p:cNvSpPr/>
            <p:nvPr/>
          </p:nvSpPr>
          <p:spPr>
            <a:xfrm>
              <a:off x="7074920" y="3236746"/>
              <a:ext cx="1134846" cy="588855"/>
            </a:xfrm>
            <a:custGeom>
              <a:avLst/>
              <a:gdLst/>
              <a:ahLst/>
              <a:cxnLst/>
              <a:rect l="l" t="t" r="r" b="b"/>
              <a:pathLst>
                <a:path w="13529" h="7020" extrusionOk="0">
                  <a:moveTo>
                    <a:pt x="13035" y="0"/>
                  </a:moveTo>
                  <a:lnTo>
                    <a:pt x="1070" y="6068"/>
                  </a:lnTo>
                  <a:lnTo>
                    <a:pt x="5944" y="285"/>
                  </a:lnTo>
                  <a:lnTo>
                    <a:pt x="5299" y="190"/>
                  </a:lnTo>
                  <a:lnTo>
                    <a:pt x="312" y="6087"/>
                  </a:lnTo>
                  <a:cubicBezTo>
                    <a:pt x="1" y="6497"/>
                    <a:pt x="326" y="7020"/>
                    <a:pt x="776" y="7020"/>
                  </a:cubicBezTo>
                  <a:cubicBezTo>
                    <a:pt x="846" y="7020"/>
                    <a:pt x="920" y="7007"/>
                    <a:pt x="995" y="6978"/>
                  </a:cubicBezTo>
                  <a:lnTo>
                    <a:pt x="995" y="6997"/>
                  </a:lnTo>
                  <a:lnTo>
                    <a:pt x="1032" y="6978"/>
                  </a:lnTo>
                  <a:lnTo>
                    <a:pt x="13528" y="342"/>
                  </a:lnTo>
                  <a:lnTo>
                    <a:pt x="13035" y="0"/>
                  </a:lnTo>
                  <a:close/>
                </a:path>
              </a:pathLst>
            </a:custGeom>
            <a:solidFill>
              <a:srgbClr val="B8423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7" name="Google Shape;177;p17"/>
            <p:cNvSpPr/>
            <p:nvPr/>
          </p:nvSpPr>
          <p:spPr>
            <a:xfrm>
              <a:off x="6318468" y="1725770"/>
              <a:ext cx="1892892" cy="2056631"/>
            </a:xfrm>
            <a:custGeom>
              <a:avLst/>
              <a:gdLst/>
              <a:ahLst/>
              <a:cxnLst/>
              <a:rect l="l" t="t" r="r" b="b"/>
              <a:pathLst>
                <a:path w="22566" h="24518" extrusionOk="0">
                  <a:moveTo>
                    <a:pt x="12724" y="0"/>
                  </a:moveTo>
                  <a:lnTo>
                    <a:pt x="1" y="7414"/>
                  </a:lnTo>
                  <a:lnTo>
                    <a:pt x="9842" y="24517"/>
                  </a:lnTo>
                  <a:lnTo>
                    <a:pt x="22565" y="18336"/>
                  </a:lnTo>
                  <a:lnTo>
                    <a:pt x="12724" y="0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" name="Google Shape;178;p17"/>
            <p:cNvSpPr/>
            <p:nvPr/>
          </p:nvSpPr>
          <p:spPr>
            <a:xfrm>
              <a:off x="6277114" y="2322175"/>
              <a:ext cx="927405" cy="1479268"/>
            </a:xfrm>
            <a:custGeom>
              <a:avLst/>
              <a:gdLst/>
              <a:ahLst/>
              <a:cxnLst/>
              <a:rect l="l" t="t" r="r" b="b"/>
              <a:pathLst>
                <a:path w="11056" h="17635" extrusionOk="0">
                  <a:moveTo>
                    <a:pt x="1233" y="1"/>
                  </a:moveTo>
                  <a:lnTo>
                    <a:pt x="1" y="570"/>
                  </a:lnTo>
                  <a:lnTo>
                    <a:pt x="9785" y="17635"/>
                  </a:lnTo>
                  <a:lnTo>
                    <a:pt x="11055" y="17104"/>
                  </a:lnTo>
                  <a:lnTo>
                    <a:pt x="123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9" name="Google Shape;179;p17"/>
            <p:cNvSpPr/>
            <p:nvPr/>
          </p:nvSpPr>
          <p:spPr>
            <a:xfrm>
              <a:off x="6253962" y="1724176"/>
              <a:ext cx="1131910" cy="673157"/>
            </a:xfrm>
            <a:custGeom>
              <a:avLst/>
              <a:gdLst/>
              <a:ahLst/>
              <a:cxnLst/>
              <a:rect l="l" t="t" r="r" b="b"/>
              <a:pathLst>
                <a:path w="13494" h="8025" extrusionOk="0">
                  <a:moveTo>
                    <a:pt x="13076" y="0"/>
                  </a:moveTo>
                  <a:lnTo>
                    <a:pt x="1054" y="7073"/>
                  </a:lnTo>
                  <a:lnTo>
                    <a:pt x="1054" y="7073"/>
                  </a:lnTo>
                  <a:lnTo>
                    <a:pt x="5946" y="1290"/>
                  </a:lnTo>
                  <a:lnTo>
                    <a:pt x="5700" y="1347"/>
                  </a:lnTo>
                  <a:lnTo>
                    <a:pt x="296" y="7092"/>
                  </a:lnTo>
                  <a:cubicBezTo>
                    <a:pt x="1" y="7501"/>
                    <a:pt x="315" y="8024"/>
                    <a:pt x="773" y="8024"/>
                  </a:cubicBezTo>
                  <a:cubicBezTo>
                    <a:pt x="845" y="8024"/>
                    <a:pt x="920" y="8011"/>
                    <a:pt x="997" y="7983"/>
                  </a:cubicBezTo>
                  <a:lnTo>
                    <a:pt x="1016" y="7983"/>
                  </a:lnTo>
                  <a:lnTo>
                    <a:pt x="1349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 </a:t>
              </a:r>
              <a:endParaRPr dirty="0"/>
            </a:p>
          </p:txBody>
        </p:sp>
        <p:sp>
          <p:nvSpPr>
            <p:cNvPr id="180" name="Google Shape;180;p17"/>
            <p:cNvSpPr/>
            <p:nvPr/>
          </p:nvSpPr>
          <p:spPr>
            <a:xfrm>
              <a:off x="6719342" y="3153199"/>
              <a:ext cx="353145" cy="632139"/>
            </a:xfrm>
            <a:custGeom>
              <a:avLst/>
              <a:gdLst/>
              <a:ahLst/>
              <a:cxnLst/>
              <a:rect l="l" t="t" r="r" b="b"/>
              <a:pathLst>
                <a:path w="4210" h="7536" extrusionOk="0">
                  <a:moveTo>
                    <a:pt x="1203" y="1"/>
                  </a:moveTo>
                  <a:cubicBezTo>
                    <a:pt x="1101" y="1"/>
                    <a:pt x="998" y="22"/>
                    <a:pt x="891" y="67"/>
                  </a:cubicBezTo>
                  <a:cubicBezTo>
                    <a:pt x="778" y="124"/>
                    <a:pt x="683" y="181"/>
                    <a:pt x="607" y="257"/>
                  </a:cubicBezTo>
                  <a:cubicBezTo>
                    <a:pt x="0" y="864"/>
                    <a:pt x="379" y="2286"/>
                    <a:pt x="436" y="2968"/>
                  </a:cubicBezTo>
                  <a:cubicBezTo>
                    <a:pt x="524" y="4003"/>
                    <a:pt x="823" y="7535"/>
                    <a:pt x="2472" y="7535"/>
                  </a:cubicBezTo>
                  <a:cubicBezTo>
                    <a:pt x="2606" y="7535"/>
                    <a:pt x="2749" y="7512"/>
                    <a:pt x="2901" y="7462"/>
                  </a:cubicBezTo>
                  <a:cubicBezTo>
                    <a:pt x="3755" y="7159"/>
                    <a:pt x="4096" y="6059"/>
                    <a:pt x="4153" y="5263"/>
                  </a:cubicBezTo>
                  <a:cubicBezTo>
                    <a:pt x="4210" y="4182"/>
                    <a:pt x="3622" y="3367"/>
                    <a:pt x="3167" y="2438"/>
                  </a:cubicBezTo>
                  <a:cubicBezTo>
                    <a:pt x="2858" y="1838"/>
                    <a:pt x="2148" y="1"/>
                    <a:pt x="1203" y="1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1" name="Google Shape;181;p17"/>
            <p:cNvSpPr/>
            <p:nvPr/>
          </p:nvSpPr>
          <p:spPr>
            <a:xfrm>
              <a:off x="6609540" y="2933091"/>
              <a:ext cx="340479" cy="497423"/>
            </a:xfrm>
            <a:custGeom>
              <a:avLst/>
              <a:gdLst/>
              <a:ahLst/>
              <a:cxnLst/>
              <a:rect l="l" t="t" r="r" b="b"/>
              <a:pathLst>
                <a:path w="4059" h="5930" extrusionOk="0">
                  <a:moveTo>
                    <a:pt x="1478" y="1"/>
                  </a:moveTo>
                  <a:cubicBezTo>
                    <a:pt x="1311" y="1"/>
                    <a:pt x="1140" y="51"/>
                    <a:pt x="968" y="170"/>
                  </a:cubicBezTo>
                  <a:cubicBezTo>
                    <a:pt x="1" y="852"/>
                    <a:pt x="1063" y="2369"/>
                    <a:pt x="1328" y="3165"/>
                  </a:cubicBezTo>
                  <a:cubicBezTo>
                    <a:pt x="1632" y="4000"/>
                    <a:pt x="2049" y="4777"/>
                    <a:pt x="2580" y="5498"/>
                  </a:cubicBezTo>
                  <a:cubicBezTo>
                    <a:pt x="2811" y="5756"/>
                    <a:pt x="3037" y="5929"/>
                    <a:pt x="3237" y="5929"/>
                  </a:cubicBezTo>
                  <a:cubicBezTo>
                    <a:pt x="3447" y="5929"/>
                    <a:pt x="3629" y="5737"/>
                    <a:pt x="3755" y="5251"/>
                  </a:cubicBezTo>
                  <a:cubicBezTo>
                    <a:pt x="4059" y="4151"/>
                    <a:pt x="3698" y="2426"/>
                    <a:pt x="3148" y="1459"/>
                  </a:cubicBezTo>
                  <a:cubicBezTo>
                    <a:pt x="2841" y="936"/>
                    <a:pt x="2196" y="1"/>
                    <a:pt x="1478" y="1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2" name="Google Shape;182;p17"/>
            <p:cNvSpPr/>
            <p:nvPr/>
          </p:nvSpPr>
          <p:spPr>
            <a:xfrm>
              <a:off x="6781331" y="3443013"/>
              <a:ext cx="858957" cy="786482"/>
            </a:xfrm>
            <a:custGeom>
              <a:avLst/>
              <a:gdLst/>
              <a:ahLst/>
              <a:cxnLst/>
              <a:rect l="l" t="t" r="r" b="b"/>
              <a:pathLst>
                <a:path w="10240" h="9376" extrusionOk="0">
                  <a:moveTo>
                    <a:pt x="2184" y="0"/>
                  </a:moveTo>
                  <a:cubicBezTo>
                    <a:pt x="1535" y="0"/>
                    <a:pt x="921" y="682"/>
                    <a:pt x="494" y="1239"/>
                  </a:cubicBezTo>
                  <a:cubicBezTo>
                    <a:pt x="361" y="1410"/>
                    <a:pt x="247" y="1599"/>
                    <a:pt x="190" y="1827"/>
                  </a:cubicBezTo>
                  <a:cubicBezTo>
                    <a:pt x="1" y="2585"/>
                    <a:pt x="588" y="3287"/>
                    <a:pt x="1138" y="3969"/>
                  </a:cubicBezTo>
                  <a:cubicBezTo>
                    <a:pt x="1480" y="4405"/>
                    <a:pt x="1859" y="4804"/>
                    <a:pt x="2219" y="5240"/>
                  </a:cubicBezTo>
                  <a:cubicBezTo>
                    <a:pt x="2750" y="5884"/>
                    <a:pt x="3414" y="6491"/>
                    <a:pt x="3964" y="7136"/>
                  </a:cubicBezTo>
                  <a:cubicBezTo>
                    <a:pt x="4753" y="8042"/>
                    <a:pt x="6004" y="9376"/>
                    <a:pt x="7308" y="9376"/>
                  </a:cubicBezTo>
                  <a:cubicBezTo>
                    <a:pt x="7697" y="9376"/>
                    <a:pt x="8089" y="9258"/>
                    <a:pt x="8476" y="8975"/>
                  </a:cubicBezTo>
                  <a:cubicBezTo>
                    <a:pt x="10240" y="7648"/>
                    <a:pt x="8685" y="5240"/>
                    <a:pt x="7339" y="4292"/>
                  </a:cubicBezTo>
                  <a:cubicBezTo>
                    <a:pt x="6523" y="3723"/>
                    <a:pt x="5689" y="3135"/>
                    <a:pt x="4912" y="2585"/>
                  </a:cubicBezTo>
                  <a:cubicBezTo>
                    <a:pt x="4134" y="2035"/>
                    <a:pt x="3660" y="1239"/>
                    <a:pt x="3091" y="518"/>
                  </a:cubicBezTo>
                  <a:cubicBezTo>
                    <a:pt x="2791" y="146"/>
                    <a:pt x="2484" y="0"/>
                    <a:pt x="2184" y="0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83" name="Google Shape;183;p17"/>
          <p:cNvGrpSpPr/>
          <p:nvPr/>
        </p:nvGrpSpPr>
        <p:grpSpPr>
          <a:xfrm>
            <a:off x="-304797" y="1456814"/>
            <a:ext cx="3196343" cy="4116366"/>
            <a:chOff x="-304797" y="1707439"/>
            <a:chExt cx="3196343" cy="4116366"/>
          </a:xfrm>
        </p:grpSpPr>
        <p:sp>
          <p:nvSpPr>
            <p:cNvPr id="184" name="Google Shape;184;p17"/>
            <p:cNvSpPr/>
            <p:nvPr/>
          </p:nvSpPr>
          <p:spPr>
            <a:xfrm>
              <a:off x="2246405" y="2843963"/>
              <a:ext cx="389718" cy="480060"/>
            </a:xfrm>
            <a:custGeom>
              <a:avLst/>
              <a:gdLst/>
              <a:ahLst/>
              <a:cxnLst/>
              <a:rect l="l" t="t" r="r" b="b"/>
              <a:pathLst>
                <a:path w="4646" h="5723" extrusionOk="0">
                  <a:moveTo>
                    <a:pt x="3393" y="1"/>
                  </a:moveTo>
                  <a:cubicBezTo>
                    <a:pt x="3115" y="1"/>
                    <a:pt x="2837" y="130"/>
                    <a:pt x="2655" y="369"/>
                  </a:cubicBezTo>
                  <a:cubicBezTo>
                    <a:pt x="1688" y="1659"/>
                    <a:pt x="0" y="3062"/>
                    <a:pt x="57" y="4863"/>
                  </a:cubicBezTo>
                  <a:cubicBezTo>
                    <a:pt x="68" y="5484"/>
                    <a:pt x="254" y="5722"/>
                    <a:pt x="532" y="5722"/>
                  </a:cubicBezTo>
                  <a:cubicBezTo>
                    <a:pt x="729" y="5722"/>
                    <a:pt x="973" y="5602"/>
                    <a:pt x="1233" y="5413"/>
                  </a:cubicBezTo>
                  <a:cubicBezTo>
                    <a:pt x="2029" y="4825"/>
                    <a:pt x="2977" y="3612"/>
                    <a:pt x="3186" y="3289"/>
                  </a:cubicBezTo>
                  <a:cubicBezTo>
                    <a:pt x="3546" y="2702"/>
                    <a:pt x="3944" y="2171"/>
                    <a:pt x="4361" y="1640"/>
                  </a:cubicBezTo>
                  <a:cubicBezTo>
                    <a:pt x="4646" y="1241"/>
                    <a:pt x="4570" y="673"/>
                    <a:pt x="4172" y="369"/>
                  </a:cubicBezTo>
                  <a:lnTo>
                    <a:pt x="3925" y="180"/>
                  </a:lnTo>
                  <a:cubicBezTo>
                    <a:pt x="3766" y="58"/>
                    <a:pt x="3579" y="1"/>
                    <a:pt x="3393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5" name="Google Shape;185;p17"/>
            <p:cNvSpPr/>
            <p:nvPr/>
          </p:nvSpPr>
          <p:spPr>
            <a:xfrm>
              <a:off x="1995093" y="3050649"/>
              <a:ext cx="504302" cy="642037"/>
            </a:xfrm>
            <a:custGeom>
              <a:avLst/>
              <a:gdLst/>
              <a:ahLst/>
              <a:cxnLst/>
              <a:rect l="l" t="t" r="r" b="b"/>
              <a:pathLst>
                <a:path w="6012" h="7654" extrusionOk="0">
                  <a:moveTo>
                    <a:pt x="4949" y="1"/>
                  </a:moveTo>
                  <a:cubicBezTo>
                    <a:pt x="4853" y="1"/>
                    <a:pt x="4746" y="10"/>
                    <a:pt x="4627" y="29"/>
                  </a:cubicBezTo>
                  <a:cubicBezTo>
                    <a:pt x="3205" y="256"/>
                    <a:pt x="1745" y="1754"/>
                    <a:pt x="1119" y="2987"/>
                  </a:cubicBezTo>
                  <a:cubicBezTo>
                    <a:pt x="569" y="4106"/>
                    <a:pt x="0" y="6609"/>
                    <a:pt x="1309" y="7424"/>
                  </a:cubicBezTo>
                  <a:cubicBezTo>
                    <a:pt x="1560" y="7583"/>
                    <a:pt x="1801" y="7654"/>
                    <a:pt x="2033" y="7654"/>
                  </a:cubicBezTo>
                  <a:cubicBezTo>
                    <a:pt x="3626" y="7654"/>
                    <a:pt x="4751" y="4319"/>
                    <a:pt x="5082" y="3309"/>
                  </a:cubicBezTo>
                  <a:cubicBezTo>
                    <a:pt x="5291" y="2646"/>
                    <a:pt x="6011" y="1072"/>
                    <a:pt x="5651" y="370"/>
                  </a:cubicBezTo>
                  <a:cubicBezTo>
                    <a:pt x="5545" y="143"/>
                    <a:pt x="5330" y="1"/>
                    <a:pt x="4949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6" name="Google Shape;186;p17"/>
            <p:cNvSpPr/>
            <p:nvPr/>
          </p:nvSpPr>
          <p:spPr>
            <a:xfrm>
              <a:off x="2270228" y="2837755"/>
              <a:ext cx="292750" cy="377555"/>
            </a:xfrm>
            <a:custGeom>
              <a:avLst/>
              <a:gdLst/>
              <a:ahLst/>
              <a:cxnLst/>
              <a:rect l="l" t="t" r="r" b="b"/>
              <a:pathLst>
                <a:path w="3490" h="4501" extrusionOk="0">
                  <a:moveTo>
                    <a:pt x="2905" y="1"/>
                  </a:moveTo>
                  <a:cubicBezTo>
                    <a:pt x="2265" y="1"/>
                    <a:pt x="1417" y="421"/>
                    <a:pt x="816" y="1315"/>
                  </a:cubicBezTo>
                  <a:cubicBezTo>
                    <a:pt x="1" y="2529"/>
                    <a:pt x="20" y="4122"/>
                    <a:pt x="607" y="4501"/>
                  </a:cubicBezTo>
                  <a:lnTo>
                    <a:pt x="3490" y="159"/>
                  </a:lnTo>
                  <a:cubicBezTo>
                    <a:pt x="3335" y="54"/>
                    <a:pt x="3133" y="1"/>
                    <a:pt x="2905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7" name="Google Shape;187;p17"/>
            <p:cNvSpPr/>
            <p:nvPr/>
          </p:nvSpPr>
          <p:spPr>
            <a:xfrm>
              <a:off x="1581552" y="3364621"/>
              <a:ext cx="784217" cy="790760"/>
            </a:xfrm>
            <a:custGeom>
              <a:avLst/>
              <a:gdLst/>
              <a:ahLst/>
              <a:cxnLst/>
              <a:rect l="l" t="t" r="r" b="b"/>
              <a:pathLst>
                <a:path w="9349" h="9427" extrusionOk="0">
                  <a:moveTo>
                    <a:pt x="7691" y="1"/>
                  </a:moveTo>
                  <a:cubicBezTo>
                    <a:pt x="5760" y="1"/>
                    <a:pt x="3507" y="1564"/>
                    <a:pt x="2390" y="3017"/>
                  </a:cubicBezTo>
                  <a:cubicBezTo>
                    <a:pt x="1385" y="4345"/>
                    <a:pt x="0" y="7492"/>
                    <a:pt x="1498" y="8914"/>
                  </a:cubicBezTo>
                  <a:cubicBezTo>
                    <a:pt x="1880" y="9273"/>
                    <a:pt x="2280" y="9427"/>
                    <a:pt x="2685" y="9427"/>
                  </a:cubicBezTo>
                  <a:cubicBezTo>
                    <a:pt x="4699" y="9427"/>
                    <a:pt x="6849" y="5642"/>
                    <a:pt x="7528" y="4458"/>
                  </a:cubicBezTo>
                  <a:cubicBezTo>
                    <a:pt x="7983" y="3643"/>
                    <a:pt x="9348" y="1747"/>
                    <a:pt x="9045" y="723"/>
                  </a:cubicBezTo>
                  <a:cubicBezTo>
                    <a:pt x="8931" y="306"/>
                    <a:pt x="8571" y="40"/>
                    <a:pt x="7794" y="2"/>
                  </a:cubicBezTo>
                  <a:cubicBezTo>
                    <a:pt x="7760" y="1"/>
                    <a:pt x="7725" y="1"/>
                    <a:pt x="7691" y="1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8" name="Google Shape;188;p17"/>
            <p:cNvSpPr/>
            <p:nvPr/>
          </p:nvSpPr>
          <p:spPr>
            <a:xfrm>
              <a:off x="825352" y="3316892"/>
              <a:ext cx="1215961" cy="1117902"/>
            </a:xfrm>
            <a:custGeom>
              <a:avLst/>
              <a:gdLst/>
              <a:ahLst/>
              <a:cxnLst/>
              <a:rect l="l" t="t" r="r" b="b"/>
              <a:pathLst>
                <a:path w="14496" h="13327" extrusionOk="0">
                  <a:moveTo>
                    <a:pt x="10741" y="1"/>
                  </a:moveTo>
                  <a:cubicBezTo>
                    <a:pt x="5723" y="1"/>
                    <a:pt x="1" y="7879"/>
                    <a:pt x="3915" y="12195"/>
                  </a:cubicBezTo>
                  <a:cubicBezTo>
                    <a:pt x="4639" y="12999"/>
                    <a:pt x="5598" y="13326"/>
                    <a:pt x="6624" y="13326"/>
                  </a:cubicBezTo>
                  <a:cubicBezTo>
                    <a:pt x="8766" y="13326"/>
                    <a:pt x="11198" y="11900"/>
                    <a:pt x="12391" y="10412"/>
                  </a:cubicBezTo>
                  <a:cubicBezTo>
                    <a:pt x="13566" y="8933"/>
                    <a:pt x="14192" y="7303"/>
                    <a:pt x="14211" y="5975"/>
                  </a:cubicBezTo>
                  <a:cubicBezTo>
                    <a:pt x="14230" y="5824"/>
                    <a:pt x="14249" y="5691"/>
                    <a:pt x="14249" y="5539"/>
                  </a:cubicBezTo>
                  <a:cubicBezTo>
                    <a:pt x="14306" y="4326"/>
                    <a:pt x="13718" y="3169"/>
                    <a:pt x="12732" y="2486"/>
                  </a:cubicBezTo>
                  <a:lnTo>
                    <a:pt x="14495" y="2012"/>
                  </a:lnTo>
                  <a:cubicBezTo>
                    <a:pt x="13439" y="593"/>
                    <a:pt x="12116" y="1"/>
                    <a:pt x="10741" y="1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189;p17"/>
            <p:cNvSpPr/>
            <p:nvPr/>
          </p:nvSpPr>
          <p:spPr>
            <a:xfrm>
              <a:off x="-304797" y="3627174"/>
              <a:ext cx="2082048" cy="2196631"/>
            </a:xfrm>
            <a:custGeom>
              <a:avLst/>
              <a:gdLst/>
              <a:ahLst/>
              <a:cxnLst/>
              <a:rect l="l" t="t" r="r" b="b"/>
              <a:pathLst>
                <a:path w="24821" h="26187" extrusionOk="0">
                  <a:moveTo>
                    <a:pt x="14638" y="1"/>
                  </a:moveTo>
                  <a:lnTo>
                    <a:pt x="0" y="17806"/>
                  </a:lnTo>
                  <a:lnTo>
                    <a:pt x="10182" y="26187"/>
                  </a:lnTo>
                  <a:lnTo>
                    <a:pt x="24821" y="8382"/>
                  </a:lnTo>
                  <a:lnTo>
                    <a:pt x="146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0" name="Google Shape;190;p17"/>
            <p:cNvSpPr/>
            <p:nvPr/>
          </p:nvSpPr>
          <p:spPr>
            <a:xfrm>
              <a:off x="1419324" y="3126479"/>
              <a:ext cx="658562" cy="643714"/>
            </a:xfrm>
            <a:custGeom>
              <a:avLst/>
              <a:gdLst/>
              <a:ahLst/>
              <a:cxnLst/>
              <a:rect l="l" t="t" r="r" b="b"/>
              <a:pathLst>
                <a:path w="7851" h="7674" extrusionOk="0">
                  <a:moveTo>
                    <a:pt x="4586" y="0"/>
                  </a:moveTo>
                  <a:cubicBezTo>
                    <a:pt x="3316" y="0"/>
                    <a:pt x="1957" y="799"/>
                    <a:pt x="1138" y="2178"/>
                  </a:cubicBezTo>
                  <a:cubicBezTo>
                    <a:pt x="0" y="4093"/>
                    <a:pt x="323" y="6387"/>
                    <a:pt x="1877" y="7297"/>
                  </a:cubicBezTo>
                  <a:cubicBezTo>
                    <a:pt x="2308" y="7552"/>
                    <a:pt x="2787" y="7673"/>
                    <a:pt x="3280" y="7673"/>
                  </a:cubicBezTo>
                  <a:cubicBezTo>
                    <a:pt x="4544" y="7673"/>
                    <a:pt x="5894" y="6874"/>
                    <a:pt x="6713" y="5496"/>
                  </a:cubicBezTo>
                  <a:cubicBezTo>
                    <a:pt x="7850" y="3581"/>
                    <a:pt x="7528" y="1287"/>
                    <a:pt x="5992" y="376"/>
                  </a:cubicBezTo>
                  <a:cubicBezTo>
                    <a:pt x="5562" y="121"/>
                    <a:pt x="5081" y="0"/>
                    <a:pt x="4586" y="0"/>
                  </a:cubicBezTo>
                  <a:close/>
                </a:path>
              </a:pathLst>
            </a:custGeom>
            <a:solidFill>
              <a:srgbClr val="F0B4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1" name="Google Shape;191;p17"/>
            <p:cNvSpPr/>
            <p:nvPr/>
          </p:nvSpPr>
          <p:spPr>
            <a:xfrm>
              <a:off x="1621313" y="1831501"/>
              <a:ext cx="1205727" cy="1946913"/>
            </a:xfrm>
            <a:custGeom>
              <a:avLst/>
              <a:gdLst/>
              <a:ahLst/>
              <a:cxnLst/>
              <a:rect l="l" t="t" r="r" b="b"/>
              <a:pathLst>
                <a:path w="14374" h="23210" extrusionOk="0">
                  <a:moveTo>
                    <a:pt x="9216" y="1"/>
                  </a:moveTo>
                  <a:lnTo>
                    <a:pt x="0" y="17635"/>
                  </a:lnTo>
                  <a:lnTo>
                    <a:pt x="4494" y="23209"/>
                  </a:lnTo>
                  <a:lnTo>
                    <a:pt x="14373" y="6144"/>
                  </a:lnTo>
                  <a:lnTo>
                    <a:pt x="9216" y="1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1311115" y="1712220"/>
              <a:ext cx="1514331" cy="2067788"/>
            </a:xfrm>
            <a:custGeom>
              <a:avLst/>
              <a:gdLst/>
              <a:ahLst/>
              <a:cxnLst/>
              <a:rect l="l" t="t" r="r" b="b"/>
              <a:pathLst>
                <a:path w="18053" h="24651" extrusionOk="0">
                  <a:moveTo>
                    <a:pt x="10126" y="1"/>
                  </a:moveTo>
                  <a:lnTo>
                    <a:pt x="1" y="17805"/>
                  </a:lnTo>
                  <a:lnTo>
                    <a:pt x="8230" y="24650"/>
                  </a:lnTo>
                  <a:lnTo>
                    <a:pt x="18052" y="7547"/>
                  </a:lnTo>
                  <a:lnTo>
                    <a:pt x="10126" y="1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1174387" y="1707439"/>
              <a:ext cx="1644684" cy="2094798"/>
            </a:xfrm>
            <a:custGeom>
              <a:avLst/>
              <a:gdLst/>
              <a:ahLst/>
              <a:cxnLst/>
              <a:rect l="l" t="t" r="r" b="b"/>
              <a:pathLst>
                <a:path w="19607" h="24973" extrusionOk="0">
                  <a:moveTo>
                    <a:pt x="9671" y="1"/>
                  </a:moveTo>
                  <a:lnTo>
                    <a:pt x="0" y="17881"/>
                  </a:lnTo>
                  <a:lnTo>
                    <a:pt x="9765" y="24973"/>
                  </a:lnTo>
                  <a:lnTo>
                    <a:pt x="19606" y="7870"/>
                  </a:lnTo>
                  <a:lnTo>
                    <a:pt x="9671" y="1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4" name="Google Shape;194;p17"/>
            <p:cNvSpPr/>
            <p:nvPr/>
          </p:nvSpPr>
          <p:spPr>
            <a:xfrm>
              <a:off x="934231" y="3235946"/>
              <a:ext cx="1135014" cy="588855"/>
            </a:xfrm>
            <a:custGeom>
              <a:avLst/>
              <a:gdLst/>
              <a:ahLst/>
              <a:cxnLst/>
              <a:rect l="l" t="t" r="r" b="b"/>
              <a:pathLst>
                <a:path w="13531" h="7020" extrusionOk="0">
                  <a:moveTo>
                    <a:pt x="493" y="0"/>
                  </a:moveTo>
                  <a:lnTo>
                    <a:pt x="0" y="342"/>
                  </a:lnTo>
                  <a:lnTo>
                    <a:pt x="12496" y="6978"/>
                  </a:lnTo>
                  <a:lnTo>
                    <a:pt x="12534" y="6997"/>
                  </a:lnTo>
                  <a:lnTo>
                    <a:pt x="12534" y="6978"/>
                  </a:lnTo>
                  <a:cubicBezTo>
                    <a:pt x="12608" y="7007"/>
                    <a:pt x="12682" y="7020"/>
                    <a:pt x="12753" y="7020"/>
                  </a:cubicBezTo>
                  <a:cubicBezTo>
                    <a:pt x="13202" y="7020"/>
                    <a:pt x="13530" y="6497"/>
                    <a:pt x="13235" y="6087"/>
                  </a:cubicBezTo>
                  <a:lnTo>
                    <a:pt x="8229" y="190"/>
                  </a:lnTo>
                  <a:lnTo>
                    <a:pt x="7585" y="285"/>
                  </a:lnTo>
                  <a:lnTo>
                    <a:pt x="12458" y="6068"/>
                  </a:lnTo>
                  <a:lnTo>
                    <a:pt x="4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5" name="Google Shape;195;p17"/>
            <p:cNvSpPr/>
            <p:nvPr/>
          </p:nvSpPr>
          <p:spPr>
            <a:xfrm>
              <a:off x="932637" y="1724970"/>
              <a:ext cx="1892809" cy="2056631"/>
            </a:xfrm>
            <a:custGeom>
              <a:avLst/>
              <a:gdLst/>
              <a:ahLst/>
              <a:cxnLst/>
              <a:rect l="l" t="t" r="r" b="b"/>
              <a:pathLst>
                <a:path w="22565" h="24518" extrusionOk="0">
                  <a:moveTo>
                    <a:pt x="9841" y="0"/>
                  </a:moveTo>
                  <a:lnTo>
                    <a:pt x="0" y="18336"/>
                  </a:lnTo>
                  <a:lnTo>
                    <a:pt x="12723" y="24517"/>
                  </a:lnTo>
                  <a:lnTo>
                    <a:pt x="22564" y="7414"/>
                  </a:lnTo>
                  <a:lnTo>
                    <a:pt x="9841" y="0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6" name="Google Shape;196;p17"/>
            <p:cNvSpPr/>
            <p:nvPr/>
          </p:nvSpPr>
          <p:spPr>
            <a:xfrm>
              <a:off x="1939395" y="2321375"/>
              <a:ext cx="928999" cy="1479268"/>
            </a:xfrm>
            <a:custGeom>
              <a:avLst/>
              <a:gdLst/>
              <a:ahLst/>
              <a:cxnLst/>
              <a:rect l="l" t="t" r="r" b="b"/>
              <a:pathLst>
                <a:path w="11075" h="17635" extrusionOk="0">
                  <a:moveTo>
                    <a:pt x="9823" y="1"/>
                  </a:moveTo>
                  <a:lnTo>
                    <a:pt x="1" y="17104"/>
                  </a:lnTo>
                  <a:lnTo>
                    <a:pt x="1290" y="17635"/>
                  </a:lnTo>
                  <a:lnTo>
                    <a:pt x="11074" y="570"/>
                  </a:lnTo>
                  <a:lnTo>
                    <a:pt x="982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7" name="Google Shape;197;p17"/>
            <p:cNvSpPr/>
            <p:nvPr/>
          </p:nvSpPr>
          <p:spPr>
            <a:xfrm>
              <a:off x="1758125" y="1723376"/>
              <a:ext cx="1133420" cy="673157"/>
            </a:xfrm>
            <a:custGeom>
              <a:avLst/>
              <a:gdLst/>
              <a:ahLst/>
              <a:cxnLst/>
              <a:rect l="l" t="t" r="r" b="b"/>
              <a:pathLst>
                <a:path w="13512" h="8025" extrusionOk="0">
                  <a:moveTo>
                    <a:pt x="0" y="0"/>
                  </a:moveTo>
                  <a:lnTo>
                    <a:pt x="12477" y="7983"/>
                  </a:lnTo>
                  <a:lnTo>
                    <a:pt x="12515" y="7983"/>
                  </a:lnTo>
                  <a:cubicBezTo>
                    <a:pt x="12589" y="8011"/>
                    <a:pt x="12663" y="8024"/>
                    <a:pt x="12734" y="8024"/>
                  </a:cubicBezTo>
                  <a:cubicBezTo>
                    <a:pt x="13183" y="8024"/>
                    <a:pt x="13511" y="7501"/>
                    <a:pt x="13216" y="7092"/>
                  </a:cubicBezTo>
                  <a:lnTo>
                    <a:pt x="7793" y="1347"/>
                  </a:lnTo>
                  <a:lnTo>
                    <a:pt x="7566" y="1290"/>
                  </a:lnTo>
                  <a:lnTo>
                    <a:pt x="12439" y="7073"/>
                  </a:lnTo>
                  <a:lnTo>
                    <a:pt x="12439" y="7073"/>
                  </a:lnTo>
                  <a:lnTo>
                    <a:pt x="417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8" name="Google Shape;198;p17"/>
            <p:cNvSpPr/>
            <p:nvPr/>
          </p:nvSpPr>
          <p:spPr>
            <a:xfrm>
              <a:off x="2071426" y="3152399"/>
              <a:ext cx="354739" cy="632139"/>
            </a:xfrm>
            <a:custGeom>
              <a:avLst/>
              <a:gdLst/>
              <a:ahLst/>
              <a:cxnLst/>
              <a:rect l="l" t="t" r="r" b="b"/>
              <a:pathLst>
                <a:path w="4229" h="7536" extrusionOk="0">
                  <a:moveTo>
                    <a:pt x="3026" y="1"/>
                  </a:moveTo>
                  <a:cubicBezTo>
                    <a:pt x="2078" y="1"/>
                    <a:pt x="1354" y="1838"/>
                    <a:pt x="1062" y="2438"/>
                  </a:cubicBezTo>
                  <a:cubicBezTo>
                    <a:pt x="607" y="3367"/>
                    <a:pt x="1" y="4182"/>
                    <a:pt x="76" y="5263"/>
                  </a:cubicBezTo>
                  <a:cubicBezTo>
                    <a:pt x="114" y="6059"/>
                    <a:pt x="456" y="7159"/>
                    <a:pt x="1328" y="7462"/>
                  </a:cubicBezTo>
                  <a:cubicBezTo>
                    <a:pt x="1479" y="7512"/>
                    <a:pt x="1620" y="7535"/>
                    <a:pt x="1753" y="7535"/>
                  </a:cubicBezTo>
                  <a:cubicBezTo>
                    <a:pt x="3388" y="7535"/>
                    <a:pt x="3686" y="4003"/>
                    <a:pt x="3774" y="2968"/>
                  </a:cubicBezTo>
                  <a:cubicBezTo>
                    <a:pt x="3831" y="2286"/>
                    <a:pt x="4229" y="864"/>
                    <a:pt x="3603" y="257"/>
                  </a:cubicBezTo>
                  <a:cubicBezTo>
                    <a:pt x="3527" y="181"/>
                    <a:pt x="3433" y="124"/>
                    <a:pt x="3338" y="67"/>
                  </a:cubicBezTo>
                  <a:cubicBezTo>
                    <a:pt x="3231" y="22"/>
                    <a:pt x="3128" y="1"/>
                    <a:pt x="3026" y="1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9" name="Google Shape;199;p17"/>
            <p:cNvSpPr/>
            <p:nvPr/>
          </p:nvSpPr>
          <p:spPr>
            <a:xfrm>
              <a:off x="2193895" y="2932291"/>
              <a:ext cx="340479" cy="497423"/>
            </a:xfrm>
            <a:custGeom>
              <a:avLst/>
              <a:gdLst/>
              <a:ahLst/>
              <a:cxnLst/>
              <a:rect l="l" t="t" r="r" b="b"/>
              <a:pathLst>
                <a:path w="4059" h="5930" extrusionOk="0">
                  <a:moveTo>
                    <a:pt x="2582" y="1"/>
                  </a:moveTo>
                  <a:cubicBezTo>
                    <a:pt x="1864" y="1"/>
                    <a:pt x="1222" y="936"/>
                    <a:pt x="930" y="1459"/>
                  </a:cubicBezTo>
                  <a:cubicBezTo>
                    <a:pt x="361" y="2426"/>
                    <a:pt x="1" y="4151"/>
                    <a:pt x="304" y="5251"/>
                  </a:cubicBezTo>
                  <a:cubicBezTo>
                    <a:pt x="440" y="5737"/>
                    <a:pt x="621" y="5929"/>
                    <a:pt x="829" y="5929"/>
                  </a:cubicBezTo>
                  <a:cubicBezTo>
                    <a:pt x="1027" y="5929"/>
                    <a:pt x="1249" y="5756"/>
                    <a:pt x="1480" y="5498"/>
                  </a:cubicBezTo>
                  <a:cubicBezTo>
                    <a:pt x="2010" y="4777"/>
                    <a:pt x="2447" y="4000"/>
                    <a:pt x="2750" y="3165"/>
                  </a:cubicBezTo>
                  <a:cubicBezTo>
                    <a:pt x="2996" y="2369"/>
                    <a:pt x="4058" y="852"/>
                    <a:pt x="3110" y="170"/>
                  </a:cubicBezTo>
                  <a:lnTo>
                    <a:pt x="3091" y="170"/>
                  </a:lnTo>
                  <a:cubicBezTo>
                    <a:pt x="2920" y="51"/>
                    <a:pt x="2748" y="1"/>
                    <a:pt x="2582" y="1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0" name="Google Shape;200;p17"/>
            <p:cNvSpPr/>
            <p:nvPr/>
          </p:nvSpPr>
          <p:spPr>
            <a:xfrm>
              <a:off x="1503626" y="3442213"/>
              <a:ext cx="858957" cy="786482"/>
            </a:xfrm>
            <a:custGeom>
              <a:avLst/>
              <a:gdLst/>
              <a:ahLst/>
              <a:cxnLst/>
              <a:rect l="l" t="t" r="r" b="b"/>
              <a:pathLst>
                <a:path w="10240" h="9376" extrusionOk="0">
                  <a:moveTo>
                    <a:pt x="8063" y="0"/>
                  </a:moveTo>
                  <a:cubicBezTo>
                    <a:pt x="7765" y="0"/>
                    <a:pt x="7462" y="146"/>
                    <a:pt x="7168" y="518"/>
                  </a:cubicBezTo>
                  <a:cubicBezTo>
                    <a:pt x="6580" y="1239"/>
                    <a:pt x="6125" y="2035"/>
                    <a:pt x="5328" y="2585"/>
                  </a:cubicBezTo>
                  <a:cubicBezTo>
                    <a:pt x="4551" y="3135"/>
                    <a:pt x="3736" y="3723"/>
                    <a:pt x="2920" y="4292"/>
                  </a:cubicBezTo>
                  <a:cubicBezTo>
                    <a:pt x="1555" y="5240"/>
                    <a:pt x="0" y="7648"/>
                    <a:pt x="1783" y="8975"/>
                  </a:cubicBezTo>
                  <a:cubicBezTo>
                    <a:pt x="2165" y="9258"/>
                    <a:pt x="2555" y="9376"/>
                    <a:pt x="2941" y="9376"/>
                  </a:cubicBezTo>
                  <a:cubicBezTo>
                    <a:pt x="4237" y="9376"/>
                    <a:pt x="5487" y="8042"/>
                    <a:pt x="6277" y="7136"/>
                  </a:cubicBezTo>
                  <a:cubicBezTo>
                    <a:pt x="6845" y="6491"/>
                    <a:pt x="7490" y="5884"/>
                    <a:pt x="8040" y="5240"/>
                  </a:cubicBezTo>
                  <a:cubicBezTo>
                    <a:pt x="8381" y="4804"/>
                    <a:pt x="8760" y="4405"/>
                    <a:pt x="9102" y="3969"/>
                  </a:cubicBezTo>
                  <a:cubicBezTo>
                    <a:pt x="9652" y="3287"/>
                    <a:pt x="10239" y="2585"/>
                    <a:pt x="10050" y="1827"/>
                  </a:cubicBezTo>
                  <a:cubicBezTo>
                    <a:pt x="9993" y="1599"/>
                    <a:pt x="9898" y="1410"/>
                    <a:pt x="9746" y="1239"/>
                  </a:cubicBezTo>
                  <a:cubicBezTo>
                    <a:pt x="9319" y="682"/>
                    <a:pt x="8705" y="0"/>
                    <a:pt x="8063" y="0"/>
                  </a:cubicBezTo>
                  <a:close/>
                </a:path>
              </a:pathLst>
            </a:custGeom>
            <a:solidFill>
              <a:srgbClr val="F4CC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1" name="Google Shape;201;p17"/>
          <p:cNvGrpSpPr/>
          <p:nvPr/>
        </p:nvGrpSpPr>
        <p:grpSpPr>
          <a:xfrm>
            <a:off x="2586034" y="2334848"/>
            <a:ext cx="1908900" cy="1033602"/>
            <a:chOff x="2586693" y="2664823"/>
            <a:chExt cx="1908900" cy="1033602"/>
          </a:xfrm>
        </p:grpSpPr>
        <p:sp>
          <p:nvSpPr>
            <p:cNvPr id="202" name="Google Shape;202;p17"/>
            <p:cNvSpPr txBox="1"/>
            <p:nvPr/>
          </p:nvSpPr>
          <p:spPr>
            <a:xfrm>
              <a:off x="2586693" y="2664823"/>
              <a:ext cx="19089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>
                  <a:solidFill>
                    <a:schemeClr val="dk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Online Form</a:t>
              </a:r>
              <a:endParaRPr sz="2000" dirty="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03" name="Google Shape;203;p17"/>
            <p:cNvSpPr txBox="1"/>
            <p:nvPr/>
          </p:nvSpPr>
          <p:spPr>
            <a:xfrm>
              <a:off x="2773860" y="3009025"/>
              <a:ext cx="1721700" cy="68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Allows tracking of responses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04" name="Google Shape;204;p17"/>
          <p:cNvGrpSpPr/>
          <p:nvPr/>
        </p:nvGrpSpPr>
        <p:grpSpPr>
          <a:xfrm>
            <a:off x="4649066" y="3150148"/>
            <a:ext cx="1908900" cy="1033602"/>
            <a:chOff x="4649725" y="3698423"/>
            <a:chExt cx="1908900" cy="1033602"/>
          </a:xfrm>
        </p:grpSpPr>
        <p:sp>
          <p:nvSpPr>
            <p:cNvPr id="205" name="Google Shape;205;p17"/>
            <p:cNvSpPr txBox="1"/>
            <p:nvPr/>
          </p:nvSpPr>
          <p:spPr>
            <a:xfrm>
              <a:off x="4649725" y="3698423"/>
              <a:ext cx="19089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>
                  <a:solidFill>
                    <a:schemeClr val="l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Acknowledging</a:t>
              </a:r>
              <a:endParaRPr sz="2000" dirty="0">
                <a:solidFill>
                  <a:schemeClr val="l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06" name="Google Shape;206;p17"/>
            <p:cNvSpPr txBox="1"/>
            <p:nvPr/>
          </p:nvSpPr>
          <p:spPr>
            <a:xfrm>
              <a:off x="4649733" y="4042625"/>
              <a:ext cx="1770300" cy="68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That the signer knows where the book is located and will ask questions if needed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07" name="Google Shape;207;p17"/>
          <p:cNvGrpSpPr/>
          <p:nvPr/>
        </p:nvGrpSpPr>
        <p:grpSpPr>
          <a:xfrm>
            <a:off x="3935807" y="1869141"/>
            <a:ext cx="457004" cy="456601"/>
            <a:chOff x="3936466" y="2199116"/>
            <a:chExt cx="457004" cy="456601"/>
          </a:xfrm>
        </p:grpSpPr>
        <p:sp>
          <p:nvSpPr>
            <p:cNvPr id="208" name="Google Shape;208;p17"/>
            <p:cNvSpPr/>
            <p:nvPr/>
          </p:nvSpPr>
          <p:spPr>
            <a:xfrm>
              <a:off x="4151341" y="2252613"/>
              <a:ext cx="120331" cy="120358"/>
            </a:xfrm>
            <a:custGeom>
              <a:avLst/>
              <a:gdLst/>
              <a:ahLst/>
              <a:cxnLst/>
              <a:rect l="l" t="t" r="r" b="b"/>
              <a:pathLst>
                <a:path w="5095" h="5094" extrusionOk="0">
                  <a:moveTo>
                    <a:pt x="565" y="0"/>
                  </a:moveTo>
                  <a:cubicBezTo>
                    <a:pt x="251" y="0"/>
                    <a:pt x="1" y="254"/>
                    <a:pt x="1" y="568"/>
                  </a:cubicBezTo>
                  <a:cubicBezTo>
                    <a:pt x="1" y="879"/>
                    <a:pt x="251" y="1132"/>
                    <a:pt x="565" y="1132"/>
                  </a:cubicBezTo>
                  <a:cubicBezTo>
                    <a:pt x="2440" y="1135"/>
                    <a:pt x="3959" y="2654"/>
                    <a:pt x="3962" y="4529"/>
                  </a:cubicBezTo>
                  <a:cubicBezTo>
                    <a:pt x="3962" y="4843"/>
                    <a:pt x="4216" y="5094"/>
                    <a:pt x="4530" y="5094"/>
                  </a:cubicBezTo>
                  <a:cubicBezTo>
                    <a:pt x="4841" y="5094"/>
                    <a:pt x="5094" y="4843"/>
                    <a:pt x="5094" y="4529"/>
                  </a:cubicBezTo>
                  <a:cubicBezTo>
                    <a:pt x="5091" y="2029"/>
                    <a:pt x="3065" y="3"/>
                    <a:pt x="56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09" name="Google Shape;209;p17"/>
            <p:cNvSpPr/>
            <p:nvPr/>
          </p:nvSpPr>
          <p:spPr>
            <a:xfrm>
              <a:off x="3997022" y="2199116"/>
              <a:ext cx="348311" cy="456601"/>
            </a:xfrm>
            <a:custGeom>
              <a:avLst/>
              <a:gdLst/>
              <a:ahLst/>
              <a:cxnLst/>
              <a:rect l="l" t="t" r="r" b="b"/>
              <a:pathLst>
                <a:path w="14748" h="19325" extrusionOk="0">
                  <a:moveTo>
                    <a:pt x="7088" y="1135"/>
                  </a:moveTo>
                  <a:cubicBezTo>
                    <a:pt x="8391" y="1135"/>
                    <a:pt x="9651" y="1571"/>
                    <a:pt x="10668" y="2397"/>
                  </a:cubicBezTo>
                  <a:cubicBezTo>
                    <a:pt x="13159" y="4417"/>
                    <a:pt x="13473" y="8104"/>
                    <a:pt x="11360" y="10516"/>
                  </a:cubicBezTo>
                  <a:cubicBezTo>
                    <a:pt x="10572" y="11419"/>
                    <a:pt x="10085" y="12503"/>
                    <a:pt x="9962" y="13626"/>
                  </a:cubicBezTo>
                  <a:lnTo>
                    <a:pt x="4237" y="13626"/>
                  </a:lnTo>
                  <a:cubicBezTo>
                    <a:pt x="4107" y="12482"/>
                    <a:pt x="3630" y="11407"/>
                    <a:pt x="2866" y="10550"/>
                  </a:cubicBezTo>
                  <a:cubicBezTo>
                    <a:pt x="1658" y="9191"/>
                    <a:pt x="1184" y="7367"/>
                    <a:pt x="1571" y="5549"/>
                  </a:cubicBezTo>
                  <a:cubicBezTo>
                    <a:pt x="2020" y="3427"/>
                    <a:pt x="3748" y="1706"/>
                    <a:pt x="5873" y="1262"/>
                  </a:cubicBezTo>
                  <a:cubicBezTo>
                    <a:pt x="6278" y="1177"/>
                    <a:pt x="6685" y="1135"/>
                    <a:pt x="7088" y="1135"/>
                  </a:cubicBezTo>
                  <a:close/>
                  <a:moveTo>
                    <a:pt x="9931" y="14759"/>
                  </a:moveTo>
                  <a:lnTo>
                    <a:pt x="9931" y="15323"/>
                  </a:lnTo>
                  <a:cubicBezTo>
                    <a:pt x="9931" y="15637"/>
                    <a:pt x="9678" y="15891"/>
                    <a:pt x="9364" y="15891"/>
                  </a:cubicBezTo>
                  <a:lnTo>
                    <a:pt x="4835" y="15891"/>
                  </a:lnTo>
                  <a:cubicBezTo>
                    <a:pt x="4521" y="15891"/>
                    <a:pt x="4270" y="15637"/>
                    <a:pt x="4270" y="15323"/>
                  </a:cubicBezTo>
                  <a:lnTo>
                    <a:pt x="4270" y="14759"/>
                  </a:lnTo>
                  <a:close/>
                  <a:moveTo>
                    <a:pt x="8699" y="17023"/>
                  </a:moveTo>
                  <a:cubicBezTo>
                    <a:pt x="8464" y="17694"/>
                    <a:pt x="7827" y="18192"/>
                    <a:pt x="7099" y="18192"/>
                  </a:cubicBezTo>
                  <a:cubicBezTo>
                    <a:pt x="6371" y="18192"/>
                    <a:pt x="5734" y="17694"/>
                    <a:pt x="5499" y="17023"/>
                  </a:cubicBezTo>
                  <a:close/>
                  <a:moveTo>
                    <a:pt x="7087" y="0"/>
                  </a:moveTo>
                  <a:cubicBezTo>
                    <a:pt x="6607" y="0"/>
                    <a:pt x="6123" y="50"/>
                    <a:pt x="5641" y="151"/>
                  </a:cubicBezTo>
                  <a:cubicBezTo>
                    <a:pt x="3053" y="712"/>
                    <a:pt x="1027" y="2729"/>
                    <a:pt x="462" y="5314"/>
                  </a:cubicBezTo>
                  <a:cubicBezTo>
                    <a:pt x="0" y="7488"/>
                    <a:pt x="568" y="9671"/>
                    <a:pt x="2020" y="11301"/>
                  </a:cubicBezTo>
                  <a:cubicBezTo>
                    <a:pt x="2730" y="12099"/>
                    <a:pt x="3135" y="13149"/>
                    <a:pt x="3135" y="14191"/>
                  </a:cubicBezTo>
                  <a:lnTo>
                    <a:pt x="3135" y="15323"/>
                  </a:lnTo>
                  <a:cubicBezTo>
                    <a:pt x="3138" y="16060"/>
                    <a:pt x="3612" y="16709"/>
                    <a:pt x="4309" y="16939"/>
                  </a:cubicBezTo>
                  <a:cubicBezTo>
                    <a:pt x="4409" y="17518"/>
                    <a:pt x="4681" y="18053"/>
                    <a:pt x="5094" y="18473"/>
                  </a:cubicBezTo>
                  <a:cubicBezTo>
                    <a:pt x="5642" y="19040"/>
                    <a:pt x="6371" y="19324"/>
                    <a:pt x="7099" y="19324"/>
                  </a:cubicBezTo>
                  <a:cubicBezTo>
                    <a:pt x="7828" y="19324"/>
                    <a:pt x="8556" y="19040"/>
                    <a:pt x="9104" y="18473"/>
                  </a:cubicBezTo>
                  <a:cubicBezTo>
                    <a:pt x="9518" y="18053"/>
                    <a:pt x="9790" y="17518"/>
                    <a:pt x="9889" y="16939"/>
                  </a:cubicBezTo>
                  <a:cubicBezTo>
                    <a:pt x="10587" y="16709"/>
                    <a:pt x="11061" y="16060"/>
                    <a:pt x="11064" y="15323"/>
                  </a:cubicBezTo>
                  <a:lnTo>
                    <a:pt x="11064" y="14191"/>
                  </a:lnTo>
                  <a:cubicBezTo>
                    <a:pt x="11064" y="13149"/>
                    <a:pt x="11471" y="12108"/>
                    <a:pt x="12211" y="11262"/>
                  </a:cubicBezTo>
                  <a:cubicBezTo>
                    <a:pt x="14747" y="8366"/>
                    <a:pt x="14370" y="3943"/>
                    <a:pt x="11381" y="1518"/>
                  </a:cubicBezTo>
                  <a:cubicBezTo>
                    <a:pt x="10159" y="525"/>
                    <a:pt x="8647" y="0"/>
                    <a:pt x="7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3936466" y="2359632"/>
              <a:ext cx="53517" cy="26770"/>
            </a:xfrm>
            <a:custGeom>
              <a:avLst/>
              <a:gdLst/>
              <a:ahLst/>
              <a:cxnLst/>
              <a:rect l="l" t="t" r="r" b="b"/>
              <a:pathLst>
                <a:path w="2266" h="1133" extrusionOk="0">
                  <a:moveTo>
                    <a:pt x="569" y="0"/>
                  </a:moveTo>
                  <a:cubicBezTo>
                    <a:pt x="255" y="0"/>
                    <a:pt x="1" y="254"/>
                    <a:pt x="1" y="568"/>
                  </a:cubicBezTo>
                  <a:cubicBezTo>
                    <a:pt x="1" y="879"/>
                    <a:pt x="255" y="1133"/>
                    <a:pt x="569" y="1133"/>
                  </a:cubicBezTo>
                  <a:lnTo>
                    <a:pt x="1701" y="1133"/>
                  </a:lnTo>
                  <a:cubicBezTo>
                    <a:pt x="2012" y="1133"/>
                    <a:pt x="2266" y="879"/>
                    <a:pt x="2266" y="568"/>
                  </a:cubicBezTo>
                  <a:cubicBezTo>
                    <a:pt x="2266" y="254"/>
                    <a:pt x="2012" y="0"/>
                    <a:pt x="17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11" name="Google Shape;211;p17"/>
            <p:cNvSpPr/>
            <p:nvPr/>
          </p:nvSpPr>
          <p:spPr>
            <a:xfrm>
              <a:off x="3939253" y="2270052"/>
              <a:ext cx="47944" cy="45388"/>
            </a:xfrm>
            <a:custGeom>
              <a:avLst/>
              <a:gdLst/>
              <a:ahLst/>
              <a:cxnLst/>
              <a:rect l="l" t="t" r="r" b="b"/>
              <a:pathLst>
                <a:path w="2030" h="1921" extrusionOk="0">
                  <a:moveTo>
                    <a:pt x="622" y="0"/>
                  </a:moveTo>
                  <a:cubicBezTo>
                    <a:pt x="476" y="0"/>
                    <a:pt x="331" y="56"/>
                    <a:pt x="221" y="168"/>
                  </a:cubicBezTo>
                  <a:cubicBezTo>
                    <a:pt x="4" y="385"/>
                    <a:pt x="1" y="739"/>
                    <a:pt x="215" y="962"/>
                  </a:cubicBezTo>
                  <a:lnTo>
                    <a:pt x="1015" y="1762"/>
                  </a:lnTo>
                  <a:cubicBezTo>
                    <a:pt x="1125" y="1868"/>
                    <a:pt x="1267" y="1921"/>
                    <a:pt x="1409" y="1921"/>
                  </a:cubicBezTo>
                  <a:cubicBezTo>
                    <a:pt x="1554" y="1921"/>
                    <a:pt x="1699" y="1865"/>
                    <a:pt x="1809" y="1753"/>
                  </a:cubicBezTo>
                  <a:cubicBezTo>
                    <a:pt x="2027" y="1536"/>
                    <a:pt x="2030" y="1183"/>
                    <a:pt x="1815" y="962"/>
                  </a:cubicBezTo>
                  <a:lnTo>
                    <a:pt x="1015" y="159"/>
                  </a:lnTo>
                  <a:cubicBezTo>
                    <a:pt x="905" y="53"/>
                    <a:pt x="763" y="0"/>
                    <a:pt x="6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3938828" y="2430592"/>
              <a:ext cx="48369" cy="45696"/>
            </a:xfrm>
            <a:custGeom>
              <a:avLst/>
              <a:gdLst/>
              <a:ahLst/>
              <a:cxnLst/>
              <a:rect l="l" t="t" r="r" b="b"/>
              <a:pathLst>
                <a:path w="2048" h="1934" extrusionOk="0">
                  <a:moveTo>
                    <a:pt x="1427" y="0"/>
                  </a:moveTo>
                  <a:cubicBezTo>
                    <a:pt x="1285" y="0"/>
                    <a:pt x="1143" y="53"/>
                    <a:pt x="1033" y="159"/>
                  </a:cubicBezTo>
                  <a:lnTo>
                    <a:pt x="233" y="962"/>
                  </a:lnTo>
                  <a:cubicBezTo>
                    <a:pt x="4" y="1179"/>
                    <a:pt x="1" y="1545"/>
                    <a:pt x="227" y="1768"/>
                  </a:cubicBezTo>
                  <a:cubicBezTo>
                    <a:pt x="338" y="1879"/>
                    <a:pt x="482" y="1934"/>
                    <a:pt x="627" y="1934"/>
                  </a:cubicBezTo>
                  <a:cubicBezTo>
                    <a:pt x="774" y="1934"/>
                    <a:pt x="922" y="1876"/>
                    <a:pt x="1033" y="1762"/>
                  </a:cubicBezTo>
                  <a:lnTo>
                    <a:pt x="1833" y="962"/>
                  </a:lnTo>
                  <a:cubicBezTo>
                    <a:pt x="2048" y="738"/>
                    <a:pt x="2045" y="385"/>
                    <a:pt x="1827" y="168"/>
                  </a:cubicBezTo>
                  <a:cubicBezTo>
                    <a:pt x="1717" y="56"/>
                    <a:pt x="1572" y="0"/>
                    <a:pt x="14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4339386" y="2359632"/>
              <a:ext cx="53517" cy="26770"/>
            </a:xfrm>
            <a:custGeom>
              <a:avLst/>
              <a:gdLst/>
              <a:ahLst/>
              <a:cxnLst/>
              <a:rect l="l" t="t" r="r" b="b"/>
              <a:pathLst>
                <a:path w="2266" h="1133" extrusionOk="0">
                  <a:moveTo>
                    <a:pt x="568" y="0"/>
                  </a:moveTo>
                  <a:cubicBezTo>
                    <a:pt x="254" y="0"/>
                    <a:pt x="1" y="254"/>
                    <a:pt x="1" y="568"/>
                  </a:cubicBezTo>
                  <a:cubicBezTo>
                    <a:pt x="1" y="879"/>
                    <a:pt x="254" y="1133"/>
                    <a:pt x="568" y="1133"/>
                  </a:cubicBezTo>
                  <a:lnTo>
                    <a:pt x="1701" y="1133"/>
                  </a:lnTo>
                  <a:cubicBezTo>
                    <a:pt x="2012" y="1133"/>
                    <a:pt x="2265" y="879"/>
                    <a:pt x="2265" y="568"/>
                  </a:cubicBezTo>
                  <a:cubicBezTo>
                    <a:pt x="2265" y="254"/>
                    <a:pt x="2012" y="0"/>
                    <a:pt x="17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4338819" y="2270052"/>
              <a:ext cx="51297" cy="45577"/>
            </a:xfrm>
            <a:custGeom>
              <a:avLst/>
              <a:gdLst/>
              <a:ahLst/>
              <a:cxnLst/>
              <a:rect l="l" t="t" r="r" b="b"/>
              <a:pathLst>
                <a:path w="2172" h="1929" extrusionOk="0">
                  <a:moveTo>
                    <a:pt x="1550" y="0"/>
                  </a:moveTo>
                  <a:cubicBezTo>
                    <a:pt x="1409" y="0"/>
                    <a:pt x="1267" y="53"/>
                    <a:pt x="1157" y="159"/>
                  </a:cubicBezTo>
                  <a:lnTo>
                    <a:pt x="357" y="962"/>
                  </a:lnTo>
                  <a:cubicBezTo>
                    <a:pt x="1" y="1318"/>
                    <a:pt x="251" y="1928"/>
                    <a:pt x="756" y="1928"/>
                  </a:cubicBezTo>
                  <a:cubicBezTo>
                    <a:pt x="907" y="1928"/>
                    <a:pt x="1051" y="1868"/>
                    <a:pt x="1157" y="1762"/>
                  </a:cubicBezTo>
                  <a:lnTo>
                    <a:pt x="1957" y="959"/>
                  </a:lnTo>
                  <a:cubicBezTo>
                    <a:pt x="2172" y="739"/>
                    <a:pt x="2169" y="385"/>
                    <a:pt x="1951" y="168"/>
                  </a:cubicBezTo>
                  <a:cubicBezTo>
                    <a:pt x="1841" y="56"/>
                    <a:pt x="1696" y="0"/>
                    <a:pt x="155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4342173" y="2430592"/>
              <a:ext cx="51297" cy="45577"/>
            </a:xfrm>
            <a:custGeom>
              <a:avLst/>
              <a:gdLst/>
              <a:ahLst/>
              <a:cxnLst/>
              <a:rect l="l" t="t" r="r" b="b"/>
              <a:pathLst>
                <a:path w="2172" h="1929" extrusionOk="0">
                  <a:moveTo>
                    <a:pt x="622" y="0"/>
                  </a:moveTo>
                  <a:cubicBezTo>
                    <a:pt x="476" y="0"/>
                    <a:pt x="331" y="56"/>
                    <a:pt x="221" y="168"/>
                  </a:cubicBezTo>
                  <a:cubicBezTo>
                    <a:pt x="4" y="385"/>
                    <a:pt x="1" y="738"/>
                    <a:pt x="215" y="962"/>
                  </a:cubicBezTo>
                  <a:lnTo>
                    <a:pt x="1015" y="1762"/>
                  </a:lnTo>
                  <a:cubicBezTo>
                    <a:pt x="1121" y="1868"/>
                    <a:pt x="1266" y="1928"/>
                    <a:pt x="1417" y="1928"/>
                  </a:cubicBezTo>
                  <a:cubicBezTo>
                    <a:pt x="1921" y="1928"/>
                    <a:pt x="2172" y="1318"/>
                    <a:pt x="1815" y="962"/>
                  </a:cubicBezTo>
                  <a:lnTo>
                    <a:pt x="1015" y="159"/>
                  </a:lnTo>
                  <a:cubicBezTo>
                    <a:pt x="905" y="53"/>
                    <a:pt x="763" y="0"/>
                    <a:pt x="62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>
                <a:solidFill>
                  <a:srgbClr val="435D74"/>
                </a:solidFill>
              </a:endParaRPr>
            </a:p>
          </p:txBody>
        </p:sp>
      </p:grpSp>
      <p:sp>
        <p:nvSpPr>
          <p:cNvPr id="216" name="Google Shape;216;p17"/>
          <p:cNvSpPr/>
          <p:nvPr/>
        </p:nvSpPr>
        <p:spPr>
          <a:xfrm>
            <a:off x="4750405" y="2694116"/>
            <a:ext cx="457179" cy="446932"/>
          </a:xfrm>
          <a:custGeom>
            <a:avLst/>
            <a:gdLst/>
            <a:ahLst/>
            <a:cxnLst/>
            <a:rect l="l" t="t" r="r" b="b"/>
            <a:pathLst>
              <a:path w="19787" h="19396" extrusionOk="0">
                <a:moveTo>
                  <a:pt x="16583" y="1203"/>
                </a:moveTo>
                <a:cubicBezTo>
                  <a:pt x="17017" y="1203"/>
                  <a:pt x="17451" y="1370"/>
                  <a:pt x="17782" y="1702"/>
                </a:cubicBezTo>
                <a:cubicBezTo>
                  <a:pt x="18446" y="2363"/>
                  <a:pt x="18446" y="3438"/>
                  <a:pt x="17782" y="4102"/>
                </a:cubicBezTo>
                <a:lnTo>
                  <a:pt x="16565" y="5319"/>
                </a:lnTo>
                <a:lnTo>
                  <a:pt x="14165" y="2918"/>
                </a:lnTo>
                <a:lnTo>
                  <a:pt x="15382" y="1702"/>
                </a:lnTo>
                <a:cubicBezTo>
                  <a:pt x="15714" y="1370"/>
                  <a:pt x="16149" y="1203"/>
                  <a:pt x="16583" y="1203"/>
                </a:cubicBezTo>
                <a:close/>
                <a:moveTo>
                  <a:pt x="13362" y="3719"/>
                </a:moveTo>
                <a:lnTo>
                  <a:pt x="14162" y="4519"/>
                </a:lnTo>
                <a:lnTo>
                  <a:pt x="4587" y="14096"/>
                </a:lnTo>
                <a:cubicBezTo>
                  <a:pt x="4255" y="13861"/>
                  <a:pt x="3884" y="13692"/>
                  <a:pt x="3488" y="13595"/>
                </a:cubicBezTo>
                <a:lnTo>
                  <a:pt x="13310" y="3770"/>
                </a:lnTo>
                <a:lnTo>
                  <a:pt x="13362" y="3719"/>
                </a:lnTo>
                <a:close/>
                <a:moveTo>
                  <a:pt x="14965" y="5322"/>
                </a:moveTo>
                <a:lnTo>
                  <a:pt x="15765" y="6122"/>
                </a:lnTo>
                <a:lnTo>
                  <a:pt x="15714" y="6173"/>
                </a:lnTo>
                <a:lnTo>
                  <a:pt x="5888" y="15996"/>
                </a:lnTo>
                <a:cubicBezTo>
                  <a:pt x="5792" y="15600"/>
                  <a:pt x="5623" y="15229"/>
                  <a:pt x="5387" y="14897"/>
                </a:cubicBezTo>
                <a:lnTo>
                  <a:pt x="14965" y="5322"/>
                </a:lnTo>
                <a:close/>
                <a:moveTo>
                  <a:pt x="2704" y="14631"/>
                </a:moveTo>
                <a:cubicBezTo>
                  <a:pt x="3925" y="14631"/>
                  <a:pt x="4911" y="15655"/>
                  <a:pt x="4850" y="16889"/>
                </a:cubicBezTo>
                <a:lnTo>
                  <a:pt x="3736" y="17249"/>
                </a:lnTo>
                <a:cubicBezTo>
                  <a:pt x="3449" y="16572"/>
                  <a:pt x="2911" y="16035"/>
                  <a:pt x="2235" y="15748"/>
                </a:cubicBezTo>
                <a:lnTo>
                  <a:pt x="2594" y="14634"/>
                </a:lnTo>
                <a:cubicBezTo>
                  <a:pt x="2631" y="14632"/>
                  <a:pt x="2667" y="14631"/>
                  <a:pt x="2704" y="14631"/>
                </a:cubicBezTo>
                <a:close/>
                <a:moveTo>
                  <a:pt x="1888" y="16835"/>
                </a:moveTo>
                <a:cubicBezTo>
                  <a:pt x="2217" y="17001"/>
                  <a:pt x="2483" y="17267"/>
                  <a:pt x="2649" y="17596"/>
                </a:cubicBezTo>
                <a:lnTo>
                  <a:pt x="1528" y="17955"/>
                </a:lnTo>
                <a:lnTo>
                  <a:pt x="1888" y="16835"/>
                </a:lnTo>
                <a:close/>
                <a:moveTo>
                  <a:pt x="16654" y="1"/>
                </a:moveTo>
                <a:cubicBezTo>
                  <a:pt x="15897" y="1"/>
                  <a:pt x="15141" y="302"/>
                  <a:pt x="14581" y="901"/>
                </a:cubicBezTo>
                <a:lnTo>
                  <a:pt x="11710" y="3770"/>
                </a:lnTo>
                <a:lnTo>
                  <a:pt x="1882" y="13601"/>
                </a:lnTo>
                <a:cubicBezTo>
                  <a:pt x="1861" y="13619"/>
                  <a:pt x="1842" y="13641"/>
                  <a:pt x="1827" y="13662"/>
                </a:cubicBezTo>
                <a:lnTo>
                  <a:pt x="1809" y="13677"/>
                </a:lnTo>
                <a:lnTo>
                  <a:pt x="1788" y="13695"/>
                </a:lnTo>
                <a:cubicBezTo>
                  <a:pt x="1782" y="13701"/>
                  <a:pt x="1773" y="13707"/>
                  <a:pt x="1767" y="13716"/>
                </a:cubicBezTo>
                <a:cubicBezTo>
                  <a:pt x="1761" y="13722"/>
                  <a:pt x="1755" y="13725"/>
                  <a:pt x="1752" y="13731"/>
                </a:cubicBezTo>
                <a:cubicBezTo>
                  <a:pt x="1746" y="13737"/>
                  <a:pt x="1737" y="13746"/>
                  <a:pt x="1728" y="13755"/>
                </a:cubicBezTo>
                <a:lnTo>
                  <a:pt x="1716" y="13773"/>
                </a:lnTo>
                <a:cubicBezTo>
                  <a:pt x="1710" y="13782"/>
                  <a:pt x="1704" y="13789"/>
                  <a:pt x="1698" y="13801"/>
                </a:cubicBezTo>
                <a:cubicBezTo>
                  <a:pt x="1688" y="13810"/>
                  <a:pt x="1688" y="13813"/>
                  <a:pt x="1685" y="13819"/>
                </a:cubicBezTo>
                <a:cubicBezTo>
                  <a:pt x="1679" y="13825"/>
                  <a:pt x="1673" y="13837"/>
                  <a:pt x="1667" y="13846"/>
                </a:cubicBezTo>
                <a:cubicBezTo>
                  <a:pt x="1661" y="13855"/>
                  <a:pt x="1658" y="13861"/>
                  <a:pt x="1655" y="13870"/>
                </a:cubicBezTo>
                <a:cubicBezTo>
                  <a:pt x="1652" y="13879"/>
                  <a:pt x="1646" y="13885"/>
                  <a:pt x="1643" y="13894"/>
                </a:cubicBezTo>
                <a:cubicBezTo>
                  <a:pt x="1640" y="13903"/>
                  <a:pt x="1634" y="13918"/>
                  <a:pt x="1631" y="13933"/>
                </a:cubicBezTo>
                <a:cubicBezTo>
                  <a:pt x="1631" y="13936"/>
                  <a:pt x="1625" y="13939"/>
                  <a:pt x="1625" y="13943"/>
                </a:cubicBezTo>
                <a:lnTo>
                  <a:pt x="1625" y="13949"/>
                </a:lnTo>
                <a:cubicBezTo>
                  <a:pt x="1625" y="13949"/>
                  <a:pt x="1625" y="13952"/>
                  <a:pt x="1625" y="13952"/>
                </a:cubicBezTo>
                <a:lnTo>
                  <a:pt x="118" y="18656"/>
                </a:lnTo>
                <a:cubicBezTo>
                  <a:pt x="1" y="19021"/>
                  <a:pt x="272" y="19393"/>
                  <a:pt x="656" y="19396"/>
                </a:cubicBezTo>
                <a:cubicBezTo>
                  <a:pt x="713" y="19396"/>
                  <a:pt x="771" y="19387"/>
                  <a:pt x="828" y="19368"/>
                </a:cubicBezTo>
                <a:lnTo>
                  <a:pt x="5538" y="17859"/>
                </a:lnTo>
                <a:lnTo>
                  <a:pt x="5547" y="17856"/>
                </a:lnTo>
                <a:cubicBezTo>
                  <a:pt x="5559" y="17853"/>
                  <a:pt x="5571" y="17847"/>
                  <a:pt x="5584" y="17844"/>
                </a:cubicBezTo>
                <a:lnTo>
                  <a:pt x="5599" y="17838"/>
                </a:lnTo>
                <a:cubicBezTo>
                  <a:pt x="5611" y="17832"/>
                  <a:pt x="5623" y="17826"/>
                  <a:pt x="5635" y="17819"/>
                </a:cubicBezTo>
                <a:cubicBezTo>
                  <a:pt x="5650" y="17810"/>
                  <a:pt x="5653" y="17810"/>
                  <a:pt x="5659" y="17804"/>
                </a:cubicBezTo>
                <a:cubicBezTo>
                  <a:pt x="5668" y="17798"/>
                  <a:pt x="5680" y="17792"/>
                  <a:pt x="5689" y="17786"/>
                </a:cubicBezTo>
                <a:cubicBezTo>
                  <a:pt x="5698" y="17780"/>
                  <a:pt x="5701" y="17777"/>
                  <a:pt x="5710" y="17771"/>
                </a:cubicBezTo>
                <a:lnTo>
                  <a:pt x="5728" y="17756"/>
                </a:lnTo>
                <a:lnTo>
                  <a:pt x="5750" y="17738"/>
                </a:lnTo>
                <a:cubicBezTo>
                  <a:pt x="5756" y="17732"/>
                  <a:pt x="5762" y="17726"/>
                  <a:pt x="5768" y="17720"/>
                </a:cubicBezTo>
                <a:cubicBezTo>
                  <a:pt x="5774" y="17714"/>
                  <a:pt x="5780" y="17708"/>
                  <a:pt x="5783" y="17702"/>
                </a:cubicBezTo>
                <a:lnTo>
                  <a:pt x="5798" y="17687"/>
                </a:lnTo>
                <a:cubicBezTo>
                  <a:pt x="5810" y="17678"/>
                  <a:pt x="5819" y="17669"/>
                  <a:pt x="5828" y="17659"/>
                </a:cubicBezTo>
                <a:lnTo>
                  <a:pt x="15714" y="7777"/>
                </a:lnTo>
                <a:lnTo>
                  <a:pt x="18582" y="4902"/>
                </a:lnTo>
                <a:cubicBezTo>
                  <a:pt x="19754" y="3809"/>
                  <a:pt x="19787" y="1961"/>
                  <a:pt x="18655" y="829"/>
                </a:cubicBezTo>
                <a:cubicBezTo>
                  <a:pt x="18102" y="276"/>
                  <a:pt x="17378" y="1"/>
                  <a:pt x="16654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435D74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p29"/>
          <p:cNvSpPr txBox="1">
            <a:spLocks noGrp="1"/>
          </p:cNvSpPr>
          <p:nvPr>
            <p:ph type="title"/>
          </p:nvPr>
        </p:nvSpPr>
        <p:spPr>
          <a:xfrm>
            <a:off x="457200" y="411475"/>
            <a:ext cx="8229600" cy="45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1"/>
                </a:solidFill>
              </a:rPr>
              <a:t>Keep It Current</a:t>
            </a:r>
            <a:endParaRPr dirty="0"/>
          </a:p>
        </p:txBody>
      </p:sp>
      <p:grpSp>
        <p:nvGrpSpPr>
          <p:cNvPr id="866" name="Google Shape;866;p29"/>
          <p:cNvGrpSpPr/>
          <p:nvPr/>
        </p:nvGrpSpPr>
        <p:grpSpPr>
          <a:xfrm>
            <a:off x="3116363" y="1369700"/>
            <a:ext cx="2911271" cy="3773790"/>
            <a:chOff x="3116363" y="1369700"/>
            <a:chExt cx="2911271" cy="3773790"/>
          </a:xfrm>
        </p:grpSpPr>
        <p:sp>
          <p:nvSpPr>
            <p:cNvPr id="867" name="Google Shape;867;p29"/>
            <p:cNvSpPr/>
            <p:nvPr/>
          </p:nvSpPr>
          <p:spPr>
            <a:xfrm>
              <a:off x="3605277" y="3438609"/>
              <a:ext cx="494206" cy="140761"/>
            </a:xfrm>
            <a:custGeom>
              <a:avLst/>
              <a:gdLst/>
              <a:ahLst/>
              <a:cxnLst/>
              <a:rect l="l" t="t" r="r" b="b"/>
              <a:pathLst>
                <a:path w="27259" h="7764" extrusionOk="0">
                  <a:moveTo>
                    <a:pt x="27142" y="4145"/>
                  </a:moveTo>
                  <a:lnTo>
                    <a:pt x="27142" y="4145"/>
                  </a:lnTo>
                  <a:cubicBezTo>
                    <a:pt x="27259" y="2043"/>
                    <a:pt x="25625" y="292"/>
                    <a:pt x="23582" y="234"/>
                  </a:cubicBezTo>
                  <a:lnTo>
                    <a:pt x="3969" y="59"/>
                  </a:lnTo>
                  <a:cubicBezTo>
                    <a:pt x="1926" y="0"/>
                    <a:pt x="175" y="1576"/>
                    <a:pt x="117" y="3619"/>
                  </a:cubicBezTo>
                  <a:lnTo>
                    <a:pt x="117" y="3619"/>
                  </a:lnTo>
                  <a:cubicBezTo>
                    <a:pt x="0" y="5721"/>
                    <a:pt x="1634" y="7472"/>
                    <a:pt x="3677" y="7530"/>
                  </a:cubicBezTo>
                  <a:lnTo>
                    <a:pt x="23290" y="7705"/>
                  </a:lnTo>
                  <a:cubicBezTo>
                    <a:pt x="25333" y="7764"/>
                    <a:pt x="27026" y="6188"/>
                    <a:pt x="27142" y="4145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8" name="Google Shape;868;p29"/>
            <p:cNvSpPr/>
            <p:nvPr/>
          </p:nvSpPr>
          <p:spPr>
            <a:xfrm>
              <a:off x="3548131" y="3506325"/>
              <a:ext cx="497397" cy="205322"/>
            </a:xfrm>
            <a:custGeom>
              <a:avLst/>
              <a:gdLst/>
              <a:ahLst/>
              <a:cxnLst/>
              <a:rect l="l" t="t" r="r" b="b"/>
              <a:pathLst>
                <a:path w="27435" h="11325" extrusionOk="0">
                  <a:moveTo>
                    <a:pt x="27026" y="8056"/>
                  </a:moveTo>
                  <a:lnTo>
                    <a:pt x="27026" y="8056"/>
                  </a:lnTo>
                  <a:cubicBezTo>
                    <a:pt x="27434" y="6013"/>
                    <a:pt x="26150" y="4029"/>
                    <a:pt x="24107" y="3620"/>
                  </a:cubicBezTo>
                  <a:lnTo>
                    <a:pt x="4786" y="351"/>
                  </a:lnTo>
                  <a:cubicBezTo>
                    <a:pt x="2802" y="1"/>
                    <a:pt x="876" y="1285"/>
                    <a:pt x="409" y="3270"/>
                  </a:cubicBezTo>
                  <a:lnTo>
                    <a:pt x="409" y="3270"/>
                  </a:lnTo>
                  <a:cubicBezTo>
                    <a:pt x="0" y="5313"/>
                    <a:pt x="1343" y="7239"/>
                    <a:pt x="3327" y="7706"/>
                  </a:cubicBezTo>
                  <a:lnTo>
                    <a:pt x="22648" y="10975"/>
                  </a:lnTo>
                  <a:cubicBezTo>
                    <a:pt x="24691" y="11325"/>
                    <a:pt x="26617" y="10041"/>
                    <a:pt x="27026" y="8056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9" name="Google Shape;869;p29"/>
            <p:cNvSpPr/>
            <p:nvPr/>
          </p:nvSpPr>
          <p:spPr>
            <a:xfrm>
              <a:off x="3431717" y="3370875"/>
              <a:ext cx="510088" cy="634967"/>
            </a:xfrm>
            <a:custGeom>
              <a:avLst/>
              <a:gdLst/>
              <a:ahLst/>
              <a:cxnLst/>
              <a:rect l="l" t="t" r="r" b="b"/>
              <a:pathLst>
                <a:path w="28135" h="35023" extrusionOk="0">
                  <a:moveTo>
                    <a:pt x="5721" y="35023"/>
                  </a:moveTo>
                  <a:lnTo>
                    <a:pt x="0" y="11500"/>
                  </a:lnTo>
                  <a:lnTo>
                    <a:pt x="15702" y="1"/>
                  </a:lnTo>
                  <a:lnTo>
                    <a:pt x="28135" y="1868"/>
                  </a:lnTo>
                  <a:lnTo>
                    <a:pt x="18154" y="31579"/>
                  </a:ln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0" name="Google Shape;870;p29"/>
            <p:cNvSpPr/>
            <p:nvPr/>
          </p:nvSpPr>
          <p:spPr>
            <a:xfrm>
              <a:off x="3507918" y="3533847"/>
              <a:ext cx="475169" cy="305853"/>
            </a:xfrm>
            <a:custGeom>
              <a:avLst/>
              <a:gdLst/>
              <a:ahLst/>
              <a:cxnLst/>
              <a:rect l="l" t="t" r="r" b="b"/>
              <a:pathLst>
                <a:path w="26209" h="16870" extrusionOk="0">
                  <a:moveTo>
                    <a:pt x="25274" y="14360"/>
                  </a:moveTo>
                  <a:lnTo>
                    <a:pt x="25274" y="14360"/>
                  </a:lnTo>
                  <a:cubicBezTo>
                    <a:pt x="26208" y="12492"/>
                    <a:pt x="25508" y="10274"/>
                    <a:pt x="23640" y="9340"/>
                  </a:cubicBezTo>
                  <a:lnTo>
                    <a:pt x="5954" y="935"/>
                  </a:lnTo>
                  <a:cubicBezTo>
                    <a:pt x="4144" y="1"/>
                    <a:pt x="1868" y="701"/>
                    <a:pt x="934" y="2511"/>
                  </a:cubicBezTo>
                  <a:lnTo>
                    <a:pt x="934" y="2511"/>
                  </a:lnTo>
                  <a:cubicBezTo>
                    <a:pt x="0" y="4378"/>
                    <a:pt x="700" y="6596"/>
                    <a:pt x="2510" y="7589"/>
                  </a:cubicBezTo>
                  <a:lnTo>
                    <a:pt x="20196" y="15994"/>
                  </a:lnTo>
                  <a:cubicBezTo>
                    <a:pt x="22064" y="16870"/>
                    <a:pt x="24282" y="16169"/>
                    <a:pt x="25274" y="14360"/>
                  </a:cubicBezTo>
                  <a:close/>
                </a:path>
              </a:pathLst>
            </a:custGeom>
            <a:solidFill>
              <a:srgbClr val="F0BD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1" name="Google Shape;871;p29"/>
            <p:cNvSpPr/>
            <p:nvPr/>
          </p:nvSpPr>
          <p:spPr>
            <a:xfrm>
              <a:off x="3435942" y="3757138"/>
              <a:ext cx="504812" cy="501639"/>
            </a:xfrm>
            <a:custGeom>
              <a:avLst/>
              <a:gdLst/>
              <a:ahLst/>
              <a:cxnLst/>
              <a:rect l="l" t="t" r="r" b="b"/>
              <a:pathLst>
                <a:path w="27844" h="27669" extrusionOk="0">
                  <a:moveTo>
                    <a:pt x="5371" y="7764"/>
                  </a:moveTo>
                  <a:cubicBezTo>
                    <a:pt x="1" y="13426"/>
                    <a:pt x="5663" y="24166"/>
                    <a:pt x="10974" y="25917"/>
                  </a:cubicBezTo>
                  <a:cubicBezTo>
                    <a:pt x="16345" y="27668"/>
                    <a:pt x="22182" y="23116"/>
                    <a:pt x="25042" y="15819"/>
                  </a:cubicBezTo>
                  <a:cubicBezTo>
                    <a:pt x="27843" y="8523"/>
                    <a:pt x="23991" y="1694"/>
                    <a:pt x="21131" y="818"/>
                  </a:cubicBezTo>
                  <a:cubicBezTo>
                    <a:pt x="18329" y="1"/>
                    <a:pt x="10683" y="2102"/>
                    <a:pt x="5371" y="776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2" name="Google Shape;872;p29"/>
            <p:cNvSpPr/>
            <p:nvPr/>
          </p:nvSpPr>
          <p:spPr>
            <a:xfrm>
              <a:off x="3345998" y="3503153"/>
              <a:ext cx="268814" cy="578891"/>
            </a:xfrm>
            <a:custGeom>
              <a:avLst/>
              <a:gdLst/>
              <a:ahLst/>
              <a:cxnLst/>
              <a:rect l="l" t="t" r="r" b="b"/>
              <a:pathLst>
                <a:path w="14827" h="31930" extrusionOk="0">
                  <a:moveTo>
                    <a:pt x="10799" y="31754"/>
                  </a:moveTo>
                  <a:lnTo>
                    <a:pt x="10799" y="31754"/>
                  </a:lnTo>
                  <a:cubicBezTo>
                    <a:pt x="12842" y="31579"/>
                    <a:pt x="14826" y="29770"/>
                    <a:pt x="14301" y="27785"/>
                  </a:cubicBezTo>
                  <a:lnTo>
                    <a:pt x="7588" y="3678"/>
                  </a:lnTo>
                  <a:cubicBezTo>
                    <a:pt x="7063" y="1694"/>
                    <a:pt x="5662" y="1"/>
                    <a:pt x="3619" y="176"/>
                  </a:cubicBezTo>
                  <a:lnTo>
                    <a:pt x="3619" y="176"/>
                  </a:lnTo>
                  <a:cubicBezTo>
                    <a:pt x="1576" y="293"/>
                    <a:pt x="0" y="2044"/>
                    <a:pt x="117" y="4145"/>
                  </a:cubicBezTo>
                  <a:lnTo>
                    <a:pt x="6830" y="28194"/>
                  </a:lnTo>
                  <a:cubicBezTo>
                    <a:pt x="7355" y="30237"/>
                    <a:pt x="8756" y="31930"/>
                    <a:pt x="10799" y="31754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3" name="Google Shape;873;p29"/>
            <p:cNvSpPr/>
            <p:nvPr/>
          </p:nvSpPr>
          <p:spPr>
            <a:xfrm>
              <a:off x="3344929" y="3304210"/>
              <a:ext cx="373587" cy="340771"/>
            </a:xfrm>
            <a:custGeom>
              <a:avLst/>
              <a:gdLst/>
              <a:ahLst/>
              <a:cxnLst/>
              <a:rect l="l" t="t" r="r" b="b"/>
              <a:pathLst>
                <a:path w="20606" h="18796" extrusionOk="0">
                  <a:moveTo>
                    <a:pt x="19146" y="1576"/>
                  </a:moveTo>
                  <a:lnTo>
                    <a:pt x="19146" y="1576"/>
                  </a:lnTo>
                  <a:cubicBezTo>
                    <a:pt x="17746" y="117"/>
                    <a:pt x="15411" y="0"/>
                    <a:pt x="13893" y="1401"/>
                  </a:cubicBezTo>
                  <a:lnTo>
                    <a:pt x="1635" y="11908"/>
                  </a:lnTo>
                  <a:cubicBezTo>
                    <a:pt x="118" y="13309"/>
                    <a:pt x="1" y="15702"/>
                    <a:pt x="1460" y="17161"/>
                  </a:cubicBezTo>
                  <a:lnTo>
                    <a:pt x="1460" y="17161"/>
                  </a:lnTo>
                  <a:cubicBezTo>
                    <a:pt x="2861" y="18679"/>
                    <a:pt x="5196" y="18796"/>
                    <a:pt x="6714" y="17395"/>
                  </a:cubicBezTo>
                  <a:lnTo>
                    <a:pt x="18971" y="6888"/>
                  </a:lnTo>
                  <a:cubicBezTo>
                    <a:pt x="20489" y="5487"/>
                    <a:pt x="20606" y="3094"/>
                    <a:pt x="19146" y="1576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4" name="Google Shape;874;p29"/>
            <p:cNvSpPr/>
            <p:nvPr/>
          </p:nvSpPr>
          <p:spPr>
            <a:xfrm>
              <a:off x="3584101" y="3268221"/>
              <a:ext cx="493172" cy="175698"/>
            </a:xfrm>
            <a:custGeom>
              <a:avLst/>
              <a:gdLst/>
              <a:ahLst/>
              <a:cxnLst/>
              <a:rect l="l" t="t" r="r" b="b"/>
              <a:pathLst>
                <a:path w="27202" h="9691" extrusionOk="0">
                  <a:moveTo>
                    <a:pt x="27084" y="3620"/>
                  </a:moveTo>
                  <a:lnTo>
                    <a:pt x="27084" y="3620"/>
                  </a:lnTo>
                  <a:cubicBezTo>
                    <a:pt x="26968" y="1577"/>
                    <a:pt x="25158" y="1"/>
                    <a:pt x="23115" y="176"/>
                  </a:cubicBezTo>
                  <a:lnTo>
                    <a:pt x="3620" y="2102"/>
                  </a:lnTo>
                  <a:cubicBezTo>
                    <a:pt x="1518" y="2277"/>
                    <a:pt x="1" y="4028"/>
                    <a:pt x="117" y="6071"/>
                  </a:cubicBezTo>
                  <a:lnTo>
                    <a:pt x="117" y="6071"/>
                  </a:lnTo>
                  <a:cubicBezTo>
                    <a:pt x="234" y="8114"/>
                    <a:pt x="2044" y="9690"/>
                    <a:pt x="4145" y="9573"/>
                  </a:cubicBezTo>
                  <a:lnTo>
                    <a:pt x="23641" y="7647"/>
                  </a:lnTo>
                  <a:cubicBezTo>
                    <a:pt x="25684" y="7472"/>
                    <a:pt x="27201" y="5721"/>
                    <a:pt x="27084" y="3620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5" name="Google Shape;875;p29"/>
            <p:cNvSpPr/>
            <p:nvPr/>
          </p:nvSpPr>
          <p:spPr>
            <a:xfrm>
              <a:off x="3371398" y="3526450"/>
              <a:ext cx="503742" cy="529142"/>
            </a:xfrm>
            <a:custGeom>
              <a:avLst/>
              <a:gdLst/>
              <a:ahLst/>
              <a:cxnLst/>
              <a:rect l="l" t="t" r="r" b="b"/>
              <a:pathLst>
                <a:path w="27785" h="29186" extrusionOk="0">
                  <a:moveTo>
                    <a:pt x="10215" y="0"/>
                  </a:moveTo>
                  <a:cubicBezTo>
                    <a:pt x="10624" y="3444"/>
                    <a:pt x="13017" y="18445"/>
                    <a:pt x="20430" y="13425"/>
                  </a:cubicBezTo>
                  <a:cubicBezTo>
                    <a:pt x="27785" y="8405"/>
                    <a:pt x="17745" y="29185"/>
                    <a:pt x="17745" y="29185"/>
                  </a:cubicBezTo>
                  <a:lnTo>
                    <a:pt x="5662" y="20955"/>
                  </a:lnTo>
                  <a:cubicBezTo>
                    <a:pt x="5662" y="20955"/>
                    <a:pt x="0" y="7296"/>
                    <a:pt x="10215" y="0"/>
                  </a:cubicBezTo>
                  <a:close/>
                </a:path>
              </a:pathLst>
            </a:custGeom>
            <a:solidFill>
              <a:srgbClr val="F9CBA4"/>
            </a:solidFill>
            <a:ln w="4375" cap="flat" cmpd="sng">
              <a:solidFill>
                <a:srgbClr val="F9CBA4"/>
              </a:solidFill>
              <a:prstDash val="solid"/>
              <a:miter lim="5837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6" name="Google Shape;876;p29"/>
            <p:cNvSpPr/>
            <p:nvPr/>
          </p:nvSpPr>
          <p:spPr>
            <a:xfrm>
              <a:off x="3402075" y="4007952"/>
              <a:ext cx="458254" cy="652970"/>
            </a:xfrm>
            <a:custGeom>
              <a:avLst/>
              <a:gdLst/>
              <a:ahLst/>
              <a:cxnLst/>
              <a:rect l="l" t="t" r="r" b="b"/>
              <a:pathLst>
                <a:path w="25276" h="36016" extrusionOk="0">
                  <a:moveTo>
                    <a:pt x="25275" y="3269"/>
                  </a:moveTo>
                  <a:lnTo>
                    <a:pt x="18446" y="34673"/>
                  </a:lnTo>
                  <a:lnTo>
                    <a:pt x="5896" y="36015"/>
                  </a:lnTo>
                  <a:lnTo>
                    <a:pt x="1" y="22181"/>
                  </a:lnTo>
                  <a:lnTo>
                    <a:pt x="4846" y="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7" name="Google Shape;877;p29"/>
            <p:cNvSpPr/>
            <p:nvPr/>
          </p:nvSpPr>
          <p:spPr>
            <a:xfrm>
              <a:off x="3188321" y="1417310"/>
              <a:ext cx="1150330" cy="2193784"/>
            </a:xfrm>
            <a:custGeom>
              <a:avLst/>
              <a:gdLst/>
              <a:ahLst/>
              <a:cxnLst/>
              <a:rect l="l" t="t" r="r" b="b"/>
              <a:pathLst>
                <a:path w="63449" h="121003" extrusionOk="0">
                  <a:moveTo>
                    <a:pt x="63449" y="1"/>
                  </a:moveTo>
                  <a:lnTo>
                    <a:pt x="0" y="7472"/>
                  </a:lnTo>
                  <a:lnTo>
                    <a:pt x="0" y="121003"/>
                  </a:lnTo>
                  <a:lnTo>
                    <a:pt x="63449" y="11353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8" name="Google Shape;878;p29"/>
            <p:cNvSpPr/>
            <p:nvPr/>
          </p:nvSpPr>
          <p:spPr>
            <a:xfrm>
              <a:off x="3543888" y="1417310"/>
              <a:ext cx="1087909" cy="2217063"/>
            </a:xfrm>
            <a:custGeom>
              <a:avLst/>
              <a:gdLst/>
              <a:ahLst/>
              <a:cxnLst/>
              <a:rect l="l" t="t" r="r" b="b"/>
              <a:pathLst>
                <a:path w="60006" h="122287" extrusionOk="0">
                  <a:moveTo>
                    <a:pt x="60005" y="1"/>
                  </a:moveTo>
                  <a:lnTo>
                    <a:pt x="1" y="8815"/>
                  </a:lnTo>
                  <a:lnTo>
                    <a:pt x="1" y="122287"/>
                  </a:lnTo>
                  <a:lnTo>
                    <a:pt x="60005" y="113531"/>
                  </a:lnTo>
                  <a:close/>
                </a:path>
              </a:pathLst>
            </a:custGeom>
            <a:solidFill>
              <a:srgbClr val="F1991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9" name="Google Shape;879;p29"/>
            <p:cNvSpPr/>
            <p:nvPr/>
          </p:nvSpPr>
          <p:spPr>
            <a:xfrm>
              <a:off x="4338639" y="1369700"/>
              <a:ext cx="426490" cy="2105945"/>
            </a:xfrm>
            <a:custGeom>
              <a:avLst/>
              <a:gdLst/>
              <a:ahLst/>
              <a:cxnLst/>
              <a:rect l="l" t="t" r="r" b="b"/>
              <a:pathLst>
                <a:path w="23524" h="116158" extrusionOk="0">
                  <a:moveTo>
                    <a:pt x="1" y="116157"/>
                  </a:moveTo>
                  <a:lnTo>
                    <a:pt x="1" y="2627"/>
                  </a:lnTo>
                  <a:lnTo>
                    <a:pt x="1" y="2627"/>
                  </a:lnTo>
                  <a:cubicBezTo>
                    <a:pt x="2219" y="1051"/>
                    <a:pt x="6655" y="0"/>
                    <a:pt x="11733" y="0"/>
                  </a:cubicBezTo>
                  <a:cubicBezTo>
                    <a:pt x="16870" y="0"/>
                    <a:pt x="21306" y="1051"/>
                    <a:pt x="23524" y="2627"/>
                  </a:cubicBezTo>
                  <a:lnTo>
                    <a:pt x="23524" y="116157"/>
                  </a:lnTo>
                  <a:cubicBezTo>
                    <a:pt x="21306" y="114581"/>
                    <a:pt x="16870" y="113531"/>
                    <a:pt x="11733" y="113531"/>
                  </a:cubicBezTo>
                  <a:cubicBezTo>
                    <a:pt x="6655" y="113531"/>
                    <a:pt x="2219" y="114581"/>
                    <a:pt x="1" y="11615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0" name="Google Shape;880;p29"/>
            <p:cNvSpPr/>
            <p:nvPr/>
          </p:nvSpPr>
          <p:spPr>
            <a:xfrm>
              <a:off x="4765113" y="1417310"/>
              <a:ext cx="1150349" cy="2193784"/>
            </a:xfrm>
            <a:custGeom>
              <a:avLst/>
              <a:gdLst/>
              <a:ahLst/>
              <a:cxnLst/>
              <a:rect l="l" t="t" r="r" b="b"/>
              <a:pathLst>
                <a:path w="63450" h="121003" extrusionOk="0">
                  <a:moveTo>
                    <a:pt x="1" y="1"/>
                  </a:moveTo>
                  <a:lnTo>
                    <a:pt x="63449" y="7472"/>
                  </a:lnTo>
                  <a:lnTo>
                    <a:pt x="63449" y="121003"/>
                  </a:lnTo>
                  <a:lnTo>
                    <a:pt x="1" y="11353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1" name="Google Shape;881;p29"/>
            <p:cNvSpPr/>
            <p:nvPr/>
          </p:nvSpPr>
          <p:spPr>
            <a:xfrm>
              <a:off x="3315304" y="1417310"/>
              <a:ext cx="1225479" cy="2340891"/>
            </a:xfrm>
            <a:custGeom>
              <a:avLst/>
              <a:gdLst/>
              <a:ahLst/>
              <a:cxnLst/>
              <a:rect l="l" t="t" r="r" b="b"/>
              <a:pathLst>
                <a:path w="67594" h="129117" extrusionOk="0">
                  <a:moveTo>
                    <a:pt x="67593" y="1635"/>
                  </a:moveTo>
                  <a:lnTo>
                    <a:pt x="67593" y="115107"/>
                  </a:lnTo>
                  <a:lnTo>
                    <a:pt x="16986" y="129116"/>
                  </a:lnTo>
                  <a:cubicBezTo>
                    <a:pt x="11149" y="127482"/>
                    <a:pt x="5487" y="125322"/>
                    <a:pt x="1" y="122579"/>
                  </a:cubicBezTo>
                  <a:lnTo>
                    <a:pt x="1" y="9106"/>
                  </a:lnTo>
                  <a:lnTo>
                    <a:pt x="56445" y="1"/>
                  </a:lnTo>
                  <a:lnTo>
                    <a:pt x="56445" y="1"/>
                  </a:lnTo>
                  <a:cubicBezTo>
                    <a:pt x="58896" y="1051"/>
                    <a:pt x="63216" y="1577"/>
                    <a:pt x="67593" y="163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2" name="Google Shape;882;p29"/>
            <p:cNvSpPr/>
            <p:nvPr/>
          </p:nvSpPr>
          <p:spPr>
            <a:xfrm>
              <a:off x="3315304" y="1582403"/>
              <a:ext cx="318562" cy="2175799"/>
            </a:xfrm>
            <a:custGeom>
              <a:avLst/>
              <a:gdLst/>
              <a:ahLst/>
              <a:cxnLst/>
              <a:rect l="l" t="t" r="r" b="b"/>
              <a:pathLst>
                <a:path w="17571" h="120011" extrusionOk="0">
                  <a:moveTo>
                    <a:pt x="59" y="0"/>
                  </a:moveTo>
                  <a:cubicBezTo>
                    <a:pt x="4554" y="59"/>
                    <a:pt x="14768" y="5721"/>
                    <a:pt x="17570" y="6713"/>
                  </a:cubicBezTo>
                  <a:lnTo>
                    <a:pt x="16986" y="120010"/>
                  </a:lnTo>
                  <a:cubicBezTo>
                    <a:pt x="11149" y="118376"/>
                    <a:pt x="5487" y="116216"/>
                    <a:pt x="1" y="113473"/>
                  </a:cubicBez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3" name="Google Shape;883;p29"/>
            <p:cNvSpPr/>
            <p:nvPr/>
          </p:nvSpPr>
          <p:spPr>
            <a:xfrm>
              <a:off x="3316355" y="1417310"/>
              <a:ext cx="1224428" cy="283626"/>
            </a:xfrm>
            <a:custGeom>
              <a:avLst/>
              <a:gdLst/>
              <a:ahLst/>
              <a:cxnLst/>
              <a:rect l="l" t="t" r="r" b="b"/>
              <a:pathLst>
                <a:path w="67536" h="15644" extrusionOk="0">
                  <a:moveTo>
                    <a:pt x="56387" y="1"/>
                  </a:moveTo>
                  <a:lnTo>
                    <a:pt x="1" y="9106"/>
                  </a:lnTo>
                  <a:cubicBezTo>
                    <a:pt x="5429" y="11733"/>
                    <a:pt x="11091" y="13951"/>
                    <a:pt x="16928" y="15644"/>
                  </a:cubicBezTo>
                  <a:lnTo>
                    <a:pt x="67535" y="1635"/>
                  </a:lnTo>
                  <a:cubicBezTo>
                    <a:pt x="63158" y="1577"/>
                    <a:pt x="58838" y="993"/>
                    <a:pt x="5638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4" name="Google Shape;884;p29"/>
            <p:cNvSpPr/>
            <p:nvPr/>
          </p:nvSpPr>
          <p:spPr>
            <a:xfrm>
              <a:off x="3623262" y="1446953"/>
              <a:ext cx="917523" cy="2311249"/>
            </a:xfrm>
            <a:custGeom>
              <a:avLst/>
              <a:gdLst/>
              <a:ahLst/>
              <a:cxnLst/>
              <a:rect l="l" t="t" r="r" b="b"/>
              <a:pathLst>
                <a:path w="50608" h="127482" extrusionOk="0">
                  <a:moveTo>
                    <a:pt x="50607" y="0"/>
                  </a:moveTo>
                  <a:lnTo>
                    <a:pt x="50607" y="113472"/>
                  </a:lnTo>
                  <a:lnTo>
                    <a:pt x="0" y="127481"/>
                  </a:lnTo>
                  <a:lnTo>
                    <a:pt x="584" y="14184"/>
                  </a:lnTo>
                  <a:lnTo>
                    <a:pt x="0" y="14009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5" name="Google Shape;885;p29"/>
            <p:cNvSpPr/>
            <p:nvPr/>
          </p:nvSpPr>
          <p:spPr>
            <a:xfrm>
              <a:off x="4540771" y="1417310"/>
              <a:ext cx="1223358" cy="2277382"/>
            </a:xfrm>
            <a:custGeom>
              <a:avLst/>
              <a:gdLst/>
              <a:ahLst/>
              <a:cxnLst/>
              <a:rect l="l" t="t" r="r" b="b"/>
              <a:pathLst>
                <a:path w="67477" h="125614" extrusionOk="0">
                  <a:moveTo>
                    <a:pt x="11091" y="1"/>
                  </a:moveTo>
                  <a:lnTo>
                    <a:pt x="67476" y="9106"/>
                  </a:lnTo>
                  <a:lnTo>
                    <a:pt x="67476" y="122579"/>
                  </a:lnTo>
                  <a:cubicBezTo>
                    <a:pt x="66659" y="123629"/>
                    <a:pt x="64383" y="124972"/>
                    <a:pt x="60764" y="125614"/>
                  </a:cubicBezTo>
                  <a:lnTo>
                    <a:pt x="0" y="115107"/>
                  </a:lnTo>
                  <a:lnTo>
                    <a:pt x="0" y="1635"/>
                  </a:lnTo>
                  <a:cubicBezTo>
                    <a:pt x="4378" y="1577"/>
                    <a:pt x="8639" y="993"/>
                    <a:pt x="11091" y="1"/>
                  </a:cubicBezTo>
                  <a:lnTo>
                    <a:pt x="11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6" name="Google Shape;886;p29"/>
            <p:cNvSpPr/>
            <p:nvPr/>
          </p:nvSpPr>
          <p:spPr>
            <a:xfrm>
              <a:off x="4540771" y="1417310"/>
              <a:ext cx="1223358" cy="224377"/>
            </a:xfrm>
            <a:custGeom>
              <a:avLst/>
              <a:gdLst/>
              <a:ahLst/>
              <a:cxnLst/>
              <a:rect l="l" t="t" r="r" b="b"/>
              <a:pathLst>
                <a:path w="67477" h="12376" extrusionOk="0">
                  <a:moveTo>
                    <a:pt x="11091" y="1"/>
                  </a:moveTo>
                  <a:lnTo>
                    <a:pt x="67476" y="9106"/>
                  </a:lnTo>
                  <a:cubicBezTo>
                    <a:pt x="65142" y="10274"/>
                    <a:pt x="62632" y="11383"/>
                    <a:pt x="60005" y="12375"/>
                  </a:cubicBezTo>
                  <a:lnTo>
                    <a:pt x="0" y="1635"/>
                  </a:lnTo>
                  <a:cubicBezTo>
                    <a:pt x="4378" y="1577"/>
                    <a:pt x="8639" y="993"/>
                    <a:pt x="11091" y="1"/>
                  </a:cubicBezTo>
                  <a:lnTo>
                    <a:pt x="110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7" name="Google Shape;887;p29"/>
            <p:cNvSpPr/>
            <p:nvPr/>
          </p:nvSpPr>
          <p:spPr>
            <a:xfrm>
              <a:off x="4540771" y="1446953"/>
              <a:ext cx="1098479" cy="2248809"/>
            </a:xfrm>
            <a:custGeom>
              <a:avLst/>
              <a:gdLst/>
              <a:ahLst/>
              <a:cxnLst/>
              <a:rect l="l" t="t" r="r" b="b"/>
              <a:pathLst>
                <a:path w="60589" h="124038" extrusionOk="0">
                  <a:moveTo>
                    <a:pt x="0" y="0"/>
                  </a:moveTo>
                  <a:lnTo>
                    <a:pt x="0" y="113472"/>
                  </a:lnTo>
                  <a:lnTo>
                    <a:pt x="60589" y="124037"/>
                  </a:lnTo>
                  <a:lnTo>
                    <a:pt x="60005" y="10740"/>
                  </a:lnTo>
                  <a:lnTo>
                    <a:pt x="60589" y="10565"/>
                  </a:ln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8" name="Google Shape;888;p29"/>
            <p:cNvSpPr/>
            <p:nvPr/>
          </p:nvSpPr>
          <p:spPr>
            <a:xfrm>
              <a:off x="4540771" y="1446953"/>
              <a:ext cx="984187" cy="2324991"/>
            </a:xfrm>
            <a:custGeom>
              <a:avLst/>
              <a:gdLst/>
              <a:ahLst/>
              <a:cxnLst/>
              <a:rect l="l" t="t" r="r" b="b"/>
              <a:pathLst>
                <a:path w="54285" h="128240" extrusionOk="0">
                  <a:moveTo>
                    <a:pt x="0" y="0"/>
                  </a:moveTo>
                  <a:lnTo>
                    <a:pt x="0" y="113472"/>
                  </a:lnTo>
                  <a:lnTo>
                    <a:pt x="54285" y="128240"/>
                  </a:lnTo>
                  <a:lnTo>
                    <a:pt x="53701" y="14943"/>
                  </a:lnTo>
                  <a:lnTo>
                    <a:pt x="54285" y="147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9" name="Google Shape;889;p29"/>
            <p:cNvSpPr/>
            <p:nvPr/>
          </p:nvSpPr>
          <p:spPr>
            <a:xfrm>
              <a:off x="4089948" y="1431071"/>
              <a:ext cx="316441" cy="89961"/>
            </a:xfrm>
            <a:custGeom>
              <a:avLst/>
              <a:gdLst/>
              <a:ahLst/>
              <a:cxnLst/>
              <a:rect l="l" t="t" r="r" b="b"/>
              <a:pathLst>
                <a:path w="17454" h="4962" extrusionOk="0">
                  <a:moveTo>
                    <a:pt x="10215" y="4962"/>
                  </a:moveTo>
                  <a:lnTo>
                    <a:pt x="17453" y="2919"/>
                  </a:lnTo>
                  <a:lnTo>
                    <a:pt x="9048" y="0"/>
                  </a:lnTo>
                  <a:lnTo>
                    <a:pt x="1" y="1460"/>
                  </a:lnTo>
                  <a:close/>
                </a:path>
              </a:pathLst>
            </a:custGeom>
            <a:solidFill>
              <a:srgbClr val="D946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0" name="Google Shape;890;p29"/>
            <p:cNvSpPr/>
            <p:nvPr/>
          </p:nvSpPr>
          <p:spPr>
            <a:xfrm>
              <a:off x="5628667" y="1582403"/>
              <a:ext cx="135467" cy="2113360"/>
            </a:xfrm>
            <a:custGeom>
              <a:avLst/>
              <a:gdLst/>
              <a:ahLst/>
              <a:cxnLst/>
              <a:rect l="l" t="t" r="r" b="b"/>
              <a:pathLst>
                <a:path w="7472" h="116567" extrusionOk="0">
                  <a:moveTo>
                    <a:pt x="7471" y="0"/>
                  </a:moveTo>
                  <a:cubicBezTo>
                    <a:pt x="5078" y="1226"/>
                    <a:pt x="2568" y="2335"/>
                    <a:pt x="0" y="3269"/>
                  </a:cubicBezTo>
                  <a:lnTo>
                    <a:pt x="584" y="116566"/>
                  </a:lnTo>
                  <a:cubicBezTo>
                    <a:pt x="3444" y="116158"/>
                    <a:pt x="5720" y="115341"/>
                    <a:pt x="7471" y="113473"/>
                  </a:cubicBez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1" name="Google Shape;891;p29"/>
            <p:cNvSpPr/>
            <p:nvPr/>
          </p:nvSpPr>
          <p:spPr>
            <a:xfrm>
              <a:off x="4704794" y="1714681"/>
              <a:ext cx="672007" cy="274107"/>
            </a:xfrm>
            <a:custGeom>
              <a:avLst/>
              <a:gdLst/>
              <a:ahLst/>
              <a:cxnLst/>
              <a:rect l="l" t="t" r="r" b="b"/>
              <a:pathLst>
                <a:path w="37066" h="15119" extrusionOk="0">
                  <a:moveTo>
                    <a:pt x="1" y="1"/>
                  </a:moveTo>
                  <a:lnTo>
                    <a:pt x="1" y="5079"/>
                  </a:lnTo>
                  <a:lnTo>
                    <a:pt x="37066" y="15119"/>
                  </a:lnTo>
                  <a:lnTo>
                    <a:pt x="37066" y="10040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2" name="Google Shape;892;p29"/>
            <p:cNvSpPr/>
            <p:nvPr/>
          </p:nvSpPr>
          <p:spPr>
            <a:xfrm>
              <a:off x="4704794" y="1882948"/>
              <a:ext cx="370414" cy="151349"/>
            </a:xfrm>
            <a:custGeom>
              <a:avLst/>
              <a:gdLst/>
              <a:ahLst/>
              <a:cxnLst/>
              <a:rect l="l" t="t" r="r" b="b"/>
              <a:pathLst>
                <a:path w="20431" h="8348" extrusionOk="0">
                  <a:moveTo>
                    <a:pt x="1" y="1"/>
                  </a:moveTo>
                  <a:lnTo>
                    <a:pt x="1" y="2802"/>
                  </a:lnTo>
                  <a:lnTo>
                    <a:pt x="20430" y="8348"/>
                  </a:lnTo>
                  <a:lnTo>
                    <a:pt x="20430" y="5546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3" name="Google Shape;893;p29"/>
            <p:cNvSpPr/>
            <p:nvPr/>
          </p:nvSpPr>
          <p:spPr>
            <a:xfrm>
              <a:off x="4704794" y="1985601"/>
              <a:ext cx="370414" cy="150298"/>
            </a:xfrm>
            <a:custGeom>
              <a:avLst/>
              <a:gdLst/>
              <a:ahLst/>
              <a:cxnLst/>
              <a:rect l="l" t="t" r="r" b="b"/>
              <a:pathLst>
                <a:path w="20431" h="8290" extrusionOk="0">
                  <a:moveTo>
                    <a:pt x="1" y="1"/>
                  </a:moveTo>
                  <a:lnTo>
                    <a:pt x="1" y="2744"/>
                  </a:lnTo>
                  <a:lnTo>
                    <a:pt x="20430" y="8289"/>
                  </a:lnTo>
                  <a:lnTo>
                    <a:pt x="20430" y="5487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4" name="Google Shape;894;p29"/>
            <p:cNvSpPr/>
            <p:nvPr/>
          </p:nvSpPr>
          <p:spPr>
            <a:xfrm>
              <a:off x="4704794" y="2087202"/>
              <a:ext cx="370414" cy="150280"/>
            </a:xfrm>
            <a:custGeom>
              <a:avLst/>
              <a:gdLst/>
              <a:ahLst/>
              <a:cxnLst/>
              <a:rect l="l" t="t" r="r" b="b"/>
              <a:pathLst>
                <a:path w="20431" h="8289" extrusionOk="0">
                  <a:moveTo>
                    <a:pt x="1" y="0"/>
                  </a:moveTo>
                  <a:lnTo>
                    <a:pt x="1" y="2802"/>
                  </a:lnTo>
                  <a:lnTo>
                    <a:pt x="20430" y="8289"/>
                  </a:lnTo>
                  <a:lnTo>
                    <a:pt x="20430" y="5545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5" name="Google Shape;895;p29"/>
            <p:cNvSpPr/>
            <p:nvPr/>
          </p:nvSpPr>
          <p:spPr>
            <a:xfrm>
              <a:off x="4704794" y="2188786"/>
              <a:ext cx="370414" cy="151349"/>
            </a:xfrm>
            <a:custGeom>
              <a:avLst/>
              <a:gdLst/>
              <a:ahLst/>
              <a:cxnLst/>
              <a:rect l="l" t="t" r="r" b="b"/>
              <a:pathLst>
                <a:path w="20431" h="8348" extrusionOk="0">
                  <a:moveTo>
                    <a:pt x="1" y="1"/>
                  </a:moveTo>
                  <a:lnTo>
                    <a:pt x="1" y="2803"/>
                  </a:lnTo>
                  <a:lnTo>
                    <a:pt x="20430" y="8348"/>
                  </a:lnTo>
                  <a:lnTo>
                    <a:pt x="20430" y="5546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6" name="Google Shape;896;p29"/>
            <p:cNvSpPr/>
            <p:nvPr/>
          </p:nvSpPr>
          <p:spPr>
            <a:xfrm>
              <a:off x="4704794" y="2291439"/>
              <a:ext cx="370414" cy="150298"/>
            </a:xfrm>
            <a:custGeom>
              <a:avLst/>
              <a:gdLst/>
              <a:ahLst/>
              <a:cxnLst/>
              <a:rect l="l" t="t" r="r" b="b"/>
              <a:pathLst>
                <a:path w="20431" h="8290" extrusionOk="0">
                  <a:moveTo>
                    <a:pt x="1" y="1"/>
                  </a:moveTo>
                  <a:lnTo>
                    <a:pt x="1" y="2744"/>
                  </a:lnTo>
                  <a:lnTo>
                    <a:pt x="20430" y="8289"/>
                  </a:lnTo>
                  <a:lnTo>
                    <a:pt x="20430" y="5546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7" name="Google Shape;897;p29"/>
            <p:cNvSpPr/>
            <p:nvPr/>
          </p:nvSpPr>
          <p:spPr>
            <a:xfrm>
              <a:off x="4704794" y="2393041"/>
              <a:ext cx="370414" cy="151349"/>
            </a:xfrm>
            <a:custGeom>
              <a:avLst/>
              <a:gdLst/>
              <a:ahLst/>
              <a:cxnLst/>
              <a:rect l="l" t="t" r="r" b="b"/>
              <a:pathLst>
                <a:path w="20431" h="8348" extrusionOk="0">
                  <a:moveTo>
                    <a:pt x="1" y="0"/>
                  </a:moveTo>
                  <a:lnTo>
                    <a:pt x="1" y="2802"/>
                  </a:lnTo>
                  <a:lnTo>
                    <a:pt x="20430" y="8347"/>
                  </a:lnTo>
                  <a:lnTo>
                    <a:pt x="20430" y="5545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8" name="Google Shape;898;p29"/>
            <p:cNvSpPr/>
            <p:nvPr/>
          </p:nvSpPr>
          <p:spPr>
            <a:xfrm>
              <a:off x="5122819" y="2002534"/>
              <a:ext cx="247638" cy="624397"/>
            </a:xfrm>
            <a:custGeom>
              <a:avLst/>
              <a:gdLst/>
              <a:ahLst/>
              <a:cxnLst/>
              <a:rect l="l" t="t" r="r" b="b"/>
              <a:pathLst>
                <a:path w="13659" h="34440" extrusionOk="0">
                  <a:moveTo>
                    <a:pt x="0" y="1"/>
                  </a:moveTo>
                  <a:lnTo>
                    <a:pt x="0" y="30703"/>
                  </a:lnTo>
                  <a:lnTo>
                    <a:pt x="13659" y="34439"/>
                  </a:lnTo>
                  <a:lnTo>
                    <a:pt x="13659" y="367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9" name="Google Shape;899;p29"/>
            <p:cNvSpPr/>
            <p:nvPr/>
          </p:nvSpPr>
          <p:spPr>
            <a:xfrm>
              <a:off x="4704794" y="2762371"/>
              <a:ext cx="247656" cy="623328"/>
            </a:xfrm>
            <a:custGeom>
              <a:avLst/>
              <a:gdLst/>
              <a:ahLst/>
              <a:cxnLst/>
              <a:rect l="l" t="t" r="r" b="b"/>
              <a:pathLst>
                <a:path w="13660" h="34381" extrusionOk="0">
                  <a:moveTo>
                    <a:pt x="1" y="1"/>
                  </a:moveTo>
                  <a:lnTo>
                    <a:pt x="1" y="30703"/>
                  </a:lnTo>
                  <a:lnTo>
                    <a:pt x="13659" y="34381"/>
                  </a:lnTo>
                  <a:lnTo>
                    <a:pt x="13659" y="367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0" name="Google Shape;900;p29"/>
            <p:cNvSpPr/>
            <p:nvPr/>
          </p:nvSpPr>
          <p:spPr>
            <a:xfrm>
              <a:off x="4704794" y="2590932"/>
              <a:ext cx="672007" cy="274107"/>
            </a:xfrm>
            <a:custGeom>
              <a:avLst/>
              <a:gdLst/>
              <a:ahLst/>
              <a:cxnLst/>
              <a:rect l="l" t="t" r="r" b="b"/>
              <a:pathLst>
                <a:path w="37066" h="15119" extrusionOk="0">
                  <a:moveTo>
                    <a:pt x="1" y="1"/>
                  </a:moveTo>
                  <a:lnTo>
                    <a:pt x="1" y="5079"/>
                  </a:lnTo>
                  <a:lnTo>
                    <a:pt x="37066" y="15118"/>
                  </a:lnTo>
                  <a:lnTo>
                    <a:pt x="37066" y="10040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1" name="Google Shape;901;p29"/>
            <p:cNvSpPr/>
            <p:nvPr/>
          </p:nvSpPr>
          <p:spPr>
            <a:xfrm>
              <a:off x="5006406" y="2843866"/>
              <a:ext cx="370396" cy="150280"/>
            </a:xfrm>
            <a:custGeom>
              <a:avLst/>
              <a:gdLst/>
              <a:ahLst/>
              <a:cxnLst/>
              <a:rect l="l" t="t" r="r" b="b"/>
              <a:pathLst>
                <a:path w="20430" h="8289" extrusionOk="0">
                  <a:moveTo>
                    <a:pt x="0" y="0"/>
                  </a:moveTo>
                  <a:lnTo>
                    <a:pt x="0" y="2802"/>
                  </a:lnTo>
                  <a:lnTo>
                    <a:pt x="20430" y="8289"/>
                  </a:lnTo>
                  <a:lnTo>
                    <a:pt x="20430" y="5545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2" name="Google Shape;902;p29"/>
            <p:cNvSpPr/>
            <p:nvPr/>
          </p:nvSpPr>
          <p:spPr>
            <a:xfrm>
              <a:off x="5006406" y="2945450"/>
              <a:ext cx="370396" cy="151349"/>
            </a:xfrm>
            <a:custGeom>
              <a:avLst/>
              <a:gdLst/>
              <a:ahLst/>
              <a:cxnLst/>
              <a:rect l="l" t="t" r="r" b="b"/>
              <a:pathLst>
                <a:path w="20430" h="8348" extrusionOk="0">
                  <a:moveTo>
                    <a:pt x="0" y="1"/>
                  </a:moveTo>
                  <a:lnTo>
                    <a:pt x="0" y="2802"/>
                  </a:lnTo>
                  <a:lnTo>
                    <a:pt x="20430" y="8348"/>
                  </a:lnTo>
                  <a:lnTo>
                    <a:pt x="20430" y="5546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3" name="Google Shape;903;p29"/>
            <p:cNvSpPr/>
            <p:nvPr/>
          </p:nvSpPr>
          <p:spPr>
            <a:xfrm>
              <a:off x="5006406" y="3048103"/>
              <a:ext cx="370396" cy="150298"/>
            </a:xfrm>
            <a:custGeom>
              <a:avLst/>
              <a:gdLst/>
              <a:ahLst/>
              <a:cxnLst/>
              <a:rect l="l" t="t" r="r" b="b"/>
              <a:pathLst>
                <a:path w="20430" h="8290" extrusionOk="0">
                  <a:moveTo>
                    <a:pt x="0" y="1"/>
                  </a:moveTo>
                  <a:lnTo>
                    <a:pt x="0" y="2802"/>
                  </a:lnTo>
                  <a:lnTo>
                    <a:pt x="20430" y="8289"/>
                  </a:lnTo>
                  <a:lnTo>
                    <a:pt x="20430" y="5546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4" name="Google Shape;904;p29"/>
            <p:cNvSpPr/>
            <p:nvPr/>
          </p:nvSpPr>
          <p:spPr>
            <a:xfrm>
              <a:off x="5006406" y="3149704"/>
              <a:ext cx="370396" cy="151349"/>
            </a:xfrm>
            <a:custGeom>
              <a:avLst/>
              <a:gdLst/>
              <a:ahLst/>
              <a:cxnLst/>
              <a:rect l="l" t="t" r="r" b="b"/>
              <a:pathLst>
                <a:path w="20430" h="8348" extrusionOk="0">
                  <a:moveTo>
                    <a:pt x="0" y="0"/>
                  </a:moveTo>
                  <a:lnTo>
                    <a:pt x="0" y="2802"/>
                  </a:lnTo>
                  <a:lnTo>
                    <a:pt x="20430" y="8347"/>
                  </a:lnTo>
                  <a:lnTo>
                    <a:pt x="20430" y="5545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5" name="Google Shape;905;p29"/>
            <p:cNvSpPr/>
            <p:nvPr/>
          </p:nvSpPr>
          <p:spPr>
            <a:xfrm>
              <a:off x="5006406" y="3252358"/>
              <a:ext cx="370396" cy="150280"/>
            </a:xfrm>
            <a:custGeom>
              <a:avLst/>
              <a:gdLst/>
              <a:ahLst/>
              <a:cxnLst/>
              <a:rect l="l" t="t" r="r" b="b"/>
              <a:pathLst>
                <a:path w="20430" h="8289" extrusionOk="0">
                  <a:moveTo>
                    <a:pt x="0" y="0"/>
                  </a:moveTo>
                  <a:lnTo>
                    <a:pt x="0" y="2743"/>
                  </a:lnTo>
                  <a:lnTo>
                    <a:pt x="20430" y="8289"/>
                  </a:lnTo>
                  <a:lnTo>
                    <a:pt x="20430" y="5545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6" name="Google Shape;906;p29"/>
            <p:cNvSpPr/>
            <p:nvPr/>
          </p:nvSpPr>
          <p:spPr>
            <a:xfrm>
              <a:off x="5006406" y="3353941"/>
              <a:ext cx="370396" cy="151349"/>
            </a:xfrm>
            <a:custGeom>
              <a:avLst/>
              <a:gdLst/>
              <a:ahLst/>
              <a:cxnLst/>
              <a:rect l="l" t="t" r="r" b="b"/>
              <a:pathLst>
                <a:path w="20430" h="8348" extrusionOk="0">
                  <a:moveTo>
                    <a:pt x="0" y="1"/>
                  </a:moveTo>
                  <a:lnTo>
                    <a:pt x="0" y="2802"/>
                  </a:lnTo>
                  <a:lnTo>
                    <a:pt x="20430" y="8348"/>
                  </a:lnTo>
                  <a:lnTo>
                    <a:pt x="20430" y="5546"/>
                  </a:lnTo>
                  <a:close/>
                </a:path>
              </a:pathLst>
            </a:custGeom>
            <a:solidFill>
              <a:srgbClr val="E1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7" name="Google Shape;907;p29"/>
            <p:cNvSpPr/>
            <p:nvPr/>
          </p:nvSpPr>
          <p:spPr>
            <a:xfrm>
              <a:off x="3750245" y="1711509"/>
              <a:ext cx="672007" cy="299508"/>
            </a:xfrm>
            <a:custGeom>
              <a:avLst/>
              <a:gdLst/>
              <a:ahLst/>
              <a:cxnLst/>
              <a:rect l="l" t="t" r="r" b="b"/>
              <a:pathLst>
                <a:path w="37066" h="16520" extrusionOk="0">
                  <a:moveTo>
                    <a:pt x="1" y="11441"/>
                  </a:moveTo>
                  <a:lnTo>
                    <a:pt x="1" y="16520"/>
                  </a:lnTo>
                  <a:lnTo>
                    <a:pt x="37066" y="5021"/>
                  </a:lnTo>
                  <a:lnTo>
                    <a:pt x="37066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8" name="Google Shape;908;p29"/>
            <p:cNvSpPr/>
            <p:nvPr/>
          </p:nvSpPr>
          <p:spPr>
            <a:xfrm>
              <a:off x="3750245" y="1972910"/>
              <a:ext cx="369362" cy="165092"/>
            </a:xfrm>
            <a:custGeom>
              <a:avLst/>
              <a:gdLst/>
              <a:ahLst/>
              <a:cxnLst/>
              <a:rect l="l" t="t" r="r" b="b"/>
              <a:pathLst>
                <a:path w="20373" h="9106" extrusionOk="0">
                  <a:moveTo>
                    <a:pt x="1" y="6363"/>
                  </a:moveTo>
                  <a:lnTo>
                    <a:pt x="1" y="9106"/>
                  </a:lnTo>
                  <a:lnTo>
                    <a:pt x="20372" y="2802"/>
                  </a:lnTo>
                  <a:lnTo>
                    <a:pt x="20372" y="0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9" name="Google Shape;909;p29"/>
            <p:cNvSpPr/>
            <p:nvPr/>
          </p:nvSpPr>
          <p:spPr>
            <a:xfrm>
              <a:off x="3750245" y="2075563"/>
              <a:ext cx="369362" cy="165092"/>
            </a:xfrm>
            <a:custGeom>
              <a:avLst/>
              <a:gdLst/>
              <a:ahLst/>
              <a:cxnLst/>
              <a:rect l="l" t="t" r="r" b="b"/>
              <a:pathLst>
                <a:path w="20373" h="9106" extrusionOk="0">
                  <a:moveTo>
                    <a:pt x="1" y="6304"/>
                  </a:moveTo>
                  <a:lnTo>
                    <a:pt x="1" y="9106"/>
                  </a:lnTo>
                  <a:lnTo>
                    <a:pt x="20372" y="2744"/>
                  </a:lnTo>
                  <a:lnTo>
                    <a:pt x="20372" y="0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0" name="Google Shape;910;p29"/>
            <p:cNvSpPr/>
            <p:nvPr/>
          </p:nvSpPr>
          <p:spPr>
            <a:xfrm>
              <a:off x="3750245" y="2177146"/>
              <a:ext cx="369362" cy="165110"/>
            </a:xfrm>
            <a:custGeom>
              <a:avLst/>
              <a:gdLst/>
              <a:ahLst/>
              <a:cxnLst/>
              <a:rect l="l" t="t" r="r" b="b"/>
              <a:pathLst>
                <a:path w="20373" h="9107" extrusionOk="0">
                  <a:moveTo>
                    <a:pt x="1" y="6305"/>
                  </a:moveTo>
                  <a:lnTo>
                    <a:pt x="1" y="9106"/>
                  </a:lnTo>
                  <a:lnTo>
                    <a:pt x="20372" y="2802"/>
                  </a:lnTo>
                  <a:lnTo>
                    <a:pt x="20372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1" name="Google Shape;911;p29"/>
            <p:cNvSpPr/>
            <p:nvPr/>
          </p:nvSpPr>
          <p:spPr>
            <a:xfrm>
              <a:off x="3750245" y="2279800"/>
              <a:ext cx="369362" cy="164058"/>
            </a:xfrm>
            <a:custGeom>
              <a:avLst/>
              <a:gdLst/>
              <a:ahLst/>
              <a:cxnLst/>
              <a:rect l="l" t="t" r="r" b="b"/>
              <a:pathLst>
                <a:path w="20373" h="9049" extrusionOk="0">
                  <a:moveTo>
                    <a:pt x="1" y="6305"/>
                  </a:moveTo>
                  <a:lnTo>
                    <a:pt x="1" y="9048"/>
                  </a:lnTo>
                  <a:lnTo>
                    <a:pt x="20372" y="2744"/>
                  </a:lnTo>
                  <a:lnTo>
                    <a:pt x="20372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2" name="Google Shape;912;p29"/>
            <p:cNvSpPr/>
            <p:nvPr/>
          </p:nvSpPr>
          <p:spPr>
            <a:xfrm>
              <a:off x="3750245" y="2381401"/>
              <a:ext cx="369362" cy="165092"/>
            </a:xfrm>
            <a:custGeom>
              <a:avLst/>
              <a:gdLst/>
              <a:ahLst/>
              <a:cxnLst/>
              <a:rect l="l" t="t" r="r" b="b"/>
              <a:pathLst>
                <a:path w="20373" h="9106" extrusionOk="0">
                  <a:moveTo>
                    <a:pt x="1" y="6304"/>
                  </a:moveTo>
                  <a:lnTo>
                    <a:pt x="1" y="9106"/>
                  </a:lnTo>
                  <a:lnTo>
                    <a:pt x="20372" y="2802"/>
                  </a:lnTo>
                  <a:lnTo>
                    <a:pt x="20372" y="0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3" name="Google Shape;913;p29"/>
            <p:cNvSpPr/>
            <p:nvPr/>
          </p:nvSpPr>
          <p:spPr>
            <a:xfrm>
              <a:off x="3750245" y="2482985"/>
              <a:ext cx="369362" cy="165110"/>
            </a:xfrm>
            <a:custGeom>
              <a:avLst/>
              <a:gdLst/>
              <a:ahLst/>
              <a:cxnLst/>
              <a:rect l="l" t="t" r="r" b="b"/>
              <a:pathLst>
                <a:path w="20373" h="9107" extrusionOk="0">
                  <a:moveTo>
                    <a:pt x="1" y="6363"/>
                  </a:moveTo>
                  <a:lnTo>
                    <a:pt x="1" y="9107"/>
                  </a:lnTo>
                  <a:lnTo>
                    <a:pt x="20372" y="2803"/>
                  </a:lnTo>
                  <a:lnTo>
                    <a:pt x="20372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4" name="Google Shape;914;p29"/>
            <p:cNvSpPr/>
            <p:nvPr/>
          </p:nvSpPr>
          <p:spPr>
            <a:xfrm>
              <a:off x="4168270" y="1888242"/>
              <a:ext cx="246586" cy="632864"/>
            </a:xfrm>
            <a:custGeom>
              <a:avLst/>
              <a:gdLst/>
              <a:ahLst/>
              <a:cxnLst/>
              <a:rect l="l" t="t" r="r" b="b"/>
              <a:pathLst>
                <a:path w="13601" h="34907" extrusionOk="0">
                  <a:moveTo>
                    <a:pt x="0" y="4203"/>
                  </a:moveTo>
                  <a:lnTo>
                    <a:pt x="0" y="34906"/>
                  </a:lnTo>
                  <a:lnTo>
                    <a:pt x="13600" y="30703"/>
                  </a:lnTo>
                  <a:lnTo>
                    <a:pt x="1360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5" name="Google Shape;915;p29"/>
            <p:cNvSpPr/>
            <p:nvPr/>
          </p:nvSpPr>
          <p:spPr>
            <a:xfrm>
              <a:off x="3747072" y="2893597"/>
              <a:ext cx="247656" cy="633915"/>
            </a:xfrm>
            <a:custGeom>
              <a:avLst/>
              <a:gdLst/>
              <a:ahLst/>
              <a:cxnLst/>
              <a:rect l="l" t="t" r="r" b="b"/>
              <a:pathLst>
                <a:path w="13660" h="34965" extrusionOk="0">
                  <a:moveTo>
                    <a:pt x="1" y="4262"/>
                  </a:moveTo>
                  <a:lnTo>
                    <a:pt x="1" y="34964"/>
                  </a:lnTo>
                  <a:lnTo>
                    <a:pt x="13659" y="30762"/>
                  </a:lnTo>
                  <a:lnTo>
                    <a:pt x="1365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6" name="Google Shape;916;p29"/>
            <p:cNvSpPr/>
            <p:nvPr/>
          </p:nvSpPr>
          <p:spPr>
            <a:xfrm>
              <a:off x="3750245" y="2587759"/>
              <a:ext cx="672007" cy="299508"/>
            </a:xfrm>
            <a:custGeom>
              <a:avLst/>
              <a:gdLst/>
              <a:ahLst/>
              <a:cxnLst/>
              <a:rect l="l" t="t" r="r" b="b"/>
              <a:pathLst>
                <a:path w="37066" h="16520" extrusionOk="0">
                  <a:moveTo>
                    <a:pt x="1" y="11499"/>
                  </a:moveTo>
                  <a:lnTo>
                    <a:pt x="1" y="16519"/>
                  </a:lnTo>
                  <a:lnTo>
                    <a:pt x="37066" y="5079"/>
                  </a:lnTo>
                  <a:lnTo>
                    <a:pt x="37066" y="0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7" name="Google Shape;917;p29"/>
            <p:cNvSpPr/>
            <p:nvPr/>
          </p:nvSpPr>
          <p:spPr>
            <a:xfrm>
              <a:off x="4045511" y="2763422"/>
              <a:ext cx="369344" cy="165110"/>
            </a:xfrm>
            <a:custGeom>
              <a:avLst/>
              <a:gdLst/>
              <a:ahLst/>
              <a:cxnLst/>
              <a:rect l="l" t="t" r="r" b="b"/>
              <a:pathLst>
                <a:path w="20372" h="9107" extrusionOk="0">
                  <a:moveTo>
                    <a:pt x="0" y="6363"/>
                  </a:moveTo>
                  <a:lnTo>
                    <a:pt x="0" y="9107"/>
                  </a:lnTo>
                  <a:lnTo>
                    <a:pt x="20371" y="2803"/>
                  </a:lnTo>
                  <a:lnTo>
                    <a:pt x="20371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8" name="Google Shape;918;p29"/>
            <p:cNvSpPr/>
            <p:nvPr/>
          </p:nvSpPr>
          <p:spPr>
            <a:xfrm>
              <a:off x="4045511" y="2866076"/>
              <a:ext cx="369344" cy="165110"/>
            </a:xfrm>
            <a:custGeom>
              <a:avLst/>
              <a:gdLst/>
              <a:ahLst/>
              <a:cxnLst/>
              <a:rect l="l" t="t" r="r" b="b"/>
              <a:pathLst>
                <a:path w="20372" h="9107" extrusionOk="0">
                  <a:moveTo>
                    <a:pt x="0" y="6305"/>
                  </a:moveTo>
                  <a:lnTo>
                    <a:pt x="0" y="9107"/>
                  </a:lnTo>
                  <a:lnTo>
                    <a:pt x="20371" y="2803"/>
                  </a:lnTo>
                  <a:lnTo>
                    <a:pt x="20371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9" name="Google Shape;919;p29"/>
            <p:cNvSpPr/>
            <p:nvPr/>
          </p:nvSpPr>
          <p:spPr>
            <a:xfrm>
              <a:off x="4045511" y="2967677"/>
              <a:ext cx="369344" cy="165110"/>
            </a:xfrm>
            <a:custGeom>
              <a:avLst/>
              <a:gdLst/>
              <a:ahLst/>
              <a:cxnLst/>
              <a:rect l="l" t="t" r="r" b="b"/>
              <a:pathLst>
                <a:path w="20372" h="9107" extrusionOk="0">
                  <a:moveTo>
                    <a:pt x="0" y="6304"/>
                  </a:moveTo>
                  <a:lnTo>
                    <a:pt x="0" y="9106"/>
                  </a:lnTo>
                  <a:lnTo>
                    <a:pt x="20371" y="2802"/>
                  </a:lnTo>
                  <a:lnTo>
                    <a:pt x="20371" y="0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0" name="Google Shape;920;p29"/>
            <p:cNvSpPr/>
            <p:nvPr/>
          </p:nvSpPr>
          <p:spPr>
            <a:xfrm>
              <a:off x="4045511" y="3070330"/>
              <a:ext cx="369344" cy="165110"/>
            </a:xfrm>
            <a:custGeom>
              <a:avLst/>
              <a:gdLst/>
              <a:ahLst/>
              <a:cxnLst/>
              <a:rect l="l" t="t" r="r" b="b"/>
              <a:pathLst>
                <a:path w="20372" h="9107" extrusionOk="0">
                  <a:moveTo>
                    <a:pt x="0" y="6304"/>
                  </a:moveTo>
                  <a:lnTo>
                    <a:pt x="0" y="9106"/>
                  </a:lnTo>
                  <a:lnTo>
                    <a:pt x="20371" y="2744"/>
                  </a:lnTo>
                  <a:lnTo>
                    <a:pt x="20371" y="0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1" name="Google Shape;921;p29"/>
            <p:cNvSpPr/>
            <p:nvPr/>
          </p:nvSpPr>
          <p:spPr>
            <a:xfrm>
              <a:off x="4045511" y="3171914"/>
              <a:ext cx="369344" cy="165110"/>
            </a:xfrm>
            <a:custGeom>
              <a:avLst/>
              <a:gdLst/>
              <a:ahLst/>
              <a:cxnLst/>
              <a:rect l="l" t="t" r="r" b="b"/>
              <a:pathLst>
                <a:path w="20372" h="9107" extrusionOk="0">
                  <a:moveTo>
                    <a:pt x="0" y="6305"/>
                  </a:moveTo>
                  <a:lnTo>
                    <a:pt x="0" y="9107"/>
                  </a:lnTo>
                  <a:lnTo>
                    <a:pt x="20371" y="2803"/>
                  </a:lnTo>
                  <a:lnTo>
                    <a:pt x="20371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2" name="Google Shape;922;p29"/>
            <p:cNvSpPr/>
            <p:nvPr/>
          </p:nvSpPr>
          <p:spPr>
            <a:xfrm>
              <a:off x="4045511" y="3274567"/>
              <a:ext cx="369344" cy="164058"/>
            </a:xfrm>
            <a:custGeom>
              <a:avLst/>
              <a:gdLst/>
              <a:ahLst/>
              <a:cxnLst/>
              <a:rect l="l" t="t" r="r" b="b"/>
              <a:pathLst>
                <a:path w="20372" h="9049" extrusionOk="0">
                  <a:moveTo>
                    <a:pt x="0" y="6305"/>
                  </a:moveTo>
                  <a:lnTo>
                    <a:pt x="0" y="9048"/>
                  </a:lnTo>
                  <a:lnTo>
                    <a:pt x="20371" y="2744"/>
                  </a:lnTo>
                  <a:lnTo>
                    <a:pt x="20371" y="1"/>
                  </a:lnTo>
                  <a:close/>
                </a:path>
              </a:pathLst>
            </a:custGeom>
            <a:solidFill>
              <a:srgbClr val="D9D2D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3" name="Google Shape;923;p29"/>
            <p:cNvSpPr/>
            <p:nvPr/>
          </p:nvSpPr>
          <p:spPr>
            <a:xfrm>
              <a:off x="4275147" y="1483993"/>
              <a:ext cx="131243" cy="332305"/>
            </a:xfrm>
            <a:custGeom>
              <a:avLst/>
              <a:gdLst/>
              <a:ahLst/>
              <a:cxnLst/>
              <a:rect l="l" t="t" r="r" b="b"/>
              <a:pathLst>
                <a:path w="7239" h="18329" extrusionOk="0">
                  <a:moveTo>
                    <a:pt x="0" y="2043"/>
                  </a:moveTo>
                  <a:lnTo>
                    <a:pt x="7238" y="0"/>
                  </a:lnTo>
                  <a:lnTo>
                    <a:pt x="7238" y="16285"/>
                  </a:lnTo>
                  <a:lnTo>
                    <a:pt x="3619" y="14242"/>
                  </a:lnTo>
                  <a:lnTo>
                    <a:pt x="0" y="18328"/>
                  </a:lnTo>
                  <a:close/>
                </a:path>
              </a:pathLst>
            </a:custGeom>
            <a:solidFill>
              <a:srgbClr val="C73B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4" name="Google Shape;924;p29"/>
            <p:cNvSpPr/>
            <p:nvPr/>
          </p:nvSpPr>
          <p:spPr>
            <a:xfrm>
              <a:off x="3710032" y="3367702"/>
              <a:ext cx="332323" cy="545024"/>
            </a:xfrm>
            <a:custGeom>
              <a:avLst/>
              <a:gdLst/>
              <a:ahLst/>
              <a:cxnLst/>
              <a:rect l="l" t="t" r="r" b="b"/>
              <a:pathLst>
                <a:path w="18330" h="30062" extrusionOk="0">
                  <a:moveTo>
                    <a:pt x="2978" y="29011"/>
                  </a:moveTo>
                  <a:lnTo>
                    <a:pt x="2978" y="29011"/>
                  </a:lnTo>
                  <a:cubicBezTo>
                    <a:pt x="5137" y="30061"/>
                    <a:pt x="7939" y="29244"/>
                    <a:pt x="8873" y="27026"/>
                  </a:cubicBezTo>
                  <a:lnTo>
                    <a:pt x="17337" y="7005"/>
                  </a:lnTo>
                  <a:cubicBezTo>
                    <a:pt x="18329" y="4845"/>
                    <a:pt x="17512" y="2219"/>
                    <a:pt x="15410" y="1109"/>
                  </a:cubicBezTo>
                  <a:lnTo>
                    <a:pt x="15410" y="1109"/>
                  </a:lnTo>
                  <a:cubicBezTo>
                    <a:pt x="13251" y="0"/>
                    <a:pt x="10624" y="818"/>
                    <a:pt x="9515" y="3036"/>
                  </a:cubicBezTo>
                  <a:lnTo>
                    <a:pt x="1051" y="23057"/>
                  </a:lnTo>
                  <a:cubicBezTo>
                    <a:pt x="1" y="25275"/>
                    <a:pt x="876" y="27843"/>
                    <a:pt x="2978" y="29011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5" name="Google Shape;925;p29"/>
            <p:cNvSpPr/>
            <p:nvPr/>
          </p:nvSpPr>
          <p:spPr>
            <a:xfrm>
              <a:off x="5358800" y="3602633"/>
              <a:ext cx="450839" cy="585236"/>
            </a:xfrm>
            <a:custGeom>
              <a:avLst/>
              <a:gdLst/>
              <a:ahLst/>
              <a:cxnLst/>
              <a:rect l="l" t="t" r="r" b="b"/>
              <a:pathLst>
                <a:path w="24867" h="32280" extrusionOk="0">
                  <a:moveTo>
                    <a:pt x="21189" y="1"/>
                  </a:moveTo>
                  <a:lnTo>
                    <a:pt x="1" y="2627"/>
                  </a:lnTo>
                  <a:lnTo>
                    <a:pt x="3678" y="32280"/>
                  </a:lnTo>
                  <a:lnTo>
                    <a:pt x="24866" y="29595"/>
                  </a:lnTo>
                  <a:lnTo>
                    <a:pt x="21189" y="1"/>
                  </a:ln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6" name="Google Shape;926;p29"/>
            <p:cNvSpPr/>
            <p:nvPr/>
          </p:nvSpPr>
          <p:spPr>
            <a:xfrm>
              <a:off x="4986300" y="2649130"/>
              <a:ext cx="895296" cy="1142951"/>
            </a:xfrm>
            <a:custGeom>
              <a:avLst/>
              <a:gdLst/>
              <a:ahLst/>
              <a:cxnLst/>
              <a:rect l="l" t="t" r="r" b="b"/>
              <a:pathLst>
                <a:path w="49382" h="63042" extrusionOk="0">
                  <a:moveTo>
                    <a:pt x="16461" y="34848"/>
                  </a:moveTo>
                  <a:cubicBezTo>
                    <a:pt x="16811" y="37358"/>
                    <a:pt x="17161" y="40393"/>
                    <a:pt x="17628" y="44012"/>
                  </a:cubicBezTo>
                  <a:lnTo>
                    <a:pt x="9164" y="33914"/>
                  </a:lnTo>
                  <a:cubicBezTo>
                    <a:pt x="5604" y="29595"/>
                    <a:pt x="1460" y="32397"/>
                    <a:pt x="0" y="34673"/>
                  </a:cubicBezTo>
                  <a:lnTo>
                    <a:pt x="17278" y="58663"/>
                  </a:lnTo>
                  <a:cubicBezTo>
                    <a:pt x="19671" y="61990"/>
                    <a:pt x="25800" y="63041"/>
                    <a:pt x="31462" y="62516"/>
                  </a:cubicBezTo>
                  <a:cubicBezTo>
                    <a:pt x="43194" y="61348"/>
                    <a:pt x="49382" y="52885"/>
                    <a:pt x="47572" y="36774"/>
                  </a:cubicBezTo>
                  <a:lnTo>
                    <a:pt x="48623" y="24166"/>
                  </a:lnTo>
                  <a:cubicBezTo>
                    <a:pt x="48915" y="22007"/>
                    <a:pt x="47280" y="20080"/>
                    <a:pt x="45121" y="19964"/>
                  </a:cubicBezTo>
                  <a:cubicBezTo>
                    <a:pt x="42961" y="19847"/>
                    <a:pt x="41151" y="21540"/>
                    <a:pt x="41151" y="23699"/>
                  </a:cubicBezTo>
                  <a:lnTo>
                    <a:pt x="40801" y="29011"/>
                  </a:lnTo>
                  <a:cubicBezTo>
                    <a:pt x="40509" y="28778"/>
                    <a:pt x="40159" y="28544"/>
                    <a:pt x="39867" y="28369"/>
                  </a:cubicBezTo>
                  <a:lnTo>
                    <a:pt x="39459" y="17862"/>
                  </a:lnTo>
                  <a:cubicBezTo>
                    <a:pt x="39284" y="12492"/>
                    <a:pt x="31870" y="13368"/>
                    <a:pt x="31929" y="17862"/>
                  </a:cubicBezTo>
                  <a:lnTo>
                    <a:pt x="32104" y="26559"/>
                  </a:lnTo>
                  <a:cubicBezTo>
                    <a:pt x="31812" y="26559"/>
                    <a:pt x="31520" y="26559"/>
                    <a:pt x="31287" y="26618"/>
                  </a:cubicBezTo>
                  <a:lnTo>
                    <a:pt x="30178" y="15644"/>
                  </a:lnTo>
                  <a:cubicBezTo>
                    <a:pt x="29652" y="10741"/>
                    <a:pt x="22181" y="11558"/>
                    <a:pt x="22706" y="16461"/>
                  </a:cubicBezTo>
                  <a:lnTo>
                    <a:pt x="23991" y="29186"/>
                  </a:lnTo>
                  <a:cubicBezTo>
                    <a:pt x="23699" y="29420"/>
                    <a:pt x="23348" y="29653"/>
                    <a:pt x="23057" y="29887"/>
                  </a:cubicBezTo>
                  <a:lnTo>
                    <a:pt x="17862" y="4729"/>
                  </a:lnTo>
                  <a:cubicBezTo>
                    <a:pt x="16869" y="1"/>
                    <a:pt x="9515" y="1343"/>
                    <a:pt x="10507" y="6305"/>
                  </a:cubicBezTo>
                  <a:close/>
                </a:path>
              </a:pathLst>
            </a:custGeom>
            <a:solidFill>
              <a:srgbClr val="F9CB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7" name="Google Shape;927;p29"/>
            <p:cNvSpPr/>
            <p:nvPr/>
          </p:nvSpPr>
          <p:spPr>
            <a:xfrm>
              <a:off x="5296360" y="3823821"/>
              <a:ext cx="731274" cy="1319665"/>
            </a:xfrm>
            <a:custGeom>
              <a:avLst/>
              <a:gdLst/>
              <a:ahLst/>
              <a:cxnLst/>
              <a:rect l="l" t="t" r="r" b="b"/>
              <a:pathLst>
                <a:path w="40335" h="72789" extrusionOk="0">
                  <a:moveTo>
                    <a:pt x="8640" y="72788"/>
                  </a:moveTo>
                  <a:lnTo>
                    <a:pt x="1" y="3911"/>
                  </a:lnTo>
                  <a:lnTo>
                    <a:pt x="31229" y="0"/>
                  </a:lnTo>
                  <a:lnTo>
                    <a:pt x="40335" y="72788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8" name="Google Shape;928;p29"/>
            <p:cNvSpPr/>
            <p:nvPr/>
          </p:nvSpPr>
          <p:spPr>
            <a:xfrm>
              <a:off x="3116363" y="4198445"/>
              <a:ext cx="759828" cy="945044"/>
            </a:xfrm>
            <a:custGeom>
              <a:avLst/>
              <a:gdLst/>
              <a:ahLst/>
              <a:cxnLst/>
              <a:rect l="l" t="t" r="r" b="b"/>
              <a:pathLst>
                <a:path w="41910" h="52126" extrusionOk="0">
                  <a:moveTo>
                    <a:pt x="31637" y="52125"/>
                  </a:moveTo>
                  <a:lnTo>
                    <a:pt x="41910" y="6596"/>
                  </a:lnTo>
                  <a:lnTo>
                    <a:pt x="11149" y="0"/>
                  </a:lnTo>
                  <a:lnTo>
                    <a:pt x="0" y="52125"/>
                  </a:lnTo>
                  <a:close/>
                </a:path>
              </a:pathLst>
            </a:custGeom>
            <a:solidFill>
              <a:srgbClr val="B7B7B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9" name="Google Shape;929;p29"/>
            <p:cNvSpPr/>
            <p:nvPr/>
          </p:nvSpPr>
          <p:spPr>
            <a:xfrm>
              <a:off x="5319639" y="3739153"/>
              <a:ext cx="512227" cy="151349"/>
            </a:xfrm>
            <a:custGeom>
              <a:avLst/>
              <a:gdLst/>
              <a:ahLst/>
              <a:cxnLst/>
              <a:rect l="l" t="t" r="r" b="b"/>
              <a:pathLst>
                <a:path w="28253" h="8348" extrusionOk="0">
                  <a:moveTo>
                    <a:pt x="27668" y="0"/>
                  </a:moveTo>
                  <a:lnTo>
                    <a:pt x="1" y="3444"/>
                  </a:lnTo>
                  <a:lnTo>
                    <a:pt x="585" y="8347"/>
                  </a:lnTo>
                  <a:lnTo>
                    <a:pt x="28252" y="4904"/>
                  </a:lnTo>
                  <a:lnTo>
                    <a:pt x="276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0" name="Google Shape;930;p29"/>
            <p:cNvSpPr/>
            <p:nvPr/>
          </p:nvSpPr>
          <p:spPr>
            <a:xfrm>
              <a:off x="3355516" y="4120123"/>
              <a:ext cx="513278" cy="189458"/>
            </a:xfrm>
            <a:custGeom>
              <a:avLst/>
              <a:gdLst/>
              <a:ahLst/>
              <a:cxnLst/>
              <a:rect l="l" t="t" r="r" b="b"/>
              <a:pathLst>
                <a:path w="28311" h="10450" extrusionOk="0">
                  <a:moveTo>
                    <a:pt x="993" y="1"/>
                  </a:moveTo>
                  <a:lnTo>
                    <a:pt x="1" y="4787"/>
                  </a:lnTo>
                  <a:lnTo>
                    <a:pt x="27318" y="10449"/>
                  </a:lnTo>
                  <a:lnTo>
                    <a:pt x="28310" y="5663"/>
                  </a:lnTo>
                  <a:lnTo>
                    <a:pt x="99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31" name="Google Shape;931;p29"/>
          <p:cNvGrpSpPr/>
          <p:nvPr/>
        </p:nvGrpSpPr>
        <p:grpSpPr>
          <a:xfrm>
            <a:off x="457200" y="1573800"/>
            <a:ext cx="2461225" cy="896450"/>
            <a:chOff x="457200" y="1573800"/>
            <a:chExt cx="2461225" cy="896450"/>
          </a:xfrm>
        </p:grpSpPr>
        <p:sp>
          <p:nvSpPr>
            <p:cNvPr id="932" name="Google Shape;932;p29"/>
            <p:cNvSpPr/>
            <p:nvPr/>
          </p:nvSpPr>
          <p:spPr>
            <a:xfrm>
              <a:off x="457200" y="1573800"/>
              <a:ext cx="2291700" cy="896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Open to suggestions fr</a:t>
              </a:r>
              <a:r>
                <a:rPr lang="en-US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om</a:t>
              </a: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 all users</a:t>
              </a:r>
              <a:endParaRPr dirty="0"/>
            </a:p>
          </p:txBody>
        </p:sp>
        <p:sp>
          <p:nvSpPr>
            <p:cNvPr id="933" name="Google Shape;933;p29"/>
            <p:cNvSpPr/>
            <p:nvPr/>
          </p:nvSpPr>
          <p:spPr>
            <a:xfrm>
              <a:off x="2748925" y="1573850"/>
              <a:ext cx="169500" cy="896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34" name="Google Shape;934;p29"/>
          <p:cNvGrpSpPr/>
          <p:nvPr/>
        </p:nvGrpSpPr>
        <p:grpSpPr>
          <a:xfrm>
            <a:off x="457200" y="3077875"/>
            <a:ext cx="2461225" cy="896450"/>
            <a:chOff x="457200" y="3077875"/>
            <a:chExt cx="2461225" cy="896450"/>
          </a:xfrm>
        </p:grpSpPr>
        <p:sp>
          <p:nvSpPr>
            <p:cNvPr id="935" name="Google Shape;935;p29"/>
            <p:cNvSpPr/>
            <p:nvPr/>
          </p:nvSpPr>
          <p:spPr>
            <a:xfrm>
              <a:off x="457200" y="3077875"/>
              <a:ext cx="2291700" cy="896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Review, write, approve</a:t>
              </a:r>
              <a:endParaRPr sz="12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36" name="Google Shape;936;p29"/>
            <p:cNvSpPr/>
            <p:nvPr/>
          </p:nvSpPr>
          <p:spPr>
            <a:xfrm>
              <a:off x="2748925" y="3077925"/>
              <a:ext cx="169500" cy="8964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37" name="Google Shape;937;p29"/>
          <p:cNvGrpSpPr/>
          <p:nvPr/>
        </p:nvGrpSpPr>
        <p:grpSpPr>
          <a:xfrm>
            <a:off x="6225575" y="1573800"/>
            <a:ext cx="2461225" cy="896450"/>
            <a:chOff x="6225575" y="1573800"/>
            <a:chExt cx="2461225" cy="896450"/>
          </a:xfrm>
        </p:grpSpPr>
        <p:sp>
          <p:nvSpPr>
            <p:cNvPr id="938" name="Google Shape;938;p29"/>
            <p:cNvSpPr/>
            <p:nvPr/>
          </p:nvSpPr>
          <p:spPr>
            <a:xfrm flipH="1">
              <a:off x="6395100" y="1573800"/>
              <a:ext cx="2291700" cy="896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Share monthly list of updates</a:t>
              </a:r>
              <a:endParaRPr sz="12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39" name="Google Shape;939;p29"/>
            <p:cNvSpPr/>
            <p:nvPr/>
          </p:nvSpPr>
          <p:spPr>
            <a:xfrm flipH="1">
              <a:off x="6225575" y="1573850"/>
              <a:ext cx="169500" cy="89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40" name="Google Shape;940;p29"/>
          <p:cNvGrpSpPr/>
          <p:nvPr/>
        </p:nvGrpSpPr>
        <p:grpSpPr>
          <a:xfrm>
            <a:off x="6225575" y="3077875"/>
            <a:ext cx="2461225" cy="896450"/>
            <a:chOff x="6225575" y="3077875"/>
            <a:chExt cx="2461225" cy="896450"/>
          </a:xfrm>
        </p:grpSpPr>
        <p:sp>
          <p:nvSpPr>
            <p:cNvPr id="941" name="Google Shape;941;p29"/>
            <p:cNvSpPr/>
            <p:nvPr/>
          </p:nvSpPr>
          <p:spPr>
            <a:xfrm flipH="1">
              <a:off x="6395100" y="3077875"/>
              <a:ext cx="2291700" cy="896400"/>
            </a:xfrm>
            <a:prstGeom prst="rect">
              <a:avLst/>
            </a:prstGeom>
            <a:solidFill>
              <a:srgbClr val="EFEF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solidFill>
                    <a:schemeClr val="dk1"/>
                  </a:solidFill>
                  <a:latin typeface="Roboto"/>
                  <a:ea typeface="Roboto"/>
                  <a:cs typeface="Roboto"/>
                  <a:sym typeface="Roboto"/>
                </a:rPr>
                <a:t>Repeat</a:t>
              </a:r>
              <a:endParaRPr sz="12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42" name="Google Shape;942;p29"/>
            <p:cNvSpPr/>
            <p:nvPr/>
          </p:nvSpPr>
          <p:spPr>
            <a:xfrm flipH="1">
              <a:off x="6225575" y="3077925"/>
              <a:ext cx="169500" cy="89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6"/>
          <p:cNvGrpSpPr/>
          <p:nvPr/>
        </p:nvGrpSpPr>
        <p:grpSpPr>
          <a:xfrm>
            <a:off x="891486" y="1070976"/>
            <a:ext cx="2806205" cy="3661043"/>
            <a:chOff x="891486" y="1070976"/>
            <a:chExt cx="2806205" cy="3661043"/>
          </a:xfrm>
        </p:grpSpPr>
        <p:sp>
          <p:nvSpPr>
            <p:cNvPr id="92" name="Google Shape;92;p16"/>
            <p:cNvSpPr/>
            <p:nvPr/>
          </p:nvSpPr>
          <p:spPr>
            <a:xfrm>
              <a:off x="2243704" y="1294344"/>
              <a:ext cx="256949" cy="1952636"/>
            </a:xfrm>
            <a:custGeom>
              <a:avLst/>
              <a:gdLst/>
              <a:ahLst/>
              <a:cxnLst/>
              <a:rect l="l" t="t" r="r" b="b"/>
              <a:pathLst>
                <a:path w="3252" h="24713" extrusionOk="0">
                  <a:moveTo>
                    <a:pt x="2542" y="1"/>
                  </a:moveTo>
                  <a:cubicBezTo>
                    <a:pt x="0" y="1"/>
                    <a:pt x="274" y="1902"/>
                    <a:pt x="274" y="1902"/>
                  </a:cubicBezTo>
                  <a:lnTo>
                    <a:pt x="255" y="24713"/>
                  </a:lnTo>
                  <a:lnTo>
                    <a:pt x="3251" y="24087"/>
                  </a:lnTo>
                  <a:lnTo>
                    <a:pt x="3251" y="44"/>
                  </a:lnTo>
                  <a:cubicBezTo>
                    <a:pt x="2993" y="15"/>
                    <a:pt x="2758" y="1"/>
                    <a:pt x="25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" name="Google Shape;93;p16"/>
            <p:cNvSpPr/>
            <p:nvPr/>
          </p:nvSpPr>
          <p:spPr>
            <a:xfrm>
              <a:off x="2500573" y="1264872"/>
              <a:ext cx="1197118" cy="2476805"/>
            </a:xfrm>
            <a:custGeom>
              <a:avLst/>
              <a:gdLst/>
              <a:ahLst/>
              <a:cxnLst/>
              <a:rect l="l" t="t" r="r" b="b"/>
              <a:pathLst>
                <a:path w="15151" h="31347" extrusionOk="0">
                  <a:moveTo>
                    <a:pt x="721" y="0"/>
                  </a:moveTo>
                  <a:lnTo>
                    <a:pt x="0" y="417"/>
                  </a:lnTo>
                  <a:lnTo>
                    <a:pt x="0" y="23436"/>
                  </a:lnTo>
                  <a:lnTo>
                    <a:pt x="13558" y="31248"/>
                  </a:lnTo>
                  <a:cubicBezTo>
                    <a:pt x="13655" y="31313"/>
                    <a:pt x="13764" y="31347"/>
                    <a:pt x="13871" y="31347"/>
                  </a:cubicBezTo>
                  <a:cubicBezTo>
                    <a:pt x="13953" y="31347"/>
                    <a:pt x="14034" y="31327"/>
                    <a:pt x="14108" y="31286"/>
                  </a:cubicBezTo>
                  <a:lnTo>
                    <a:pt x="14809" y="30888"/>
                  </a:lnTo>
                  <a:cubicBezTo>
                    <a:pt x="15018" y="30793"/>
                    <a:pt x="15150" y="30547"/>
                    <a:pt x="15150" y="30186"/>
                  </a:cubicBezTo>
                  <a:lnTo>
                    <a:pt x="15150" y="9481"/>
                  </a:lnTo>
                  <a:cubicBezTo>
                    <a:pt x="15150" y="8836"/>
                    <a:pt x="14771" y="8097"/>
                    <a:pt x="14278" y="7831"/>
                  </a:cubicBezTo>
                  <a:lnTo>
                    <a:pt x="721" y="0"/>
                  </a:ln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" name="Google Shape;94;p16"/>
            <p:cNvSpPr/>
            <p:nvPr/>
          </p:nvSpPr>
          <p:spPr>
            <a:xfrm>
              <a:off x="2500573" y="1297820"/>
              <a:ext cx="1140150" cy="2444568"/>
            </a:xfrm>
            <a:custGeom>
              <a:avLst/>
              <a:gdLst/>
              <a:ahLst/>
              <a:cxnLst/>
              <a:rect l="l" t="t" r="r" b="b"/>
              <a:pathLst>
                <a:path w="14430" h="30939" extrusionOk="0">
                  <a:moveTo>
                    <a:pt x="0" y="0"/>
                  </a:moveTo>
                  <a:lnTo>
                    <a:pt x="0" y="23019"/>
                  </a:lnTo>
                  <a:lnTo>
                    <a:pt x="13558" y="30831"/>
                  </a:lnTo>
                  <a:cubicBezTo>
                    <a:pt x="13679" y="30904"/>
                    <a:pt x="13796" y="30939"/>
                    <a:pt x="13902" y="30939"/>
                  </a:cubicBezTo>
                  <a:cubicBezTo>
                    <a:pt x="14210" y="30939"/>
                    <a:pt x="14430" y="30652"/>
                    <a:pt x="14430" y="30187"/>
                  </a:cubicBezTo>
                  <a:lnTo>
                    <a:pt x="14430" y="9481"/>
                  </a:lnTo>
                  <a:cubicBezTo>
                    <a:pt x="14430" y="8836"/>
                    <a:pt x="14032" y="8097"/>
                    <a:pt x="13558" y="783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" name="Google Shape;95;p16"/>
            <p:cNvSpPr/>
            <p:nvPr/>
          </p:nvSpPr>
          <p:spPr>
            <a:xfrm>
              <a:off x="2277284" y="1375569"/>
              <a:ext cx="1279607" cy="2430266"/>
            </a:xfrm>
            <a:custGeom>
              <a:avLst/>
              <a:gdLst/>
              <a:ahLst/>
              <a:cxnLst/>
              <a:rect l="l" t="t" r="r" b="b"/>
              <a:pathLst>
                <a:path w="16195" h="30758" extrusionOk="0">
                  <a:moveTo>
                    <a:pt x="2730" y="1"/>
                  </a:moveTo>
                  <a:cubicBezTo>
                    <a:pt x="970" y="1"/>
                    <a:pt x="1" y="1519"/>
                    <a:pt x="1" y="1519"/>
                  </a:cubicBezTo>
                  <a:lnTo>
                    <a:pt x="1" y="22945"/>
                  </a:lnTo>
                  <a:lnTo>
                    <a:pt x="13331" y="30757"/>
                  </a:lnTo>
                  <a:cubicBezTo>
                    <a:pt x="13849" y="29402"/>
                    <a:pt x="14830" y="29146"/>
                    <a:pt x="15497" y="29146"/>
                  </a:cubicBezTo>
                  <a:cubicBezTo>
                    <a:pt x="15904" y="29146"/>
                    <a:pt x="16194" y="29241"/>
                    <a:pt x="16194" y="29241"/>
                  </a:cubicBezTo>
                  <a:lnTo>
                    <a:pt x="16194" y="7833"/>
                  </a:lnTo>
                  <a:lnTo>
                    <a:pt x="2826" y="2"/>
                  </a:lnTo>
                  <a:cubicBezTo>
                    <a:pt x="2794" y="1"/>
                    <a:pt x="2762" y="1"/>
                    <a:pt x="2730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" name="Google Shape;96;p16"/>
            <p:cNvSpPr/>
            <p:nvPr/>
          </p:nvSpPr>
          <p:spPr>
            <a:xfrm>
              <a:off x="2277284" y="1375569"/>
              <a:ext cx="1278106" cy="738846"/>
            </a:xfrm>
            <a:custGeom>
              <a:avLst/>
              <a:gdLst/>
              <a:ahLst/>
              <a:cxnLst/>
              <a:rect l="l" t="t" r="r" b="b"/>
              <a:pathLst>
                <a:path w="16176" h="9351" extrusionOk="0">
                  <a:moveTo>
                    <a:pt x="2730" y="1"/>
                  </a:moveTo>
                  <a:cubicBezTo>
                    <a:pt x="970" y="1"/>
                    <a:pt x="1" y="1519"/>
                    <a:pt x="1" y="1519"/>
                  </a:cubicBezTo>
                  <a:lnTo>
                    <a:pt x="13331" y="9350"/>
                  </a:lnTo>
                  <a:cubicBezTo>
                    <a:pt x="13846" y="7993"/>
                    <a:pt x="14808" y="7733"/>
                    <a:pt x="15470" y="7733"/>
                  </a:cubicBezTo>
                  <a:cubicBezTo>
                    <a:pt x="15880" y="7733"/>
                    <a:pt x="16175" y="7833"/>
                    <a:pt x="16175" y="7833"/>
                  </a:cubicBezTo>
                  <a:lnTo>
                    <a:pt x="2826" y="2"/>
                  </a:lnTo>
                  <a:cubicBezTo>
                    <a:pt x="2794" y="1"/>
                    <a:pt x="2762" y="1"/>
                    <a:pt x="273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" name="Google Shape;97;p16"/>
            <p:cNvSpPr/>
            <p:nvPr/>
          </p:nvSpPr>
          <p:spPr>
            <a:xfrm>
              <a:off x="2206884" y="1444625"/>
              <a:ext cx="1198620" cy="2476884"/>
            </a:xfrm>
            <a:custGeom>
              <a:avLst/>
              <a:gdLst/>
              <a:ahLst/>
              <a:cxnLst/>
              <a:rect l="l" t="t" r="r" b="b"/>
              <a:pathLst>
                <a:path w="15170" h="31348" extrusionOk="0">
                  <a:moveTo>
                    <a:pt x="740" y="0"/>
                  </a:moveTo>
                  <a:lnTo>
                    <a:pt x="1" y="418"/>
                  </a:lnTo>
                  <a:lnTo>
                    <a:pt x="1" y="23418"/>
                  </a:lnTo>
                  <a:lnTo>
                    <a:pt x="13577" y="31249"/>
                  </a:lnTo>
                  <a:cubicBezTo>
                    <a:pt x="13663" y="31313"/>
                    <a:pt x="13768" y="31347"/>
                    <a:pt x="13877" y="31347"/>
                  </a:cubicBezTo>
                  <a:cubicBezTo>
                    <a:pt x="13960" y="31347"/>
                    <a:pt x="14045" y="31328"/>
                    <a:pt x="14127" y="31287"/>
                  </a:cubicBezTo>
                  <a:lnTo>
                    <a:pt x="14829" y="30888"/>
                  </a:lnTo>
                  <a:cubicBezTo>
                    <a:pt x="15018" y="30794"/>
                    <a:pt x="15170" y="30547"/>
                    <a:pt x="15170" y="30187"/>
                  </a:cubicBezTo>
                  <a:lnTo>
                    <a:pt x="15170" y="9481"/>
                  </a:lnTo>
                  <a:cubicBezTo>
                    <a:pt x="15151" y="8836"/>
                    <a:pt x="14772" y="8097"/>
                    <a:pt x="14298" y="7831"/>
                  </a:cubicBezTo>
                  <a:lnTo>
                    <a:pt x="740" y="0"/>
                  </a:ln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" name="Google Shape;98;p16"/>
            <p:cNvSpPr/>
            <p:nvPr/>
          </p:nvSpPr>
          <p:spPr>
            <a:xfrm>
              <a:off x="2206884" y="1477574"/>
              <a:ext cx="1140229" cy="2443936"/>
            </a:xfrm>
            <a:custGeom>
              <a:avLst/>
              <a:gdLst/>
              <a:ahLst/>
              <a:cxnLst/>
              <a:rect l="l" t="t" r="r" b="b"/>
              <a:pathLst>
                <a:path w="14431" h="30931" extrusionOk="0">
                  <a:moveTo>
                    <a:pt x="1" y="1"/>
                  </a:moveTo>
                  <a:lnTo>
                    <a:pt x="1" y="23001"/>
                  </a:lnTo>
                  <a:lnTo>
                    <a:pt x="13558" y="30832"/>
                  </a:lnTo>
                  <a:cubicBezTo>
                    <a:pt x="13678" y="30899"/>
                    <a:pt x="13794" y="30931"/>
                    <a:pt x="13899" y="30931"/>
                  </a:cubicBezTo>
                  <a:cubicBezTo>
                    <a:pt x="14209" y="30931"/>
                    <a:pt x="14430" y="30654"/>
                    <a:pt x="14430" y="30187"/>
                  </a:cubicBezTo>
                  <a:lnTo>
                    <a:pt x="14430" y="9481"/>
                  </a:lnTo>
                  <a:cubicBezTo>
                    <a:pt x="14430" y="8855"/>
                    <a:pt x="14032" y="8097"/>
                    <a:pt x="13558" y="783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" name="Google Shape;99;p16"/>
            <p:cNvSpPr/>
            <p:nvPr/>
          </p:nvSpPr>
          <p:spPr>
            <a:xfrm>
              <a:off x="2398647" y="1947539"/>
              <a:ext cx="756703" cy="693414"/>
            </a:xfrm>
            <a:custGeom>
              <a:avLst/>
              <a:gdLst/>
              <a:ahLst/>
              <a:cxnLst/>
              <a:rect l="l" t="t" r="r" b="b"/>
              <a:pathLst>
                <a:path w="9577" h="8776" extrusionOk="0">
                  <a:moveTo>
                    <a:pt x="319" y="0"/>
                  </a:moveTo>
                  <a:cubicBezTo>
                    <a:pt x="128" y="0"/>
                    <a:pt x="1" y="178"/>
                    <a:pt x="1" y="461"/>
                  </a:cubicBezTo>
                  <a:lnTo>
                    <a:pt x="1" y="2794"/>
                  </a:lnTo>
                  <a:cubicBezTo>
                    <a:pt x="1" y="3192"/>
                    <a:pt x="209" y="3571"/>
                    <a:pt x="532" y="3799"/>
                  </a:cubicBezTo>
                  <a:lnTo>
                    <a:pt x="9045" y="8710"/>
                  </a:lnTo>
                  <a:cubicBezTo>
                    <a:pt x="9120" y="8754"/>
                    <a:pt x="9192" y="8776"/>
                    <a:pt x="9257" y="8776"/>
                  </a:cubicBezTo>
                  <a:cubicBezTo>
                    <a:pt x="9442" y="8776"/>
                    <a:pt x="9576" y="8606"/>
                    <a:pt x="9576" y="8311"/>
                  </a:cubicBezTo>
                  <a:lnTo>
                    <a:pt x="9576" y="5998"/>
                  </a:lnTo>
                  <a:cubicBezTo>
                    <a:pt x="9576" y="5581"/>
                    <a:pt x="9368" y="5221"/>
                    <a:pt x="9045" y="4974"/>
                  </a:cubicBezTo>
                  <a:lnTo>
                    <a:pt x="532" y="63"/>
                  </a:lnTo>
                  <a:cubicBezTo>
                    <a:pt x="455" y="20"/>
                    <a:pt x="384" y="0"/>
                    <a:pt x="319" y="0"/>
                  </a:cubicBezTo>
                  <a:close/>
                </a:path>
              </a:pathLst>
            </a:custGeom>
            <a:solidFill>
              <a:srgbClr val="7B63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" name="Google Shape;100;p16"/>
            <p:cNvSpPr/>
            <p:nvPr/>
          </p:nvSpPr>
          <p:spPr>
            <a:xfrm>
              <a:off x="2500573" y="2433229"/>
              <a:ext cx="552850" cy="348050"/>
            </a:xfrm>
            <a:custGeom>
              <a:avLst/>
              <a:gdLst/>
              <a:ahLst/>
              <a:cxnLst/>
              <a:rect l="l" t="t" r="r" b="b"/>
              <a:pathLst>
                <a:path w="6997" h="4405" extrusionOk="0">
                  <a:moveTo>
                    <a:pt x="128" y="0"/>
                  </a:moveTo>
                  <a:cubicBezTo>
                    <a:pt x="53" y="0"/>
                    <a:pt x="0" y="64"/>
                    <a:pt x="0" y="192"/>
                  </a:cubicBezTo>
                  <a:cubicBezTo>
                    <a:pt x="0" y="344"/>
                    <a:pt x="76" y="496"/>
                    <a:pt x="209" y="591"/>
                  </a:cubicBezTo>
                  <a:lnTo>
                    <a:pt x="6788" y="4383"/>
                  </a:lnTo>
                  <a:cubicBezTo>
                    <a:pt x="6817" y="4397"/>
                    <a:pt x="6844" y="4404"/>
                    <a:pt x="6869" y="4404"/>
                  </a:cubicBezTo>
                  <a:cubicBezTo>
                    <a:pt x="6944" y="4404"/>
                    <a:pt x="6997" y="4340"/>
                    <a:pt x="6997" y="4212"/>
                  </a:cubicBezTo>
                  <a:cubicBezTo>
                    <a:pt x="6997" y="4061"/>
                    <a:pt x="6921" y="3909"/>
                    <a:pt x="6788" y="3814"/>
                  </a:cubicBezTo>
                  <a:lnTo>
                    <a:pt x="209" y="22"/>
                  </a:lnTo>
                  <a:cubicBezTo>
                    <a:pt x="180" y="8"/>
                    <a:pt x="153" y="0"/>
                    <a:pt x="128" y="0"/>
                  </a:cubicBezTo>
                  <a:close/>
                </a:path>
              </a:pathLst>
            </a:custGeom>
            <a:solidFill>
              <a:srgbClr val="7B63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" name="Google Shape;101;p16"/>
            <p:cNvSpPr/>
            <p:nvPr/>
          </p:nvSpPr>
          <p:spPr>
            <a:xfrm>
              <a:off x="2608425" y="2647432"/>
              <a:ext cx="338648" cy="224396"/>
            </a:xfrm>
            <a:custGeom>
              <a:avLst/>
              <a:gdLst/>
              <a:ahLst/>
              <a:cxnLst/>
              <a:rect l="l" t="t" r="r" b="b"/>
              <a:pathLst>
                <a:path w="4286" h="2840" extrusionOk="0">
                  <a:moveTo>
                    <a:pt x="127" y="1"/>
                  </a:moveTo>
                  <a:cubicBezTo>
                    <a:pt x="53" y="1"/>
                    <a:pt x="0" y="61"/>
                    <a:pt x="0" y="174"/>
                  </a:cubicBezTo>
                  <a:cubicBezTo>
                    <a:pt x="0" y="345"/>
                    <a:pt x="76" y="496"/>
                    <a:pt x="209" y="591"/>
                  </a:cubicBezTo>
                  <a:lnTo>
                    <a:pt x="4058" y="2810"/>
                  </a:lnTo>
                  <a:cubicBezTo>
                    <a:pt x="4094" y="2830"/>
                    <a:pt x="4125" y="2839"/>
                    <a:pt x="4153" y="2839"/>
                  </a:cubicBezTo>
                  <a:cubicBezTo>
                    <a:pt x="4227" y="2839"/>
                    <a:pt x="4272" y="2769"/>
                    <a:pt x="4286" y="2658"/>
                  </a:cubicBezTo>
                  <a:cubicBezTo>
                    <a:pt x="4286" y="2506"/>
                    <a:pt x="4210" y="2355"/>
                    <a:pt x="4077" y="2260"/>
                  </a:cubicBezTo>
                  <a:lnTo>
                    <a:pt x="209" y="22"/>
                  </a:lnTo>
                  <a:cubicBezTo>
                    <a:pt x="180" y="8"/>
                    <a:pt x="152" y="1"/>
                    <a:pt x="127" y="1"/>
                  </a:cubicBezTo>
                  <a:close/>
                </a:path>
              </a:pathLst>
            </a:custGeom>
            <a:solidFill>
              <a:srgbClr val="7B63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102;p16"/>
            <p:cNvSpPr/>
            <p:nvPr/>
          </p:nvSpPr>
          <p:spPr>
            <a:xfrm>
              <a:off x="2184444" y="1255233"/>
              <a:ext cx="373097" cy="222420"/>
            </a:xfrm>
            <a:custGeom>
              <a:avLst/>
              <a:gdLst/>
              <a:ahLst/>
              <a:cxnLst/>
              <a:rect l="l" t="t" r="r" b="b"/>
              <a:pathLst>
                <a:path w="4722" h="2815" extrusionOk="0">
                  <a:moveTo>
                    <a:pt x="3695" y="1"/>
                  </a:moveTo>
                  <a:cubicBezTo>
                    <a:pt x="3000" y="1"/>
                    <a:pt x="2310" y="165"/>
                    <a:pt x="1688" y="482"/>
                  </a:cubicBezTo>
                  <a:cubicBezTo>
                    <a:pt x="0" y="1279"/>
                    <a:pt x="285" y="2815"/>
                    <a:pt x="285" y="2815"/>
                  </a:cubicBezTo>
                  <a:lnTo>
                    <a:pt x="1024" y="2397"/>
                  </a:lnTo>
                  <a:cubicBezTo>
                    <a:pt x="1024" y="2397"/>
                    <a:pt x="1517" y="634"/>
                    <a:pt x="4001" y="539"/>
                  </a:cubicBezTo>
                  <a:lnTo>
                    <a:pt x="4722" y="122"/>
                  </a:lnTo>
                  <a:cubicBezTo>
                    <a:pt x="4383" y="41"/>
                    <a:pt x="4039" y="1"/>
                    <a:pt x="3695" y="1"/>
                  </a:cubicBezTo>
                  <a:close/>
                </a:path>
              </a:pathLst>
            </a:custGeom>
            <a:solidFill>
              <a:srgbClr val="48CD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" name="Google Shape;103;p16"/>
            <p:cNvSpPr/>
            <p:nvPr/>
          </p:nvSpPr>
          <p:spPr>
            <a:xfrm>
              <a:off x="1770894" y="1104082"/>
              <a:ext cx="235299" cy="2436587"/>
            </a:xfrm>
            <a:custGeom>
              <a:avLst/>
              <a:gdLst/>
              <a:ahLst/>
              <a:cxnLst/>
              <a:rect l="l" t="t" r="r" b="b"/>
              <a:pathLst>
                <a:path w="2978" h="30838" extrusionOk="0">
                  <a:moveTo>
                    <a:pt x="2040" y="0"/>
                  </a:moveTo>
                  <a:cubicBezTo>
                    <a:pt x="160" y="0"/>
                    <a:pt x="1" y="1978"/>
                    <a:pt x="1" y="1978"/>
                  </a:cubicBezTo>
                  <a:lnTo>
                    <a:pt x="1" y="30837"/>
                  </a:lnTo>
                  <a:lnTo>
                    <a:pt x="2978" y="29719"/>
                  </a:lnTo>
                  <a:lnTo>
                    <a:pt x="2978" y="139"/>
                  </a:lnTo>
                  <a:cubicBezTo>
                    <a:pt x="2625" y="42"/>
                    <a:pt x="2314" y="0"/>
                    <a:pt x="2040" y="0"/>
                  </a:cubicBezTo>
                  <a:close/>
                </a:path>
              </a:pathLst>
            </a:custGeom>
            <a:solidFill>
              <a:srgbClr val="ED7B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" name="Google Shape;104;p16"/>
            <p:cNvSpPr/>
            <p:nvPr/>
          </p:nvSpPr>
          <p:spPr>
            <a:xfrm>
              <a:off x="2007615" y="1080536"/>
              <a:ext cx="1197197" cy="2944322"/>
            </a:xfrm>
            <a:custGeom>
              <a:avLst/>
              <a:gdLst/>
              <a:ahLst/>
              <a:cxnLst/>
              <a:rect l="l" t="t" r="r" b="b"/>
              <a:pathLst>
                <a:path w="15152" h="37264" extrusionOk="0">
                  <a:moveTo>
                    <a:pt x="702" y="1"/>
                  </a:moveTo>
                  <a:lnTo>
                    <a:pt x="1" y="418"/>
                  </a:lnTo>
                  <a:lnTo>
                    <a:pt x="1" y="29353"/>
                  </a:lnTo>
                  <a:lnTo>
                    <a:pt x="13558" y="37165"/>
                  </a:lnTo>
                  <a:cubicBezTo>
                    <a:pt x="13644" y="37230"/>
                    <a:pt x="13755" y="37264"/>
                    <a:pt x="13866" y="37264"/>
                  </a:cubicBezTo>
                  <a:cubicBezTo>
                    <a:pt x="13950" y="37264"/>
                    <a:pt x="14034" y="37244"/>
                    <a:pt x="14108" y="37203"/>
                  </a:cubicBezTo>
                  <a:lnTo>
                    <a:pt x="14810" y="36805"/>
                  </a:lnTo>
                  <a:cubicBezTo>
                    <a:pt x="15018" y="36710"/>
                    <a:pt x="15151" y="36463"/>
                    <a:pt x="15151" y="36103"/>
                  </a:cubicBezTo>
                  <a:lnTo>
                    <a:pt x="15151" y="9481"/>
                  </a:lnTo>
                  <a:cubicBezTo>
                    <a:pt x="15132" y="8856"/>
                    <a:pt x="14753" y="8116"/>
                    <a:pt x="14279" y="7832"/>
                  </a:cubicBezTo>
                  <a:lnTo>
                    <a:pt x="7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" name="Google Shape;105;p16"/>
            <p:cNvSpPr/>
            <p:nvPr/>
          </p:nvSpPr>
          <p:spPr>
            <a:xfrm>
              <a:off x="2007615" y="1113484"/>
              <a:ext cx="1138728" cy="2912085"/>
            </a:xfrm>
            <a:custGeom>
              <a:avLst/>
              <a:gdLst/>
              <a:ahLst/>
              <a:cxnLst/>
              <a:rect l="l" t="t" r="r" b="b"/>
              <a:pathLst>
                <a:path w="14412" h="36856" extrusionOk="0">
                  <a:moveTo>
                    <a:pt x="1" y="1"/>
                  </a:moveTo>
                  <a:lnTo>
                    <a:pt x="1" y="28936"/>
                  </a:lnTo>
                  <a:lnTo>
                    <a:pt x="13558" y="36748"/>
                  </a:lnTo>
                  <a:cubicBezTo>
                    <a:pt x="13680" y="36821"/>
                    <a:pt x="13796" y="36855"/>
                    <a:pt x="13900" y="36855"/>
                  </a:cubicBezTo>
                  <a:cubicBezTo>
                    <a:pt x="14202" y="36855"/>
                    <a:pt x="14412" y="36568"/>
                    <a:pt x="14412" y="36103"/>
                  </a:cubicBezTo>
                  <a:lnTo>
                    <a:pt x="14412" y="9482"/>
                  </a:lnTo>
                  <a:cubicBezTo>
                    <a:pt x="14412" y="8856"/>
                    <a:pt x="14013" y="8116"/>
                    <a:pt x="13539" y="783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D7B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" name="Google Shape;106;p16"/>
            <p:cNvSpPr/>
            <p:nvPr/>
          </p:nvSpPr>
          <p:spPr>
            <a:xfrm>
              <a:off x="1784405" y="1192813"/>
              <a:ext cx="1278027" cy="2897704"/>
            </a:xfrm>
            <a:custGeom>
              <a:avLst/>
              <a:gdLst/>
              <a:ahLst/>
              <a:cxnLst/>
              <a:rect l="l" t="t" r="r" b="b"/>
              <a:pathLst>
                <a:path w="16175" h="36674" extrusionOk="0">
                  <a:moveTo>
                    <a:pt x="2729" y="0"/>
                  </a:moveTo>
                  <a:cubicBezTo>
                    <a:pt x="952" y="0"/>
                    <a:pt x="1" y="1519"/>
                    <a:pt x="1" y="1519"/>
                  </a:cubicBezTo>
                  <a:lnTo>
                    <a:pt x="1" y="28842"/>
                  </a:lnTo>
                  <a:lnTo>
                    <a:pt x="13330" y="36673"/>
                  </a:lnTo>
                  <a:cubicBezTo>
                    <a:pt x="13845" y="35316"/>
                    <a:pt x="14808" y="35056"/>
                    <a:pt x="15469" y="35056"/>
                  </a:cubicBezTo>
                  <a:cubicBezTo>
                    <a:pt x="15880" y="35056"/>
                    <a:pt x="16175" y="35156"/>
                    <a:pt x="16175" y="35156"/>
                  </a:cubicBezTo>
                  <a:lnTo>
                    <a:pt x="16175" y="7814"/>
                  </a:lnTo>
                  <a:lnTo>
                    <a:pt x="2826" y="2"/>
                  </a:lnTo>
                  <a:cubicBezTo>
                    <a:pt x="2793" y="1"/>
                    <a:pt x="2761" y="0"/>
                    <a:pt x="272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" name="Google Shape;107;p16"/>
            <p:cNvSpPr/>
            <p:nvPr/>
          </p:nvSpPr>
          <p:spPr>
            <a:xfrm>
              <a:off x="1782904" y="1192813"/>
              <a:ext cx="1279528" cy="737266"/>
            </a:xfrm>
            <a:custGeom>
              <a:avLst/>
              <a:gdLst/>
              <a:ahLst/>
              <a:cxnLst/>
              <a:rect l="l" t="t" r="r" b="b"/>
              <a:pathLst>
                <a:path w="16194" h="9331" extrusionOk="0">
                  <a:moveTo>
                    <a:pt x="2748" y="0"/>
                  </a:moveTo>
                  <a:cubicBezTo>
                    <a:pt x="970" y="0"/>
                    <a:pt x="1" y="1519"/>
                    <a:pt x="1" y="1519"/>
                  </a:cubicBezTo>
                  <a:lnTo>
                    <a:pt x="13331" y="9331"/>
                  </a:lnTo>
                  <a:cubicBezTo>
                    <a:pt x="13861" y="7975"/>
                    <a:pt x="14838" y="7719"/>
                    <a:pt x="15502" y="7719"/>
                  </a:cubicBezTo>
                  <a:cubicBezTo>
                    <a:pt x="15906" y="7719"/>
                    <a:pt x="16194" y="7814"/>
                    <a:pt x="16194" y="7814"/>
                  </a:cubicBezTo>
                  <a:lnTo>
                    <a:pt x="2845" y="2"/>
                  </a:lnTo>
                  <a:cubicBezTo>
                    <a:pt x="2812" y="1"/>
                    <a:pt x="2780" y="0"/>
                    <a:pt x="27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16"/>
            <p:cNvSpPr/>
            <p:nvPr/>
          </p:nvSpPr>
          <p:spPr>
            <a:xfrm>
              <a:off x="1712504" y="1260368"/>
              <a:ext cx="1197118" cy="2944243"/>
            </a:xfrm>
            <a:custGeom>
              <a:avLst/>
              <a:gdLst/>
              <a:ahLst/>
              <a:cxnLst/>
              <a:rect l="l" t="t" r="r" b="b"/>
              <a:pathLst>
                <a:path w="15151" h="37263" extrusionOk="0">
                  <a:moveTo>
                    <a:pt x="740" y="0"/>
                  </a:moveTo>
                  <a:lnTo>
                    <a:pt x="0" y="436"/>
                  </a:lnTo>
                  <a:lnTo>
                    <a:pt x="0" y="29352"/>
                  </a:lnTo>
                  <a:lnTo>
                    <a:pt x="13558" y="37164"/>
                  </a:lnTo>
                  <a:cubicBezTo>
                    <a:pt x="13655" y="37229"/>
                    <a:pt x="13764" y="37263"/>
                    <a:pt x="13875" y="37263"/>
                  </a:cubicBezTo>
                  <a:cubicBezTo>
                    <a:pt x="13959" y="37263"/>
                    <a:pt x="14045" y="37243"/>
                    <a:pt x="14127" y="37202"/>
                  </a:cubicBezTo>
                  <a:lnTo>
                    <a:pt x="14828" y="36804"/>
                  </a:lnTo>
                  <a:cubicBezTo>
                    <a:pt x="15018" y="36709"/>
                    <a:pt x="15151" y="36463"/>
                    <a:pt x="15151" y="36103"/>
                  </a:cubicBezTo>
                  <a:lnTo>
                    <a:pt x="15151" y="9481"/>
                  </a:lnTo>
                  <a:cubicBezTo>
                    <a:pt x="15151" y="8855"/>
                    <a:pt x="14771" y="8116"/>
                    <a:pt x="14297" y="7831"/>
                  </a:cubicBezTo>
                  <a:lnTo>
                    <a:pt x="74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" name="Google Shape;109;p16"/>
            <p:cNvSpPr/>
            <p:nvPr/>
          </p:nvSpPr>
          <p:spPr>
            <a:xfrm>
              <a:off x="1712504" y="1294818"/>
              <a:ext cx="1140229" cy="2910504"/>
            </a:xfrm>
            <a:custGeom>
              <a:avLst/>
              <a:gdLst/>
              <a:ahLst/>
              <a:cxnLst/>
              <a:rect l="l" t="t" r="r" b="b"/>
              <a:pathLst>
                <a:path w="14431" h="36836" extrusionOk="0">
                  <a:moveTo>
                    <a:pt x="0" y="0"/>
                  </a:moveTo>
                  <a:lnTo>
                    <a:pt x="0" y="28916"/>
                  </a:lnTo>
                  <a:lnTo>
                    <a:pt x="13558" y="36728"/>
                  </a:lnTo>
                  <a:cubicBezTo>
                    <a:pt x="13680" y="36801"/>
                    <a:pt x="13796" y="36836"/>
                    <a:pt x="13903" y="36836"/>
                  </a:cubicBezTo>
                  <a:cubicBezTo>
                    <a:pt x="14210" y="36836"/>
                    <a:pt x="14430" y="36549"/>
                    <a:pt x="14430" y="36084"/>
                  </a:cubicBezTo>
                  <a:lnTo>
                    <a:pt x="14430" y="9462"/>
                  </a:lnTo>
                  <a:cubicBezTo>
                    <a:pt x="14430" y="8836"/>
                    <a:pt x="14051" y="8097"/>
                    <a:pt x="13558" y="781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ED7B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" name="Google Shape;110;p16"/>
            <p:cNvSpPr/>
            <p:nvPr/>
          </p:nvSpPr>
          <p:spPr>
            <a:xfrm>
              <a:off x="1904267" y="1652112"/>
              <a:ext cx="756703" cy="693493"/>
            </a:xfrm>
            <a:custGeom>
              <a:avLst/>
              <a:gdLst/>
              <a:ahLst/>
              <a:cxnLst/>
              <a:rect l="l" t="t" r="r" b="b"/>
              <a:pathLst>
                <a:path w="9577" h="8777" extrusionOk="0">
                  <a:moveTo>
                    <a:pt x="320" y="1"/>
                  </a:moveTo>
                  <a:cubicBezTo>
                    <a:pt x="135" y="1"/>
                    <a:pt x="0" y="171"/>
                    <a:pt x="0" y="465"/>
                  </a:cubicBezTo>
                  <a:lnTo>
                    <a:pt x="0" y="2778"/>
                  </a:lnTo>
                  <a:cubicBezTo>
                    <a:pt x="0" y="3177"/>
                    <a:pt x="209" y="3556"/>
                    <a:pt x="531" y="3802"/>
                  </a:cubicBezTo>
                  <a:lnTo>
                    <a:pt x="9045" y="8713"/>
                  </a:lnTo>
                  <a:cubicBezTo>
                    <a:pt x="9122" y="8756"/>
                    <a:pt x="9193" y="8776"/>
                    <a:pt x="9257" y="8776"/>
                  </a:cubicBezTo>
                  <a:cubicBezTo>
                    <a:pt x="9449" y="8776"/>
                    <a:pt x="9576" y="8599"/>
                    <a:pt x="9576" y="8315"/>
                  </a:cubicBezTo>
                  <a:lnTo>
                    <a:pt x="9576" y="6002"/>
                  </a:lnTo>
                  <a:cubicBezTo>
                    <a:pt x="9576" y="5585"/>
                    <a:pt x="9367" y="5205"/>
                    <a:pt x="9045" y="4978"/>
                  </a:cubicBezTo>
                  <a:lnTo>
                    <a:pt x="531" y="67"/>
                  </a:lnTo>
                  <a:cubicBezTo>
                    <a:pt x="457" y="22"/>
                    <a:pt x="385" y="1"/>
                    <a:pt x="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111;p16"/>
            <p:cNvSpPr/>
            <p:nvPr/>
          </p:nvSpPr>
          <p:spPr>
            <a:xfrm>
              <a:off x="2006113" y="2137406"/>
              <a:ext cx="552929" cy="347892"/>
            </a:xfrm>
            <a:custGeom>
              <a:avLst/>
              <a:gdLst/>
              <a:ahLst/>
              <a:cxnLst/>
              <a:rect l="l" t="t" r="r" b="b"/>
              <a:pathLst>
                <a:path w="6998" h="4403" extrusionOk="0">
                  <a:moveTo>
                    <a:pt x="124" y="1"/>
                  </a:moveTo>
                  <a:cubicBezTo>
                    <a:pt x="52" y="1"/>
                    <a:pt x="1" y="71"/>
                    <a:pt x="1" y="182"/>
                  </a:cubicBezTo>
                  <a:cubicBezTo>
                    <a:pt x="1" y="353"/>
                    <a:pt x="77" y="486"/>
                    <a:pt x="209" y="580"/>
                  </a:cubicBezTo>
                  <a:lnTo>
                    <a:pt x="6789" y="4373"/>
                  </a:lnTo>
                  <a:cubicBezTo>
                    <a:pt x="6820" y="4393"/>
                    <a:pt x="6849" y="4402"/>
                    <a:pt x="6875" y="4402"/>
                  </a:cubicBezTo>
                  <a:cubicBezTo>
                    <a:pt x="6947" y="4402"/>
                    <a:pt x="6998" y="4332"/>
                    <a:pt x="6998" y="4221"/>
                  </a:cubicBezTo>
                  <a:cubicBezTo>
                    <a:pt x="6998" y="4069"/>
                    <a:pt x="6922" y="3918"/>
                    <a:pt x="6789" y="3823"/>
                  </a:cubicBezTo>
                  <a:lnTo>
                    <a:pt x="209" y="30"/>
                  </a:lnTo>
                  <a:cubicBezTo>
                    <a:pt x="179" y="10"/>
                    <a:pt x="150" y="1"/>
                    <a:pt x="124" y="1"/>
                  </a:cubicBezTo>
                  <a:close/>
                </a:path>
              </a:pathLst>
            </a:custGeom>
            <a:solidFill>
              <a:srgbClr val="7DA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" name="Google Shape;112;p16"/>
            <p:cNvSpPr/>
            <p:nvPr/>
          </p:nvSpPr>
          <p:spPr>
            <a:xfrm>
              <a:off x="2114044" y="2351688"/>
              <a:ext cx="338648" cy="224316"/>
            </a:xfrm>
            <a:custGeom>
              <a:avLst/>
              <a:gdLst/>
              <a:ahLst/>
              <a:cxnLst/>
              <a:rect l="l" t="t" r="r" b="b"/>
              <a:pathLst>
                <a:path w="4286" h="2839" extrusionOk="0">
                  <a:moveTo>
                    <a:pt x="123" y="0"/>
                  </a:moveTo>
                  <a:cubicBezTo>
                    <a:pt x="51" y="0"/>
                    <a:pt x="0" y="71"/>
                    <a:pt x="0" y="182"/>
                  </a:cubicBezTo>
                  <a:cubicBezTo>
                    <a:pt x="0" y="333"/>
                    <a:pt x="76" y="485"/>
                    <a:pt x="209" y="580"/>
                  </a:cubicBezTo>
                  <a:lnTo>
                    <a:pt x="4077" y="2817"/>
                  </a:lnTo>
                  <a:cubicBezTo>
                    <a:pt x="4106" y="2832"/>
                    <a:pt x="4134" y="2839"/>
                    <a:pt x="4159" y="2839"/>
                  </a:cubicBezTo>
                  <a:cubicBezTo>
                    <a:pt x="4233" y="2839"/>
                    <a:pt x="4285" y="2778"/>
                    <a:pt x="4285" y="2666"/>
                  </a:cubicBezTo>
                  <a:cubicBezTo>
                    <a:pt x="4266" y="2495"/>
                    <a:pt x="4191" y="2343"/>
                    <a:pt x="4077" y="2267"/>
                  </a:cubicBezTo>
                  <a:lnTo>
                    <a:pt x="209" y="30"/>
                  </a:lnTo>
                  <a:cubicBezTo>
                    <a:pt x="178" y="10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7DA2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" name="Google Shape;113;p16"/>
            <p:cNvSpPr/>
            <p:nvPr/>
          </p:nvSpPr>
          <p:spPr>
            <a:xfrm>
              <a:off x="1689985" y="1070976"/>
              <a:ext cx="373176" cy="222420"/>
            </a:xfrm>
            <a:custGeom>
              <a:avLst/>
              <a:gdLst/>
              <a:ahLst/>
              <a:cxnLst/>
              <a:rect l="l" t="t" r="r" b="b"/>
              <a:pathLst>
                <a:path w="4723" h="2815" extrusionOk="0">
                  <a:moveTo>
                    <a:pt x="3696" y="0"/>
                  </a:moveTo>
                  <a:cubicBezTo>
                    <a:pt x="3001" y="0"/>
                    <a:pt x="2311" y="165"/>
                    <a:pt x="1689" y="482"/>
                  </a:cubicBezTo>
                  <a:cubicBezTo>
                    <a:pt x="1" y="1278"/>
                    <a:pt x="285" y="2814"/>
                    <a:pt x="285" y="2814"/>
                  </a:cubicBezTo>
                  <a:lnTo>
                    <a:pt x="1025" y="2397"/>
                  </a:lnTo>
                  <a:cubicBezTo>
                    <a:pt x="1025" y="2397"/>
                    <a:pt x="1518" y="653"/>
                    <a:pt x="4021" y="539"/>
                  </a:cubicBezTo>
                  <a:lnTo>
                    <a:pt x="4722" y="122"/>
                  </a:lnTo>
                  <a:cubicBezTo>
                    <a:pt x="4384" y="40"/>
                    <a:pt x="4039" y="0"/>
                    <a:pt x="36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" name="Google Shape;114;p16"/>
            <p:cNvSpPr/>
            <p:nvPr/>
          </p:nvSpPr>
          <p:spPr>
            <a:xfrm>
              <a:off x="1258578" y="1592695"/>
              <a:ext cx="235299" cy="2151747"/>
            </a:xfrm>
            <a:custGeom>
              <a:avLst/>
              <a:gdLst/>
              <a:ahLst/>
              <a:cxnLst/>
              <a:rect l="l" t="t" r="r" b="b"/>
              <a:pathLst>
                <a:path w="2978" h="27233" extrusionOk="0">
                  <a:moveTo>
                    <a:pt x="2781" y="0"/>
                  </a:moveTo>
                  <a:cubicBezTo>
                    <a:pt x="181" y="0"/>
                    <a:pt x="0" y="1843"/>
                    <a:pt x="0" y="1843"/>
                  </a:cubicBezTo>
                  <a:lnTo>
                    <a:pt x="152" y="27232"/>
                  </a:lnTo>
                  <a:lnTo>
                    <a:pt x="2977" y="24729"/>
                  </a:lnTo>
                  <a:lnTo>
                    <a:pt x="2977" y="4"/>
                  </a:lnTo>
                  <a:cubicBezTo>
                    <a:pt x="2910" y="1"/>
                    <a:pt x="2845" y="0"/>
                    <a:pt x="27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" name="Google Shape;115;p16"/>
            <p:cNvSpPr/>
            <p:nvPr/>
          </p:nvSpPr>
          <p:spPr>
            <a:xfrm>
              <a:off x="1493798" y="1559984"/>
              <a:ext cx="1197118" cy="2737862"/>
            </a:xfrm>
            <a:custGeom>
              <a:avLst/>
              <a:gdLst/>
              <a:ahLst/>
              <a:cxnLst/>
              <a:rect l="l" t="t" r="r" b="b"/>
              <a:pathLst>
                <a:path w="15151" h="34651" extrusionOk="0">
                  <a:moveTo>
                    <a:pt x="721" y="0"/>
                  </a:moveTo>
                  <a:lnTo>
                    <a:pt x="0" y="418"/>
                  </a:lnTo>
                  <a:lnTo>
                    <a:pt x="0" y="26736"/>
                  </a:lnTo>
                  <a:lnTo>
                    <a:pt x="13557" y="34548"/>
                  </a:lnTo>
                  <a:cubicBezTo>
                    <a:pt x="13649" y="34616"/>
                    <a:pt x="13767" y="34650"/>
                    <a:pt x="13884" y="34650"/>
                  </a:cubicBezTo>
                  <a:cubicBezTo>
                    <a:pt x="13962" y="34650"/>
                    <a:pt x="14039" y="34635"/>
                    <a:pt x="14107" y="34605"/>
                  </a:cubicBezTo>
                  <a:lnTo>
                    <a:pt x="14809" y="34188"/>
                  </a:lnTo>
                  <a:cubicBezTo>
                    <a:pt x="15018" y="34112"/>
                    <a:pt x="15150" y="33846"/>
                    <a:pt x="15150" y="33486"/>
                  </a:cubicBezTo>
                  <a:lnTo>
                    <a:pt x="15150" y="9462"/>
                  </a:lnTo>
                  <a:cubicBezTo>
                    <a:pt x="15150" y="8836"/>
                    <a:pt x="14752" y="8097"/>
                    <a:pt x="14278" y="7831"/>
                  </a:cubicBezTo>
                  <a:lnTo>
                    <a:pt x="721" y="0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6" name="Google Shape;116;p16"/>
            <p:cNvSpPr/>
            <p:nvPr/>
          </p:nvSpPr>
          <p:spPr>
            <a:xfrm>
              <a:off x="1493798" y="1592932"/>
              <a:ext cx="1138649" cy="2705309"/>
            </a:xfrm>
            <a:custGeom>
              <a:avLst/>
              <a:gdLst/>
              <a:ahLst/>
              <a:cxnLst/>
              <a:rect l="l" t="t" r="r" b="b"/>
              <a:pathLst>
                <a:path w="14411" h="34239" extrusionOk="0">
                  <a:moveTo>
                    <a:pt x="0" y="1"/>
                  </a:moveTo>
                  <a:lnTo>
                    <a:pt x="0" y="26319"/>
                  </a:lnTo>
                  <a:lnTo>
                    <a:pt x="13557" y="34131"/>
                  </a:lnTo>
                  <a:cubicBezTo>
                    <a:pt x="13679" y="34204"/>
                    <a:pt x="13795" y="34238"/>
                    <a:pt x="13899" y="34238"/>
                  </a:cubicBezTo>
                  <a:cubicBezTo>
                    <a:pt x="14201" y="34238"/>
                    <a:pt x="14411" y="33951"/>
                    <a:pt x="14411" y="33486"/>
                  </a:cubicBezTo>
                  <a:lnTo>
                    <a:pt x="14411" y="9481"/>
                  </a:lnTo>
                  <a:cubicBezTo>
                    <a:pt x="14411" y="8837"/>
                    <a:pt x="14032" y="8097"/>
                    <a:pt x="13557" y="783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7" name="Google Shape;117;p16"/>
            <p:cNvSpPr/>
            <p:nvPr/>
          </p:nvSpPr>
          <p:spPr>
            <a:xfrm>
              <a:off x="1270509" y="1670759"/>
              <a:ext cx="1278027" cy="2692430"/>
            </a:xfrm>
            <a:custGeom>
              <a:avLst/>
              <a:gdLst/>
              <a:ahLst/>
              <a:cxnLst/>
              <a:rect l="l" t="t" r="r" b="b"/>
              <a:pathLst>
                <a:path w="16175" h="34076" extrusionOk="0">
                  <a:moveTo>
                    <a:pt x="2729" y="0"/>
                  </a:moveTo>
                  <a:cubicBezTo>
                    <a:pt x="952" y="0"/>
                    <a:pt x="1" y="1518"/>
                    <a:pt x="1" y="1518"/>
                  </a:cubicBezTo>
                  <a:lnTo>
                    <a:pt x="1" y="26244"/>
                  </a:lnTo>
                  <a:lnTo>
                    <a:pt x="13331" y="34075"/>
                  </a:lnTo>
                  <a:cubicBezTo>
                    <a:pt x="13845" y="32718"/>
                    <a:pt x="14808" y="32458"/>
                    <a:pt x="15469" y="32458"/>
                  </a:cubicBezTo>
                  <a:cubicBezTo>
                    <a:pt x="15880" y="32458"/>
                    <a:pt x="16175" y="32558"/>
                    <a:pt x="16175" y="32558"/>
                  </a:cubicBezTo>
                  <a:lnTo>
                    <a:pt x="16175" y="7833"/>
                  </a:lnTo>
                  <a:lnTo>
                    <a:pt x="2826" y="2"/>
                  </a:lnTo>
                  <a:cubicBezTo>
                    <a:pt x="2793" y="1"/>
                    <a:pt x="2761" y="0"/>
                    <a:pt x="2729" y="0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8" name="Google Shape;118;p16"/>
            <p:cNvSpPr/>
            <p:nvPr/>
          </p:nvSpPr>
          <p:spPr>
            <a:xfrm>
              <a:off x="1270509" y="1670759"/>
              <a:ext cx="1279528" cy="737266"/>
            </a:xfrm>
            <a:custGeom>
              <a:avLst/>
              <a:gdLst/>
              <a:ahLst/>
              <a:cxnLst/>
              <a:rect l="l" t="t" r="r" b="b"/>
              <a:pathLst>
                <a:path w="16194" h="9331" extrusionOk="0">
                  <a:moveTo>
                    <a:pt x="2729" y="0"/>
                  </a:moveTo>
                  <a:cubicBezTo>
                    <a:pt x="952" y="0"/>
                    <a:pt x="1" y="1518"/>
                    <a:pt x="1" y="1518"/>
                  </a:cubicBezTo>
                  <a:lnTo>
                    <a:pt x="13331" y="9331"/>
                  </a:lnTo>
                  <a:cubicBezTo>
                    <a:pt x="13855" y="7990"/>
                    <a:pt x="14818" y="7731"/>
                    <a:pt x="15481" y="7731"/>
                  </a:cubicBezTo>
                  <a:cubicBezTo>
                    <a:pt x="15896" y="7731"/>
                    <a:pt x="16194" y="7833"/>
                    <a:pt x="16194" y="7833"/>
                  </a:cubicBezTo>
                  <a:lnTo>
                    <a:pt x="2826" y="2"/>
                  </a:lnTo>
                  <a:cubicBezTo>
                    <a:pt x="2793" y="1"/>
                    <a:pt x="2761" y="0"/>
                    <a:pt x="27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9" name="Google Shape;119;p16"/>
            <p:cNvSpPr/>
            <p:nvPr/>
          </p:nvSpPr>
          <p:spPr>
            <a:xfrm>
              <a:off x="1200109" y="1738236"/>
              <a:ext cx="1197118" cy="2739047"/>
            </a:xfrm>
            <a:custGeom>
              <a:avLst/>
              <a:gdLst/>
              <a:ahLst/>
              <a:cxnLst/>
              <a:rect l="l" t="t" r="r" b="b"/>
              <a:pathLst>
                <a:path w="15151" h="34666" extrusionOk="0">
                  <a:moveTo>
                    <a:pt x="740" y="1"/>
                  </a:moveTo>
                  <a:lnTo>
                    <a:pt x="1" y="418"/>
                  </a:lnTo>
                  <a:lnTo>
                    <a:pt x="1" y="26755"/>
                  </a:lnTo>
                  <a:lnTo>
                    <a:pt x="13558" y="34567"/>
                  </a:lnTo>
                  <a:cubicBezTo>
                    <a:pt x="13655" y="34632"/>
                    <a:pt x="13764" y="34666"/>
                    <a:pt x="13875" y="34666"/>
                  </a:cubicBezTo>
                  <a:cubicBezTo>
                    <a:pt x="13959" y="34666"/>
                    <a:pt x="14045" y="34646"/>
                    <a:pt x="14127" y="34605"/>
                  </a:cubicBezTo>
                  <a:lnTo>
                    <a:pt x="14810" y="34207"/>
                  </a:lnTo>
                  <a:cubicBezTo>
                    <a:pt x="15018" y="34112"/>
                    <a:pt x="15151" y="33866"/>
                    <a:pt x="15151" y="33505"/>
                  </a:cubicBezTo>
                  <a:lnTo>
                    <a:pt x="15151" y="9481"/>
                  </a:lnTo>
                  <a:cubicBezTo>
                    <a:pt x="15151" y="8856"/>
                    <a:pt x="14772" y="8116"/>
                    <a:pt x="14298" y="7832"/>
                  </a:cubicBezTo>
                  <a:lnTo>
                    <a:pt x="740" y="1"/>
                  </a:ln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0" name="Google Shape;120;p16"/>
            <p:cNvSpPr/>
            <p:nvPr/>
          </p:nvSpPr>
          <p:spPr>
            <a:xfrm>
              <a:off x="1200109" y="1772685"/>
              <a:ext cx="1140229" cy="2705309"/>
            </a:xfrm>
            <a:custGeom>
              <a:avLst/>
              <a:gdLst/>
              <a:ahLst/>
              <a:cxnLst/>
              <a:rect l="l" t="t" r="r" b="b"/>
              <a:pathLst>
                <a:path w="14431" h="34239" extrusionOk="0">
                  <a:moveTo>
                    <a:pt x="1" y="1"/>
                  </a:moveTo>
                  <a:lnTo>
                    <a:pt x="1" y="26319"/>
                  </a:lnTo>
                  <a:lnTo>
                    <a:pt x="13558" y="34131"/>
                  </a:lnTo>
                  <a:cubicBezTo>
                    <a:pt x="13680" y="34204"/>
                    <a:pt x="13797" y="34239"/>
                    <a:pt x="13903" y="34239"/>
                  </a:cubicBezTo>
                  <a:cubicBezTo>
                    <a:pt x="14210" y="34239"/>
                    <a:pt x="14430" y="33952"/>
                    <a:pt x="14430" y="33487"/>
                  </a:cubicBezTo>
                  <a:lnTo>
                    <a:pt x="14430" y="9463"/>
                  </a:lnTo>
                  <a:cubicBezTo>
                    <a:pt x="14430" y="8837"/>
                    <a:pt x="14032" y="8097"/>
                    <a:pt x="13558" y="781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1" name="Google Shape;121;p16"/>
            <p:cNvSpPr/>
            <p:nvPr/>
          </p:nvSpPr>
          <p:spPr>
            <a:xfrm>
              <a:off x="1391872" y="2392221"/>
              <a:ext cx="756703" cy="693493"/>
            </a:xfrm>
            <a:custGeom>
              <a:avLst/>
              <a:gdLst/>
              <a:ahLst/>
              <a:cxnLst/>
              <a:rect l="l" t="t" r="r" b="b"/>
              <a:pathLst>
                <a:path w="9577" h="8777" extrusionOk="0">
                  <a:moveTo>
                    <a:pt x="312" y="1"/>
                  </a:moveTo>
                  <a:cubicBezTo>
                    <a:pt x="125" y="1"/>
                    <a:pt x="1" y="171"/>
                    <a:pt x="1" y="465"/>
                  </a:cubicBezTo>
                  <a:lnTo>
                    <a:pt x="1" y="2778"/>
                  </a:lnTo>
                  <a:cubicBezTo>
                    <a:pt x="1" y="3176"/>
                    <a:pt x="190" y="3556"/>
                    <a:pt x="532" y="3802"/>
                  </a:cubicBezTo>
                  <a:lnTo>
                    <a:pt x="9045" y="8713"/>
                  </a:lnTo>
                  <a:cubicBezTo>
                    <a:pt x="9117" y="8756"/>
                    <a:pt x="9186" y="8776"/>
                    <a:pt x="9250" y="8776"/>
                  </a:cubicBezTo>
                  <a:cubicBezTo>
                    <a:pt x="9438" y="8776"/>
                    <a:pt x="9576" y="8599"/>
                    <a:pt x="9576" y="8315"/>
                  </a:cubicBezTo>
                  <a:lnTo>
                    <a:pt x="9576" y="5983"/>
                  </a:lnTo>
                  <a:cubicBezTo>
                    <a:pt x="9557" y="5585"/>
                    <a:pt x="9368" y="5205"/>
                    <a:pt x="9045" y="4978"/>
                  </a:cubicBezTo>
                  <a:lnTo>
                    <a:pt x="532" y="67"/>
                  </a:lnTo>
                  <a:cubicBezTo>
                    <a:pt x="452" y="22"/>
                    <a:pt x="378" y="1"/>
                    <a:pt x="312" y="1"/>
                  </a:cubicBezTo>
                  <a:close/>
                </a:path>
              </a:pathLst>
            </a:custGeom>
            <a:solidFill>
              <a:srgbClr val="F867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2" name="Google Shape;122;p16"/>
            <p:cNvSpPr/>
            <p:nvPr/>
          </p:nvSpPr>
          <p:spPr>
            <a:xfrm>
              <a:off x="1493798" y="2877516"/>
              <a:ext cx="552850" cy="347892"/>
            </a:xfrm>
            <a:custGeom>
              <a:avLst/>
              <a:gdLst/>
              <a:ahLst/>
              <a:cxnLst/>
              <a:rect l="l" t="t" r="r" b="b"/>
              <a:pathLst>
                <a:path w="6997" h="4403" extrusionOk="0">
                  <a:moveTo>
                    <a:pt x="123" y="1"/>
                  </a:moveTo>
                  <a:cubicBezTo>
                    <a:pt x="51" y="1"/>
                    <a:pt x="0" y="71"/>
                    <a:pt x="0" y="182"/>
                  </a:cubicBezTo>
                  <a:cubicBezTo>
                    <a:pt x="0" y="353"/>
                    <a:pt x="76" y="485"/>
                    <a:pt x="209" y="580"/>
                  </a:cubicBezTo>
                  <a:lnTo>
                    <a:pt x="6788" y="4372"/>
                  </a:lnTo>
                  <a:cubicBezTo>
                    <a:pt x="6819" y="4393"/>
                    <a:pt x="6848" y="4402"/>
                    <a:pt x="6874" y="4402"/>
                  </a:cubicBezTo>
                  <a:cubicBezTo>
                    <a:pt x="6946" y="4402"/>
                    <a:pt x="6997" y="4332"/>
                    <a:pt x="6997" y="4221"/>
                  </a:cubicBezTo>
                  <a:cubicBezTo>
                    <a:pt x="6997" y="4069"/>
                    <a:pt x="6921" y="3917"/>
                    <a:pt x="6788" y="3823"/>
                  </a:cubicBezTo>
                  <a:lnTo>
                    <a:pt x="209" y="30"/>
                  </a:lnTo>
                  <a:cubicBezTo>
                    <a:pt x="178" y="10"/>
                    <a:pt x="149" y="1"/>
                    <a:pt x="123" y="1"/>
                  </a:cubicBezTo>
                  <a:close/>
                </a:path>
              </a:pathLst>
            </a:custGeom>
            <a:solidFill>
              <a:srgbClr val="F867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3" name="Google Shape;123;p16"/>
            <p:cNvSpPr/>
            <p:nvPr/>
          </p:nvSpPr>
          <p:spPr>
            <a:xfrm>
              <a:off x="1600148" y="3091797"/>
              <a:ext cx="338648" cy="224316"/>
            </a:xfrm>
            <a:custGeom>
              <a:avLst/>
              <a:gdLst/>
              <a:ahLst/>
              <a:cxnLst/>
              <a:rect l="l" t="t" r="r" b="b"/>
              <a:pathLst>
                <a:path w="4286" h="2839" extrusionOk="0">
                  <a:moveTo>
                    <a:pt x="123" y="0"/>
                  </a:moveTo>
                  <a:cubicBezTo>
                    <a:pt x="51" y="0"/>
                    <a:pt x="0" y="70"/>
                    <a:pt x="0" y="182"/>
                  </a:cubicBezTo>
                  <a:cubicBezTo>
                    <a:pt x="0" y="333"/>
                    <a:pt x="76" y="485"/>
                    <a:pt x="209" y="580"/>
                  </a:cubicBezTo>
                  <a:lnTo>
                    <a:pt x="4077" y="2817"/>
                  </a:lnTo>
                  <a:cubicBezTo>
                    <a:pt x="4111" y="2832"/>
                    <a:pt x="4141" y="2839"/>
                    <a:pt x="4167" y="2839"/>
                  </a:cubicBezTo>
                  <a:cubicBezTo>
                    <a:pt x="4244" y="2839"/>
                    <a:pt x="4286" y="2778"/>
                    <a:pt x="4286" y="2665"/>
                  </a:cubicBezTo>
                  <a:cubicBezTo>
                    <a:pt x="4286" y="2495"/>
                    <a:pt x="4210" y="2343"/>
                    <a:pt x="4077" y="2267"/>
                  </a:cubicBezTo>
                  <a:lnTo>
                    <a:pt x="209" y="30"/>
                  </a:lnTo>
                  <a:cubicBezTo>
                    <a:pt x="178" y="9"/>
                    <a:pt x="149" y="0"/>
                    <a:pt x="123" y="0"/>
                  </a:cubicBezTo>
                  <a:close/>
                </a:path>
              </a:pathLst>
            </a:custGeom>
            <a:solidFill>
              <a:srgbClr val="F8679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4" name="Google Shape;124;p16"/>
            <p:cNvSpPr/>
            <p:nvPr/>
          </p:nvSpPr>
          <p:spPr>
            <a:xfrm>
              <a:off x="1177669" y="1550028"/>
              <a:ext cx="373097" cy="221235"/>
            </a:xfrm>
            <a:custGeom>
              <a:avLst/>
              <a:gdLst/>
              <a:ahLst/>
              <a:cxnLst/>
              <a:rect l="l" t="t" r="r" b="b"/>
              <a:pathLst>
                <a:path w="4722" h="2800" extrusionOk="0">
                  <a:moveTo>
                    <a:pt x="3668" y="1"/>
                  </a:moveTo>
                  <a:cubicBezTo>
                    <a:pt x="2982" y="1"/>
                    <a:pt x="2302" y="161"/>
                    <a:pt x="1688" y="487"/>
                  </a:cubicBezTo>
                  <a:cubicBezTo>
                    <a:pt x="0" y="1283"/>
                    <a:pt x="285" y="2800"/>
                    <a:pt x="285" y="2800"/>
                  </a:cubicBezTo>
                  <a:lnTo>
                    <a:pt x="1024" y="2383"/>
                  </a:lnTo>
                  <a:cubicBezTo>
                    <a:pt x="1024" y="2383"/>
                    <a:pt x="1517" y="638"/>
                    <a:pt x="4001" y="544"/>
                  </a:cubicBezTo>
                  <a:lnTo>
                    <a:pt x="4722" y="126"/>
                  </a:lnTo>
                  <a:cubicBezTo>
                    <a:pt x="4374" y="43"/>
                    <a:pt x="4021" y="1"/>
                    <a:pt x="3668" y="1"/>
                  </a:cubicBezTo>
                  <a:close/>
                </a:path>
              </a:pathLst>
            </a:custGeom>
            <a:solidFill>
              <a:srgbClr val="A12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5" name="Google Shape;125;p16"/>
            <p:cNvSpPr/>
            <p:nvPr/>
          </p:nvSpPr>
          <p:spPr>
            <a:xfrm>
              <a:off x="972395" y="2212389"/>
              <a:ext cx="235299" cy="1953031"/>
            </a:xfrm>
            <a:custGeom>
              <a:avLst/>
              <a:gdLst/>
              <a:ahLst/>
              <a:cxnLst/>
              <a:rect l="l" t="t" r="r" b="b"/>
              <a:pathLst>
                <a:path w="2978" h="24718" extrusionOk="0">
                  <a:moveTo>
                    <a:pt x="2644" y="0"/>
                  </a:moveTo>
                  <a:cubicBezTo>
                    <a:pt x="105" y="0"/>
                    <a:pt x="0" y="1869"/>
                    <a:pt x="0" y="1869"/>
                  </a:cubicBezTo>
                  <a:lnTo>
                    <a:pt x="152" y="24717"/>
                  </a:lnTo>
                  <a:lnTo>
                    <a:pt x="2977" y="22954"/>
                  </a:lnTo>
                  <a:lnTo>
                    <a:pt x="2977" y="11"/>
                  </a:lnTo>
                  <a:cubicBezTo>
                    <a:pt x="2862" y="4"/>
                    <a:pt x="2751" y="0"/>
                    <a:pt x="2644" y="0"/>
                  </a:cubicBez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6" name="Google Shape;126;p16"/>
            <p:cNvSpPr/>
            <p:nvPr/>
          </p:nvSpPr>
          <p:spPr>
            <a:xfrm>
              <a:off x="1207615" y="2180231"/>
              <a:ext cx="988841" cy="2371402"/>
            </a:xfrm>
            <a:custGeom>
              <a:avLst/>
              <a:gdLst/>
              <a:ahLst/>
              <a:cxnLst/>
              <a:rect l="l" t="t" r="r" b="b"/>
              <a:pathLst>
                <a:path w="12515" h="30013" extrusionOk="0">
                  <a:moveTo>
                    <a:pt x="740" y="0"/>
                  </a:moveTo>
                  <a:lnTo>
                    <a:pt x="0" y="437"/>
                  </a:lnTo>
                  <a:lnTo>
                    <a:pt x="0" y="23418"/>
                  </a:lnTo>
                  <a:lnTo>
                    <a:pt x="10922" y="29921"/>
                  </a:lnTo>
                  <a:cubicBezTo>
                    <a:pt x="11016" y="29984"/>
                    <a:pt x="11122" y="30012"/>
                    <a:pt x="11226" y="30012"/>
                  </a:cubicBezTo>
                  <a:cubicBezTo>
                    <a:pt x="11311" y="30012"/>
                    <a:pt x="11395" y="29993"/>
                    <a:pt x="11472" y="29959"/>
                  </a:cubicBezTo>
                  <a:lnTo>
                    <a:pt x="12174" y="29561"/>
                  </a:lnTo>
                  <a:cubicBezTo>
                    <a:pt x="12382" y="29466"/>
                    <a:pt x="12515" y="29220"/>
                    <a:pt x="12515" y="28841"/>
                  </a:cubicBezTo>
                  <a:lnTo>
                    <a:pt x="12515" y="8154"/>
                  </a:lnTo>
                  <a:cubicBezTo>
                    <a:pt x="12515" y="7509"/>
                    <a:pt x="12136" y="6770"/>
                    <a:pt x="11643" y="6504"/>
                  </a:cubicBezTo>
                  <a:lnTo>
                    <a:pt x="74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7" name="Google Shape;127;p16"/>
            <p:cNvSpPr/>
            <p:nvPr/>
          </p:nvSpPr>
          <p:spPr>
            <a:xfrm>
              <a:off x="1207615" y="2214680"/>
              <a:ext cx="930451" cy="2337585"/>
            </a:xfrm>
            <a:custGeom>
              <a:avLst/>
              <a:gdLst/>
              <a:ahLst/>
              <a:cxnLst/>
              <a:rect l="l" t="t" r="r" b="b"/>
              <a:pathLst>
                <a:path w="11776" h="29585" extrusionOk="0">
                  <a:moveTo>
                    <a:pt x="0" y="1"/>
                  </a:moveTo>
                  <a:lnTo>
                    <a:pt x="0" y="22982"/>
                  </a:lnTo>
                  <a:lnTo>
                    <a:pt x="10922" y="29485"/>
                  </a:lnTo>
                  <a:cubicBezTo>
                    <a:pt x="11042" y="29552"/>
                    <a:pt x="11155" y="29584"/>
                    <a:pt x="11258" y="29584"/>
                  </a:cubicBezTo>
                  <a:cubicBezTo>
                    <a:pt x="11563" y="29584"/>
                    <a:pt x="11775" y="29304"/>
                    <a:pt x="11775" y="28822"/>
                  </a:cubicBezTo>
                  <a:lnTo>
                    <a:pt x="11775" y="8135"/>
                  </a:lnTo>
                  <a:cubicBezTo>
                    <a:pt x="11775" y="7490"/>
                    <a:pt x="11396" y="6751"/>
                    <a:pt x="10922" y="648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8" name="Google Shape;128;p16"/>
            <p:cNvSpPr/>
            <p:nvPr/>
          </p:nvSpPr>
          <p:spPr>
            <a:xfrm>
              <a:off x="984405" y="2292350"/>
              <a:ext cx="1071251" cy="2323995"/>
            </a:xfrm>
            <a:custGeom>
              <a:avLst/>
              <a:gdLst/>
              <a:ahLst/>
              <a:cxnLst/>
              <a:rect l="l" t="t" r="r" b="b"/>
              <a:pathLst>
                <a:path w="13558" h="29413" extrusionOk="0">
                  <a:moveTo>
                    <a:pt x="2698" y="1"/>
                  </a:moveTo>
                  <a:cubicBezTo>
                    <a:pt x="958" y="1"/>
                    <a:pt x="0" y="1501"/>
                    <a:pt x="0" y="1501"/>
                  </a:cubicBezTo>
                  <a:lnTo>
                    <a:pt x="0" y="22928"/>
                  </a:lnTo>
                  <a:lnTo>
                    <a:pt x="10694" y="29413"/>
                  </a:lnTo>
                  <a:cubicBezTo>
                    <a:pt x="11213" y="28057"/>
                    <a:pt x="12193" y="27801"/>
                    <a:pt x="12861" y="27801"/>
                  </a:cubicBezTo>
                  <a:cubicBezTo>
                    <a:pt x="13267" y="27801"/>
                    <a:pt x="13558" y="27896"/>
                    <a:pt x="13558" y="27896"/>
                  </a:cubicBezTo>
                  <a:lnTo>
                    <a:pt x="13558" y="6488"/>
                  </a:lnTo>
                  <a:lnTo>
                    <a:pt x="2825" y="3"/>
                  </a:lnTo>
                  <a:cubicBezTo>
                    <a:pt x="2783" y="2"/>
                    <a:pt x="2740" y="1"/>
                    <a:pt x="2698" y="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16"/>
            <p:cNvSpPr/>
            <p:nvPr/>
          </p:nvSpPr>
          <p:spPr>
            <a:xfrm>
              <a:off x="984405" y="2292350"/>
              <a:ext cx="1069750" cy="632574"/>
            </a:xfrm>
            <a:custGeom>
              <a:avLst/>
              <a:gdLst/>
              <a:ahLst/>
              <a:cxnLst/>
              <a:rect l="l" t="t" r="r" b="b"/>
              <a:pathLst>
                <a:path w="13539" h="8006" extrusionOk="0">
                  <a:moveTo>
                    <a:pt x="2698" y="1"/>
                  </a:moveTo>
                  <a:cubicBezTo>
                    <a:pt x="958" y="1"/>
                    <a:pt x="0" y="1501"/>
                    <a:pt x="0" y="1501"/>
                  </a:cubicBezTo>
                  <a:lnTo>
                    <a:pt x="10694" y="8005"/>
                  </a:lnTo>
                  <a:cubicBezTo>
                    <a:pt x="11209" y="6648"/>
                    <a:pt x="12172" y="6388"/>
                    <a:pt x="12833" y="6388"/>
                  </a:cubicBezTo>
                  <a:cubicBezTo>
                    <a:pt x="13244" y="6388"/>
                    <a:pt x="13539" y="6488"/>
                    <a:pt x="13539" y="6488"/>
                  </a:cubicBezTo>
                  <a:lnTo>
                    <a:pt x="2825" y="3"/>
                  </a:lnTo>
                  <a:cubicBezTo>
                    <a:pt x="2783" y="2"/>
                    <a:pt x="2740" y="1"/>
                    <a:pt x="269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0" name="Google Shape;130;p16"/>
            <p:cNvSpPr/>
            <p:nvPr/>
          </p:nvSpPr>
          <p:spPr>
            <a:xfrm>
              <a:off x="913926" y="2359984"/>
              <a:ext cx="988920" cy="2371402"/>
            </a:xfrm>
            <a:custGeom>
              <a:avLst/>
              <a:gdLst/>
              <a:ahLst/>
              <a:cxnLst/>
              <a:rect l="l" t="t" r="r" b="b"/>
              <a:pathLst>
                <a:path w="12516" h="30013" extrusionOk="0">
                  <a:moveTo>
                    <a:pt x="740" y="1"/>
                  </a:moveTo>
                  <a:lnTo>
                    <a:pt x="1" y="418"/>
                  </a:lnTo>
                  <a:lnTo>
                    <a:pt x="1" y="23418"/>
                  </a:lnTo>
                  <a:lnTo>
                    <a:pt x="10923" y="29922"/>
                  </a:lnTo>
                  <a:cubicBezTo>
                    <a:pt x="11017" y="29984"/>
                    <a:pt x="11122" y="30013"/>
                    <a:pt x="11230" y="30013"/>
                  </a:cubicBezTo>
                  <a:cubicBezTo>
                    <a:pt x="11317" y="30013"/>
                    <a:pt x="11406" y="29994"/>
                    <a:pt x="11492" y="29960"/>
                  </a:cubicBezTo>
                  <a:lnTo>
                    <a:pt x="12174" y="29561"/>
                  </a:lnTo>
                  <a:cubicBezTo>
                    <a:pt x="12383" y="29467"/>
                    <a:pt x="12516" y="29220"/>
                    <a:pt x="12516" y="28841"/>
                  </a:cubicBezTo>
                  <a:lnTo>
                    <a:pt x="12516" y="8135"/>
                  </a:lnTo>
                  <a:cubicBezTo>
                    <a:pt x="12516" y="7509"/>
                    <a:pt x="12136" y="6770"/>
                    <a:pt x="11662" y="6486"/>
                  </a:cubicBezTo>
                  <a:lnTo>
                    <a:pt x="74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1" name="Google Shape;131;p16"/>
            <p:cNvSpPr/>
            <p:nvPr/>
          </p:nvSpPr>
          <p:spPr>
            <a:xfrm>
              <a:off x="913926" y="2392932"/>
              <a:ext cx="931952" cy="2339086"/>
            </a:xfrm>
            <a:custGeom>
              <a:avLst/>
              <a:gdLst/>
              <a:ahLst/>
              <a:cxnLst/>
              <a:rect l="l" t="t" r="r" b="b"/>
              <a:pathLst>
                <a:path w="11795" h="29604" extrusionOk="0">
                  <a:moveTo>
                    <a:pt x="1" y="1"/>
                  </a:moveTo>
                  <a:lnTo>
                    <a:pt x="1" y="23020"/>
                  </a:lnTo>
                  <a:lnTo>
                    <a:pt x="10923" y="29505"/>
                  </a:lnTo>
                  <a:cubicBezTo>
                    <a:pt x="11042" y="29572"/>
                    <a:pt x="11157" y="29604"/>
                    <a:pt x="11262" y="29604"/>
                  </a:cubicBezTo>
                  <a:cubicBezTo>
                    <a:pt x="11572" y="29604"/>
                    <a:pt x="11795" y="29323"/>
                    <a:pt x="11795" y="28841"/>
                  </a:cubicBezTo>
                  <a:lnTo>
                    <a:pt x="11795" y="8154"/>
                  </a:lnTo>
                  <a:cubicBezTo>
                    <a:pt x="11795" y="7510"/>
                    <a:pt x="11397" y="6770"/>
                    <a:pt x="10923" y="650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7D19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" name="Google Shape;132;p16"/>
            <p:cNvSpPr/>
            <p:nvPr/>
          </p:nvSpPr>
          <p:spPr>
            <a:xfrm>
              <a:off x="1105689" y="2862898"/>
              <a:ext cx="548426" cy="588564"/>
            </a:xfrm>
            <a:custGeom>
              <a:avLst/>
              <a:gdLst/>
              <a:ahLst/>
              <a:cxnLst/>
              <a:rect l="l" t="t" r="r" b="b"/>
              <a:pathLst>
                <a:path w="6941" h="7449" extrusionOk="0">
                  <a:moveTo>
                    <a:pt x="328" y="1"/>
                  </a:moveTo>
                  <a:cubicBezTo>
                    <a:pt x="139" y="1"/>
                    <a:pt x="1" y="178"/>
                    <a:pt x="1" y="462"/>
                  </a:cubicBezTo>
                  <a:lnTo>
                    <a:pt x="1" y="2794"/>
                  </a:lnTo>
                  <a:cubicBezTo>
                    <a:pt x="20" y="3192"/>
                    <a:pt x="210" y="3571"/>
                    <a:pt x="532" y="3799"/>
                  </a:cubicBezTo>
                  <a:lnTo>
                    <a:pt x="6410" y="7383"/>
                  </a:lnTo>
                  <a:cubicBezTo>
                    <a:pt x="6484" y="7427"/>
                    <a:pt x="6556" y="7449"/>
                    <a:pt x="6622" y="7449"/>
                  </a:cubicBezTo>
                  <a:cubicBezTo>
                    <a:pt x="6806" y="7449"/>
                    <a:pt x="6941" y="7279"/>
                    <a:pt x="6941" y="6985"/>
                  </a:cubicBezTo>
                  <a:lnTo>
                    <a:pt x="6941" y="4671"/>
                  </a:lnTo>
                  <a:cubicBezTo>
                    <a:pt x="6941" y="4254"/>
                    <a:pt x="6732" y="3894"/>
                    <a:pt x="6410" y="3647"/>
                  </a:cubicBezTo>
                  <a:lnTo>
                    <a:pt x="532" y="64"/>
                  </a:lnTo>
                  <a:cubicBezTo>
                    <a:pt x="460" y="21"/>
                    <a:pt x="391" y="1"/>
                    <a:pt x="3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" name="Google Shape;133;p16"/>
            <p:cNvSpPr/>
            <p:nvPr/>
          </p:nvSpPr>
          <p:spPr>
            <a:xfrm>
              <a:off x="1207615" y="3347956"/>
              <a:ext cx="344653" cy="243596"/>
            </a:xfrm>
            <a:custGeom>
              <a:avLst/>
              <a:gdLst/>
              <a:ahLst/>
              <a:cxnLst/>
              <a:rect l="l" t="t" r="r" b="b"/>
              <a:pathLst>
                <a:path w="4362" h="3083" extrusionOk="0">
                  <a:moveTo>
                    <a:pt x="123" y="0"/>
                  </a:moveTo>
                  <a:cubicBezTo>
                    <a:pt x="51" y="0"/>
                    <a:pt x="0" y="71"/>
                    <a:pt x="0" y="182"/>
                  </a:cubicBezTo>
                  <a:cubicBezTo>
                    <a:pt x="0" y="334"/>
                    <a:pt x="76" y="485"/>
                    <a:pt x="209" y="580"/>
                  </a:cubicBezTo>
                  <a:lnTo>
                    <a:pt x="4153" y="3064"/>
                  </a:lnTo>
                  <a:cubicBezTo>
                    <a:pt x="4179" y="3077"/>
                    <a:pt x="4203" y="3083"/>
                    <a:pt x="4226" y="3083"/>
                  </a:cubicBezTo>
                  <a:cubicBezTo>
                    <a:pt x="4305" y="3083"/>
                    <a:pt x="4362" y="3011"/>
                    <a:pt x="4362" y="2893"/>
                  </a:cubicBezTo>
                  <a:cubicBezTo>
                    <a:pt x="4362" y="2742"/>
                    <a:pt x="4286" y="2590"/>
                    <a:pt x="4153" y="2495"/>
                  </a:cubicBezTo>
                  <a:lnTo>
                    <a:pt x="209" y="30"/>
                  </a:lnTo>
                  <a:cubicBezTo>
                    <a:pt x="178" y="10"/>
                    <a:pt x="149" y="0"/>
                    <a:pt x="1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" name="Google Shape;134;p16"/>
            <p:cNvSpPr/>
            <p:nvPr/>
          </p:nvSpPr>
          <p:spPr>
            <a:xfrm>
              <a:off x="1315467" y="3563660"/>
              <a:ext cx="130055" cy="118677"/>
            </a:xfrm>
            <a:custGeom>
              <a:avLst/>
              <a:gdLst/>
              <a:ahLst/>
              <a:cxnLst/>
              <a:rect l="l" t="t" r="r" b="b"/>
              <a:pathLst>
                <a:path w="1646" h="1502" extrusionOk="0">
                  <a:moveTo>
                    <a:pt x="123" y="1"/>
                  </a:moveTo>
                  <a:cubicBezTo>
                    <a:pt x="51" y="1"/>
                    <a:pt x="1" y="71"/>
                    <a:pt x="1" y="182"/>
                  </a:cubicBezTo>
                  <a:cubicBezTo>
                    <a:pt x="1" y="334"/>
                    <a:pt x="76" y="486"/>
                    <a:pt x="209" y="581"/>
                  </a:cubicBezTo>
                  <a:lnTo>
                    <a:pt x="1423" y="1472"/>
                  </a:lnTo>
                  <a:cubicBezTo>
                    <a:pt x="1458" y="1492"/>
                    <a:pt x="1491" y="1501"/>
                    <a:pt x="1520" y="1501"/>
                  </a:cubicBezTo>
                  <a:cubicBezTo>
                    <a:pt x="1598" y="1501"/>
                    <a:pt x="1645" y="1431"/>
                    <a:pt x="1631" y="1320"/>
                  </a:cubicBezTo>
                  <a:cubicBezTo>
                    <a:pt x="1631" y="1168"/>
                    <a:pt x="1555" y="1017"/>
                    <a:pt x="1423" y="922"/>
                  </a:cubicBezTo>
                  <a:lnTo>
                    <a:pt x="209" y="31"/>
                  </a:lnTo>
                  <a:cubicBezTo>
                    <a:pt x="179" y="10"/>
                    <a:pt x="150" y="1"/>
                    <a:pt x="12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" name="Google Shape;135;p16"/>
            <p:cNvSpPr/>
            <p:nvPr/>
          </p:nvSpPr>
          <p:spPr>
            <a:xfrm>
              <a:off x="891486" y="2170592"/>
              <a:ext cx="374598" cy="222420"/>
            </a:xfrm>
            <a:custGeom>
              <a:avLst/>
              <a:gdLst/>
              <a:ahLst/>
              <a:cxnLst/>
              <a:rect l="l" t="t" r="r" b="b"/>
              <a:pathLst>
                <a:path w="4741" h="2815" extrusionOk="0">
                  <a:moveTo>
                    <a:pt x="3714" y="1"/>
                  </a:moveTo>
                  <a:cubicBezTo>
                    <a:pt x="3017" y="1"/>
                    <a:pt x="2323" y="165"/>
                    <a:pt x="1688" y="483"/>
                  </a:cubicBezTo>
                  <a:cubicBezTo>
                    <a:pt x="0" y="1279"/>
                    <a:pt x="285" y="2815"/>
                    <a:pt x="285" y="2815"/>
                  </a:cubicBezTo>
                  <a:lnTo>
                    <a:pt x="1024" y="2398"/>
                  </a:lnTo>
                  <a:cubicBezTo>
                    <a:pt x="1024" y="2398"/>
                    <a:pt x="1536" y="653"/>
                    <a:pt x="4001" y="540"/>
                  </a:cubicBezTo>
                  <a:lnTo>
                    <a:pt x="4741" y="122"/>
                  </a:lnTo>
                  <a:cubicBezTo>
                    <a:pt x="4403" y="41"/>
                    <a:pt x="4058" y="1"/>
                    <a:pt x="371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36" name="Google Shape;136;p16"/>
          <p:cNvGrpSpPr/>
          <p:nvPr/>
        </p:nvGrpSpPr>
        <p:grpSpPr>
          <a:xfrm>
            <a:off x="5084275" y="1926944"/>
            <a:ext cx="3197423" cy="765847"/>
            <a:chOff x="5033634" y="1258277"/>
            <a:chExt cx="3197423" cy="765847"/>
          </a:xfrm>
        </p:grpSpPr>
        <p:sp>
          <p:nvSpPr>
            <p:cNvPr id="137" name="Google Shape;137;p16"/>
            <p:cNvSpPr txBox="1"/>
            <p:nvPr/>
          </p:nvSpPr>
          <p:spPr>
            <a:xfrm>
              <a:off x="5033634" y="1258277"/>
              <a:ext cx="319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 dirty="0">
                  <a:solidFill>
                    <a:schemeClr val="dk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Clancy Green</a:t>
              </a:r>
              <a:endParaRPr sz="2000" dirty="0">
                <a:solidFill>
                  <a:schemeClr val="dk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38" name="Google Shape;138;p16"/>
            <p:cNvSpPr txBox="1"/>
            <p:nvPr/>
          </p:nvSpPr>
          <p:spPr>
            <a:xfrm>
              <a:off x="5034257" y="1604724"/>
              <a:ext cx="3196800" cy="41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District Services Director</a:t>
              </a:r>
            </a:p>
          </p:txBody>
        </p:sp>
      </p:grpSp>
      <p:sp>
        <p:nvSpPr>
          <p:cNvPr id="144" name="Google Shape;144;p16"/>
          <p:cNvSpPr txBox="1"/>
          <p:nvPr/>
        </p:nvSpPr>
        <p:spPr>
          <a:xfrm>
            <a:off x="5084275" y="2501724"/>
            <a:ext cx="3196800" cy="4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Oklahoma Conservation Commission</a:t>
            </a:r>
            <a:endParaRPr sz="1200" dirty="0"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48" name="Google Shape;148;p16"/>
          <p:cNvGrpSpPr/>
          <p:nvPr/>
        </p:nvGrpSpPr>
        <p:grpSpPr>
          <a:xfrm>
            <a:off x="5084275" y="2980277"/>
            <a:ext cx="3196800" cy="770092"/>
            <a:chOff x="5084275" y="2980277"/>
            <a:chExt cx="3196800" cy="770092"/>
          </a:xfrm>
        </p:grpSpPr>
        <p:sp>
          <p:nvSpPr>
            <p:cNvPr id="149" name="Google Shape;149;p16"/>
            <p:cNvSpPr txBox="1"/>
            <p:nvPr/>
          </p:nvSpPr>
          <p:spPr>
            <a:xfrm>
              <a:off x="5084275" y="2980277"/>
              <a:ext cx="319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dirty="0">
                  <a:solidFill>
                    <a:schemeClr val="accent1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Phone:</a:t>
              </a:r>
              <a:endParaRPr sz="1600" dirty="0">
                <a:solidFill>
                  <a:schemeClr val="accent1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50" name="Google Shape;150;p16"/>
            <p:cNvSpPr txBox="1"/>
            <p:nvPr/>
          </p:nvSpPr>
          <p:spPr>
            <a:xfrm>
              <a:off x="5084275" y="3330969"/>
              <a:ext cx="3196800" cy="41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405.522.2111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54" name="Google Shape;154;p16"/>
          <p:cNvGrpSpPr/>
          <p:nvPr/>
        </p:nvGrpSpPr>
        <p:grpSpPr>
          <a:xfrm>
            <a:off x="5084275" y="3622998"/>
            <a:ext cx="3196800" cy="763598"/>
            <a:chOff x="5084275" y="3836777"/>
            <a:chExt cx="3196800" cy="763598"/>
          </a:xfrm>
        </p:grpSpPr>
        <p:sp>
          <p:nvSpPr>
            <p:cNvPr id="155" name="Google Shape;155;p16"/>
            <p:cNvSpPr txBox="1"/>
            <p:nvPr/>
          </p:nvSpPr>
          <p:spPr>
            <a:xfrm>
              <a:off x="5084275" y="3836777"/>
              <a:ext cx="3196800" cy="45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dirty="0">
                  <a:solidFill>
                    <a:schemeClr val="accent2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Email:</a:t>
              </a:r>
              <a:endParaRPr sz="1600" dirty="0">
                <a:solidFill>
                  <a:schemeClr val="accent2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56" name="Google Shape;156;p16"/>
            <p:cNvSpPr txBox="1"/>
            <p:nvPr/>
          </p:nvSpPr>
          <p:spPr>
            <a:xfrm>
              <a:off x="5084275" y="4180975"/>
              <a:ext cx="3196800" cy="41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latin typeface="Roboto"/>
                  <a:ea typeface="Roboto"/>
                  <a:cs typeface="Roboto"/>
                  <a:sym typeface="Roboto"/>
                  <a:hlinkClick r:id="rId3"/>
                </a:rPr>
                <a:t>clancy</a:t>
              </a:r>
              <a:r>
                <a:rPr lang="en" sz="1200" dirty="0">
                  <a:latin typeface="Roboto"/>
                  <a:ea typeface="Roboto"/>
                  <a:cs typeface="Roboto"/>
                  <a:sym typeface="Roboto"/>
                  <a:hlinkClick r:id="rId3"/>
                </a:rPr>
                <a:t>.green@conservation.ok.gov</a:t>
              </a:r>
              <a:r>
                <a:rPr lang="en" sz="1200" dirty="0">
                  <a:latin typeface="Roboto"/>
                  <a:ea typeface="Roboto"/>
                  <a:cs typeface="Roboto"/>
                  <a:sym typeface="Roboto"/>
                </a:rPr>
                <a:t> </a:t>
              </a:r>
              <a:endParaRPr sz="1200" dirty="0"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Books Infographics by Slidesgo">
  <a:themeElements>
    <a:clrScheme name="Simple Light">
      <a:dk1>
        <a:srgbClr val="000000"/>
      </a:dk1>
      <a:lt1>
        <a:srgbClr val="FFFFFF"/>
      </a:lt1>
      <a:dk2>
        <a:srgbClr val="5F0F40"/>
      </a:dk2>
      <a:lt2>
        <a:srgbClr val="9A031E"/>
      </a:lt2>
      <a:accent1>
        <a:srgbClr val="E36414"/>
      </a:accent1>
      <a:accent2>
        <a:srgbClr val="27C2A4"/>
      </a:accent2>
      <a:accent3>
        <a:srgbClr val="0F4C5C"/>
      </a:accent3>
      <a:accent4>
        <a:srgbClr val="32399D"/>
      </a:accent4>
      <a:accent5>
        <a:srgbClr val="040404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On-screen Show (16:9)</PresentationFormat>
  <Paragraphs>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Fira Sans Extra Condensed Medium</vt:lpstr>
      <vt:lpstr>Roboto</vt:lpstr>
      <vt:lpstr>Books Infographics by Slidesgo</vt:lpstr>
      <vt:lpstr>Oklahoma’s Conservation District Handbook</vt:lpstr>
      <vt:lpstr>The Old Standby</vt:lpstr>
      <vt:lpstr>Time for a Rewrite</vt:lpstr>
      <vt:lpstr>New &amp; Improved</vt:lpstr>
      <vt:lpstr>Rollout</vt:lpstr>
      <vt:lpstr>Acknowledgement Form</vt:lpstr>
      <vt:lpstr>Keep It Current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Oklahoma’s Conservation District Handbook</dc:title>
  <dc:creator>Clancy Green</dc:creator>
  <cp:lastModifiedBy>Ray Ledgerwood</cp:lastModifiedBy>
  <cp:revision>1</cp:revision>
  <dcterms:modified xsi:type="dcterms:W3CDTF">2023-09-22T04:36:02Z</dcterms:modified>
</cp:coreProperties>
</file>