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67" r:id="rId1"/>
    <p:sldMasterId id="2147483795" r:id="rId2"/>
  </p:sldMasterIdLst>
  <p:notesMasterIdLst>
    <p:notesMasterId r:id="rId17"/>
  </p:notesMasterIdLst>
  <p:sldIdLst>
    <p:sldId id="268" r:id="rId3"/>
    <p:sldId id="270" r:id="rId4"/>
    <p:sldId id="365" r:id="rId5"/>
    <p:sldId id="366" r:id="rId6"/>
    <p:sldId id="367" r:id="rId7"/>
    <p:sldId id="369" r:id="rId8"/>
    <p:sldId id="370" r:id="rId9"/>
    <p:sldId id="373" r:id="rId10"/>
    <p:sldId id="372" r:id="rId11"/>
    <p:sldId id="273" r:id="rId12"/>
    <p:sldId id="343" r:id="rId13"/>
    <p:sldId id="345" r:id="rId14"/>
    <p:sldId id="363" r:id="rId15"/>
    <p:sldId id="271" r:id="rId16"/>
  </p:sldIdLst>
  <p:sldSz cx="12192000" cy="6858000"/>
  <p:notesSz cx="7102475" cy="9388475"/>
  <p:embeddedFontLst>
    <p:embeddedFont>
      <p:font typeface="Open Sans" panose="020B0606030504020204" pitchFamily="34" charset="0"/>
      <p:regular r:id="rId18"/>
      <p:bold r:id="rId19"/>
      <p:italic r:id="rId20"/>
      <p:boldItalic r:id="rId21"/>
    </p:embeddedFont>
    <p:embeddedFont>
      <p:font typeface="Source Sans Pro" panose="020B0503030403020204" pitchFamily="34" charset="0"/>
      <p:regular r:id="rId22"/>
      <p:bold r:id="rId23"/>
      <p:italic r:id="rId24"/>
      <p:boldItalic r:id="rId25"/>
    </p:embeddedFont>
    <p:embeddedFont>
      <p:font typeface="Source Sans Pro SemiBold" panose="020B0603030403020204" pitchFamily="34" charset="0"/>
      <p:bold r:id="rId26"/>
      <p:boldItalic r:id="rId27"/>
    </p:embeddedFont>
    <p:embeddedFont>
      <p:font typeface="Source Sans Pro SemiBold" panose="020B0603030403020204" pitchFamily="34" charset="0"/>
      <p:bold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8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3F75"/>
    <a:srgbClr val="008E51"/>
    <a:srgbClr val="007A46"/>
    <a:srgbClr val="F383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4245B2-1572-421F-9DF8-E2377254DE2E}" v="18" dt="2024-09-16T18:06:58.9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5" autoAdjust="0"/>
    <p:restoredTop sz="93537" autoAdjust="0"/>
  </p:normalViewPr>
  <p:slideViewPr>
    <p:cSldViewPr snapToGrid="0">
      <p:cViewPr varScale="1">
        <p:scale>
          <a:sx n="75" d="100"/>
          <a:sy n="75" d="100"/>
        </p:scale>
        <p:origin x="149" y="48"/>
      </p:cViewPr>
      <p:guideLst>
        <p:guide orient="horz" pos="2160"/>
        <p:guide pos="3840"/>
        <p:guide orient="horz" pos="1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58"/>
        <p:guide pos="223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lks, Timothy" userId="4d8c9f5f-ce51-4351-b83b-14137b0af9d8" providerId="ADAL" clId="{A64245B2-1572-421F-9DF8-E2377254DE2E}"/>
    <pc:docChg chg="undo redo custSel addSld delSld modSld sldOrd modNotesMaster">
      <pc:chgData name="Fulks, Timothy" userId="4d8c9f5f-ce51-4351-b83b-14137b0af9d8" providerId="ADAL" clId="{A64245B2-1572-421F-9DF8-E2377254DE2E}" dt="2024-09-16T18:12:20.071" v="2128" actId="47"/>
      <pc:docMkLst>
        <pc:docMk/>
      </pc:docMkLst>
      <pc:sldChg chg="del">
        <pc:chgData name="Fulks, Timothy" userId="4d8c9f5f-ce51-4351-b83b-14137b0af9d8" providerId="ADAL" clId="{A64245B2-1572-421F-9DF8-E2377254DE2E}" dt="2024-09-16T18:12:20.071" v="2128" actId="47"/>
        <pc:sldMkLst>
          <pc:docMk/>
          <pc:sldMk cId="4114100446" sldId="266"/>
        </pc:sldMkLst>
      </pc:sldChg>
      <pc:sldChg chg="addSp modSp mod">
        <pc:chgData name="Fulks, Timothy" userId="4d8c9f5f-ce51-4351-b83b-14137b0af9d8" providerId="ADAL" clId="{A64245B2-1572-421F-9DF8-E2377254DE2E}" dt="2024-09-16T18:08:19.238" v="2065" actId="1076"/>
        <pc:sldMkLst>
          <pc:docMk/>
          <pc:sldMk cId="352481560" sldId="268"/>
        </pc:sldMkLst>
        <pc:spChg chg="add mod">
          <ac:chgData name="Fulks, Timothy" userId="4d8c9f5f-ce51-4351-b83b-14137b0af9d8" providerId="ADAL" clId="{A64245B2-1572-421F-9DF8-E2377254DE2E}" dt="2024-09-16T18:08:19.238" v="2065" actId="1076"/>
          <ac:spMkLst>
            <pc:docMk/>
            <pc:sldMk cId="352481560" sldId="268"/>
            <ac:spMk id="2" creationId="{E4C8A6D1-4B6D-D877-7C2F-24508200F29B}"/>
          </ac:spMkLst>
        </pc:spChg>
      </pc:sldChg>
      <pc:sldChg chg="modSp mod">
        <pc:chgData name="Fulks, Timothy" userId="4d8c9f5f-ce51-4351-b83b-14137b0af9d8" providerId="ADAL" clId="{A64245B2-1572-421F-9DF8-E2377254DE2E}" dt="2024-09-16T18:09:11.166" v="2085" actId="14100"/>
        <pc:sldMkLst>
          <pc:docMk/>
          <pc:sldMk cId="2519674583" sldId="270"/>
        </pc:sldMkLst>
        <pc:spChg chg="mod">
          <ac:chgData name="Fulks, Timothy" userId="4d8c9f5f-ce51-4351-b83b-14137b0af9d8" providerId="ADAL" clId="{A64245B2-1572-421F-9DF8-E2377254DE2E}" dt="2024-09-16T18:09:11.166" v="2085" actId="14100"/>
          <ac:spMkLst>
            <pc:docMk/>
            <pc:sldMk cId="2519674583" sldId="270"/>
            <ac:spMk id="2" creationId="{B34455C0-B183-9274-20E9-6A0446F6564C}"/>
          </ac:spMkLst>
        </pc:spChg>
      </pc:sldChg>
      <pc:sldChg chg="addSp delSp modSp mod">
        <pc:chgData name="Fulks, Timothy" userId="4d8c9f5f-ce51-4351-b83b-14137b0af9d8" providerId="ADAL" clId="{A64245B2-1572-421F-9DF8-E2377254DE2E}" dt="2024-09-16T17:26:36.350" v="1391" actId="14100"/>
        <pc:sldMkLst>
          <pc:docMk/>
          <pc:sldMk cId="2259656003" sldId="273"/>
        </pc:sldMkLst>
        <pc:spChg chg="mod">
          <ac:chgData name="Fulks, Timothy" userId="4d8c9f5f-ce51-4351-b83b-14137b0af9d8" providerId="ADAL" clId="{A64245B2-1572-421F-9DF8-E2377254DE2E}" dt="2024-09-16T17:26:36.350" v="1391" actId="14100"/>
          <ac:spMkLst>
            <pc:docMk/>
            <pc:sldMk cId="2259656003" sldId="273"/>
            <ac:spMk id="2" creationId="{B34455C0-B183-9274-20E9-6A0446F6564C}"/>
          </ac:spMkLst>
        </pc:spChg>
        <pc:picChg chg="add mod">
          <ac:chgData name="Fulks, Timothy" userId="4d8c9f5f-ce51-4351-b83b-14137b0af9d8" providerId="ADAL" clId="{A64245B2-1572-421F-9DF8-E2377254DE2E}" dt="2024-09-16T17:22:50.313" v="1154" actId="27614"/>
          <ac:picMkLst>
            <pc:docMk/>
            <pc:sldMk cId="2259656003" sldId="273"/>
            <ac:picMk id="5" creationId="{05EB7E0E-D68A-D6B0-B81E-155FAD1F6E87}"/>
          </ac:picMkLst>
        </pc:picChg>
        <pc:picChg chg="del">
          <ac:chgData name="Fulks, Timothy" userId="4d8c9f5f-ce51-4351-b83b-14137b0af9d8" providerId="ADAL" clId="{A64245B2-1572-421F-9DF8-E2377254DE2E}" dt="2024-09-16T17:21:21.938" v="1150" actId="478"/>
          <ac:picMkLst>
            <pc:docMk/>
            <pc:sldMk cId="2259656003" sldId="273"/>
            <ac:picMk id="7" creationId="{AC46A93A-4CEC-5583-3CEE-B3A1CE6A05E7}"/>
          </ac:picMkLst>
        </pc:picChg>
      </pc:sldChg>
      <pc:sldChg chg="del">
        <pc:chgData name="Fulks, Timothy" userId="4d8c9f5f-ce51-4351-b83b-14137b0af9d8" providerId="ADAL" clId="{A64245B2-1572-421F-9DF8-E2377254DE2E}" dt="2024-09-16T16:39:40.115" v="97" actId="47"/>
        <pc:sldMkLst>
          <pc:docMk/>
          <pc:sldMk cId="1060453465" sldId="342"/>
        </pc:sldMkLst>
      </pc:sldChg>
      <pc:sldChg chg="modSp mod">
        <pc:chgData name="Fulks, Timothy" userId="4d8c9f5f-ce51-4351-b83b-14137b0af9d8" providerId="ADAL" clId="{A64245B2-1572-421F-9DF8-E2377254DE2E}" dt="2024-09-16T18:11:51.368" v="2127" actId="14100"/>
        <pc:sldMkLst>
          <pc:docMk/>
          <pc:sldMk cId="2059197596" sldId="343"/>
        </pc:sldMkLst>
        <pc:spChg chg="mod">
          <ac:chgData name="Fulks, Timothy" userId="4d8c9f5f-ce51-4351-b83b-14137b0af9d8" providerId="ADAL" clId="{A64245B2-1572-421F-9DF8-E2377254DE2E}" dt="2024-09-16T17:23:28.633" v="1155"/>
          <ac:spMkLst>
            <pc:docMk/>
            <pc:sldMk cId="2059197596" sldId="343"/>
            <ac:spMk id="3" creationId="{1FFF14F2-BB5D-058B-6847-FF9AD52AFDA2}"/>
          </ac:spMkLst>
        </pc:spChg>
        <pc:spChg chg="mod">
          <ac:chgData name="Fulks, Timothy" userId="4d8c9f5f-ce51-4351-b83b-14137b0af9d8" providerId="ADAL" clId="{A64245B2-1572-421F-9DF8-E2377254DE2E}" dt="2024-09-16T18:11:51.368" v="2127" actId="14100"/>
          <ac:spMkLst>
            <pc:docMk/>
            <pc:sldMk cId="2059197596" sldId="343"/>
            <ac:spMk id="7" creationId="{66BB8399-98CF-4B04-090D-6B11495B83DD}"/>
          </ac:spMkLst>
        </pc:spChg>
      </pc:sldChg>
      <pc:sldChg chg="del">
        <pc:chgData name="Fulks, Timothy" userId="4d8c9f5f-ce51-4351-b83b-14137b0af9d8" providerId="ADAL" clId="{A64245B2-1572-421F-9DF8-E2377254DE2E}" dt="2024-09-16T16:39:39.023" v="96" actId="47"/>
        <pc:sldMkLst>
          <pc:docMk/>
          <pc:sldMk cId="834066590" sldId="344"/>
        </pc:sldMkLst>
      </pc:sldChg>
      <pc:sldChg chg="modSp mod">
        <pc:chgData name="Fulks, Timothy" userId="4d8c9f5f-ce51-4351-b83b-14137b0af9d8" providerId="ADAL" clId="{A64245B2-1572-421F-9DF8-E2377254DE2E}" dt="2024-09-16T17:25:58.707" v="1389" actId="27636"/>
        <pc:sldMkLst>
          <pc:docMk/>
          <pc:sldMk cId="1756466246" sldId="345"/>
        </pc:sldMkLst>
        <pc:spChg chg="mod">
          <ac:chgData name="Fulks, Timothy" userId="4d8c9f5f-ce51-4351-b83b-14137b0af9d8" providerId="ADAL" clId="{A64245B2-1572-421F-9DF8-E2377254DE2E}" dt="2024-09-16T17:25:58.707" v="1389" actId="27636"/>
          <ac:spMkLst>
            <pc:docMk/>
            <pc:sldMk cId="1756466246" sldId="345"/>
            <ac:spMk id="12" creationId="{CC4058BA-4158-A7DC-3212-83B9B329F615}"/>
          </ac:spMkLst>
        </pc:spChg>
      </pc:sldChg>
      <pc:sldChg chg="addSp delSp modSp new del mod modClrScheme chgLayout">
        <pc:chgData name="Fulks, Timothy" userId="4d8c9f5f-ce51-4351-b83b-14137b0af9d8" providerId="ADAL" clId="{A64245B2-1572-421F-9DF8-E2377254DE2E}" dt="2024-09-16T16:45:59.682" v="161" actId="47"/>
        <pc:sldMkLst>
          <pc:docMk/>
          <pc:sldMk cId="3406746093" sldId="364"/>
        </pc:sldMkLst>
        <pc:spChg chg="del mod ord">
          <ac:chgData name="Fulks, Timothy" userId="4d8c9f5f-ce51-4351-b83b-14137b0af9d8" providerId="ADAL" clId="{A64245B2-1572-421F-9DF8-E2377254DE2E}" dt="2024-09-16T16:35:05.224" v="47" actId="700"/>
          <ac:spMkLst>
            <pc:docMk/>
            <pc:sldMk cId="3406746093" sldId="364"/>
            <ac:spMk id="2" creationId="{E71E3383-1B4F-FB3A-CA29-742360B6D6DD}"/>
          </ac:spMkLst>
        </pc:spChg>
        <pc:spChg chg="del">
          <ac:chgData name="Fulks, Timothy" userId="4d8c9f5f-ce51-4351-b83b-14137b0af9d8" providerId="ADAL" clId="{A64245B2-1572-421F-9DF8-E2377254DE2E}" dt="2024-09-16T16:35:05.224" v="47" actId="700"/>
          <ac:spMkLst>
            <pc:docMk/>
            <pc:sldMk cId="3406746093" sldId="364"/>
            <ac:spMk id="3" creationId="{D8A8BF7F-A51F-20EF-51FE-5EB3825B8D9F}"/>
          </ac:spMkLst>
        </pc:spChg>
        <pc:spChg chg="add del mod ord">
          <ac:chgData name="Fulks, Timothy" userId="4d8c9f5f-ce51-4351-b83b-14137b0af9d8" providerId="ADAL" clId="{A64245B2-1572-421F-9DF8-E2377254DE2E}" dt="2024-09-16T16:35:30.721" v="48" actId="700"/>
          <ac:spMkLst>
            <pc:docMk/>
            <pc:sldMk cId="3406746093" sldId="364"/>
            <ac:spMk id="4" creationId="{EB7080C4-61DB-E0E6-4CA9-F55369219D8C}"/>
          </ac:spMkLst>
        </pc:spChg>
        <pc:spChg chg="add del mod ord">
          <ac:chgData name="Fulks, Timothy" userId="4d8c9f5f-ce51-4351-b83b-14137b0af9d8" providerId="ADAL" clId="{A64245B2-1572-421F-9DF8-E2377254DE2E}" dt="2024-09-16T16:35:30.721" v="48" actId="700"/>
          <ac:spMkLst>
            <pc:docMk/>
            <pc:sldMk cId="3406746093" sldId="364"/>
            <ac:spMk id="5" creationId="{9214711B-FE75-04E3-AAB6-1A0748222E64}"/>
          </ac:spMkLst>
        </pc:spChg>
        <pc:spChg chg="add mod ord">
          <ac:chgData name="Fulks, Timothy" userId="4d8c9f5f-ce51-4351-b83b-14137b0af9d8" providerId="ADAL" clId="{A64245B2-1572-421F-9DF8-E2377254DE2E}" dt="2024-09-16T16:36:59.727" v="90" actId="122"/>
          <ac:spMkLst>
            <pc:docMk/>
            <pc:sldMk cId="3406746093" sldId="364"/>
            <ac:spMk id="6" creationId="{2A71D0CA-480E-25B2-7FA3-9C399CDB385A}"/>
          </ac:spMkLst>
        </pc:spChg>
      </pc:sldChg>
      <pc:sldChg chg="addSp delSp modSp new mod modClrScheme chgLayout">
        <pc:chgData name="Fulks, Timothy" userId="4d8c9f5f-ce51-4351-b83b-14137b0af9d8" providerId="ADAL" clId="{A64245B2-1572-421F-9DF8-E2377254DE2E}" dt="2024-09-16T17:28:11.556" v="1393" actId="255"/>
        <pc:sldMkLst>
          <pc:docMk/>
          <pc:sldMk cId="2501692250" sldId="365"/>
        </pc:sldMkLst>
        <pc:spChg chg="del mod ord">
          <ac:chgData name="Fulks, Timothy" userId="4d8c9f5f-ce51-4351-b83b-14137b0af9d8" providerId="ADAL" clId="{A64245B2-1572-421F-9DF8-E2377254DE2E}" dt="2024-09-16T16:37:15.848" v="92" actId="700"/>
          <ac:spMkLst>
            <pc:docMk/>
            <pc:sldMk cId="2501692250" sldId="365"/>
            <ac:spMk id="2" creationId="{90BD2961-5F7A-27B4-9982-A5ECAA7A2B43}"/>
          </ac:spMkLst>
        </pc:spChg>
        <pc:spChg chg="mod ord">
          <ac:chgData name="Fulks, Timothy" userId="4d8c9f5f-ce51-4351-b83b-14137b0af9d8" providerId="ADAL" clId="{A64245B2-1572-421F-9DF8-E2377254DE2E}" dt="2024-09-16T16:42:51.529" v="101" actId="700"/>
          <ac:spMkLst>
            <pc:docMk/>
            <pc:sldMk cId="2501692250" sldId="365"/>
            <ac:spMk id="3" creationId="{47644111-137D-EE7C-1DD2-F4B049D7C16C}"/>
          </ac:spMkLst>
        </pc:spChg>
        <pc:spChg chg="add del mod ord">
          <ac:chgData name="Fulks, Timothy" userId="4d8c9f5f-ce51-4351-b83b-14137b0af9d8" providerId="ADAL" clId="{A64245B2-1572-421F-9DF8-E2377254DE2E}" dt="2024-09-16T16:43:01.313" v="106" actId="478"/>
          <ac:spMkLst>
            <pc:docMk/>
            <pc:sldMk cId="2501692250" sldId="365"/>
            <ac:spMk id="4" creationId="{15ECEEA1-C2C3-737F-F38C-EDB286731E43}"/>
          </ac:spMkLst>
        </pc:spChg>
        <pc:spChg chg="add del mod ord">
          <ac:chgData name="Fulks, Timothy" userId="4d8c9f5f-ce51-4351-b83b-14137b0af9d8" providerId="ADAL" clId="{A64245B2-1572-421F-9DF8-E2377254DE2E}" dt="2024-09-16T16:42:42.499" v="100" actId="700"/>
          <ac:spMkLst>
            <pc:docMk/>
            <pc:sldMk cId="2501692250" sldId="365"/>
            <ac:spMk id="5" creationId="{40F57D77-3C83-4C61-85D7-62C8FAA7B03C}"/>
          </ac:spMkLst>
        </pc:spChg>
        <pc:spChg chg="add del mod ord">
          <ac:chgData name="Fulks, Timothy" userId="4d8c9f5f-ce51-4351-b83b-14137b0af9d8" providerId="ADAL" clId="{A64245B2-1572-421F-9DF8-E2377254DE2E}" dt="2024-09-16T16:42:51.529" v="101" actId="700"/>
          <ac:spMkLst>
            <pc:docMk/>
            <pc:sldMk cId="2501692250" sldId="365"/>
            <ac:spMk id="6" creationId="{32476A17-26F7-BE10-A3B7-0E5B5AF38183}"/>
          </ac:spMkLst>
        </pc:spChg>
        <pc:spChg chg="add mod ord">
          <ac:chgData name="Fulks, Timothy" userId="4d8c9f5f-ce51-4351-b83b-14137b0af9d8" providerId="ADAL" clId="{A64245B2-1572-421F-9DF8-E2377254DE2E}" dt="2024-09-16T17:28:11.556" v="1393" actId="255"/>
          <ac:spMkLst>
            <pc:docMk/>
            <pc:sldMk cId="2501692250" sldId="365"/>
            <ac:spMk id="7" creationId="{92D4EE94-C7E4-8D4D-BC3A-0BFC3C8A9D20}"/>
          </ac:spMkLst>
        </pc:spChg>
        <pc:spChg chg="add mod ord">
          <ac:chgData name="Fulks, Timothy" userId="4d8c9f5f-ce51-4351-b83b-14137b0af9d8" providerId="ADAL" clId="{A64245B2-1572-421F-9DF8-E2377254DE2E}" dt="2024-09-16T16:47:44.319" v="173" actId="20577"/>
          <ac:spMkLst>
            <pc:docMk/>
            <pc:sldMk cId="2501692250" sldId="365"/>
            <ac:spMk id="8" creationId="{57BAEE8F-4E67-8B30-BAA8-31F997DE4227}"/>
          </ac:spMkLst>
        </pc:spChg>
        <pc:picChg chg="add mod">
          <ac:chgData name="Fulks, Timothy" userId="4d8c9f5f-ce51-4351-b83b-14137b0af9d8" providerId="ADAL" clId="{A64245B2-1572-421F-9DF8-E2377254DE2E}" dt="2024-09-16T16:51:11.019" v="390" actId="1076"/>
          <ac:picMkLst>
            <pc:docMk/>
            <pc:sldMk cId="2501692250" sldId="365"/>
            <ac:picMk id="9" creationId="{C54AAC9D-8529-0F14-84CA-95546BB9BC44}"/>
          </ac:picMkLst>
        </pc:picChg>
      </pc:sldChg>
      <pc:sldChg chg="addSp delSp modSp add mod">
        <pc:chgData name="Fulks, Timothy" userId="4d8c9f5f-ce51-4351-b83b-14137b0af9d8" providerId="ADAL" clId="{A64245B2-1572-421F-9DF8-E2377254DE2E}" dt="2024-09-16T17:12:09.054" v="924" actId="1076"/>
        <pc:sldMkLst>
          <pc:docMk/>
          <pc:sldMk cId="3431053706" sldId="366"/>
        </pc:sldMkLst>
        <pc:spChg chg="mod">
          <ac:chgData name="Fulks, Timothy" userId="4d8c9f5f-ce51-4351-b83b-14137b0af9d8" providerId="ADAL" clId="{A64245B2-1572-421F-9DF8-E2377254DE2E}" dt="2024-09-16T17:03:02.744" v="512" actId="12"/>
          <ac:spMkLst>
            <pc:docMk/>
            <pc:sldMk cId="3431053706" sldId="366"/>
            <ac:spMk id="7" creationId="{92D4EE94-C7E4-8D4D-BC3A-0BFC3C8A9D20}"/>
          </ac:spMkLst>
        </pc:spChg>
        <pc:picChg chg="add mod">
          <ac:chgData name="Fulks, Timothy" userId="4d8c9f5f-ce51-4351-b83b-14137b0af9d8" providerId="ADAL" clId="{A64245B2-1572-421F-9DF8-E2377254DE2E}" dt="2024-09-16T17:12:07.703" v="923" actId="1076"/>
          <ac:picMkLst>
            <pc:docMk/>
            <pc:sldMk cId="3431053706" sldId="366"/>
            <ac:picMk id="2" creationId="{F045D14A-B53F-74B2-737B-0EE44A59C8DE}"/>
          </ac:picMkLst>
        </pc:picChg>
        <pc:picChg chg="add del mod">
          <ac:chgData name="Fulks, Timothy" userId="4d8c9f5f-ce51-4351-b83b-14137b0af9d8" providerId="ADAL" clId="{A64245B2-1572-421F-9DF8-E2377254DE2E}" dt="2024-09-16T17:11:19.723" v="913" actId="478"/>
          <ac:picMkLst>
            <pc:docMk/>
            <pc:sldMk cId="3431053706" sldId="366"/>
            <ac:picMk id="4" creationId="{4EC99ED7-6A0B-E396-98AD-77E937C9B2D3}"/>
          </ac:picMkLst>
        </pc:picChg>
        <pc:picChg chg="add mod">
          <ac:chgData name="Fulks, Timothy" userId="4d8c9f5f-ce51-4351-b83b-14137b0af9d8" providerId="ADAL" clId="{A64245B2-1572-421F-9DF8-E2377254DE2E}" dt="2024-09-16T17:12:09.054" v="924" actId="1076"/>
          <ac:picMkLst>
            <pc:docMk/>
            <pc:sldMk cId="3431053706" sldId="366"/>
            <ac:picMk id="5" creationId="{79DA3242-23BA-0EC8-0051-8F44D17FE9FA}"/>
          </ac:picMkLst>
        </pc:picChg>
        <pc:picChg chg="del">
          <ac:chgData name="Fulks, Timothy" userId="4d8c9f5f-ce51-4351-b83b-14137b0af9d8" providerId="ADAL" clId="{A64245B2-1572-421F-9DF8-E2377254DE2E}" dt="2024-09-16T16:52:54.942" v="395" actId="478"/>
          <ac:picMkLst>
            <pc:docMk/>
            <pc:sldMk cId="3431053706" sldId="366"/>
            <ac:picMk id="9" creationId="{C54AAC9D-8529-0F14-84CA-95546BB9BC44}"/>
          </ac:picMkLst>
        </pc:picChg>
      </pc:sldChg>
      <pc:sldChg chg="addSp delSp modSp add mod">
        <pc:chgData name="Fulks, Timothy" userId="4d8c9f5f-ce51-4351-b83b-14137b0af9d8" providerId="ADAL" clId="{A64245B2-1572-421F-9DF8-E2377254DE2E}" dt="2024-09-16T18:09:32.060" v="2090" actId="27636"/>
        <pc:sldMkLst>
          <pc:docMk/>
          <pc:sldMk cId="438883562" sldId="367"/>
        </pc:sldMkLst>
        <pc:spChg chg="mod">
          <ac:chgData name="Fulks, Timothy" userId="4d8c9f5f-ce51-4351-b83b-14137b0af9d8" providerId="ADAL" clId="{A64245B2-1572-421F-9DF8-E2377254DE2E}" dt="2024-09-16T18:09:32.060" v="2090" actId="27636"/>
          <ac:spMkLst>
            <pc:docMk/>
            <pc:sldMk cId="438883562" sldId="367"/>
            <ac:spMk id="7" creationId="{92D4EE94-C7E4-8D4D-BC3A-0BFC3C8A9D20}"/>
          </ac:spMkLst>
        </pc:spChg>
        <pc:picChg chg="del">
          <ac:chgData name="Fulks, Timothy" userId="4d8c9f5f-ce51-4351-b83b-14137b0af9d8" providerId="ADAL" clId="{A64245B2-1572-421F-9DF8-E2377254DE2E}" dt="2024-09-16T17:04:09.113" v="634" actId="478"/>
          <ac:picMkLst>
            <pc:docMk/>
            <pc:sldMk cId="438883562" sldId="367"/>
            <ac:picMk id="2" creationId="{F045D14A-B53F-74B2-737B-0EE44A59C8DE}"/>
          </ac:picMkLst>
        </pc:picChg>
        <pc:picChg chg="del">
          <ac:chgData name="Fulks, Timothy" userId="4d8c9f5f-ce51-4351-b83b-14137b0af9d8" providerId="ADAL" clId="{A64245B2-1572-421F-9DF8-E2377254DE2E}" dt="2024-09-16T17:04:09.680" v="635" actId="478"/>
          <ac:picMkLst>
            <pc:docMk/>
            <pc:sldMk cId="438883562" sldId="367"/>
            <ac:picMk id="4" creationId="{4EC99ED7-6A0B-E396-98AD-77E937C9B2D3}"/>
          </ac:picMkLst>
        </pc:picChg>
        <pc:picChg chg="del">
          <ac:chgData name="Fulks, Timothy" userId="4d8c9f5f-ce51-4351-b83b-14137b0af9d8" providerId="ADAL" clId="{A64245B2-1572-421F-9DF8-E2377254DE2E}" dt="2024-09-16T17:04:08.455" v="633" actId="478"/>
          <ac:picMkLst>
            <pc:docMk/>
            <pc:sldMk cId="438883562" sldId="367"/>
            <ac:picMk id="5" creationId="{79DA3242-23BA-0EC8-0051-8F44D17FE9FA}"/>
          </ac:picMkLst>
        </pc:picChg>
        <pc:picChg chg="add mod">
          <ac:chgData name="Fulks, Timothy" userId="4d8c9f5f-ce51-4351-b83b-14137b0af9d8" providerId="ADAL" clId="{A64245B2-1572-421F-9DF8-E2377254DE2E}" dt="2024-09-16T17:04:14.262" v="637" actId="1076"/>
          <ac:picMkLst>
            <pc:docMk/>
            <pc:sldMk cId="438883562" sldId="367"/>
            <ac:picMk id="6" creationId="{52B42FE8-29B3-3C70-0E43-454A20CF3FFF}"/>
          </ac:picMkLst>
        </pc:picChg>
      </pc:sldChg>
      <pc:sldChg chg="new del">
        <pc:chgData name="Fulks, Timothy" userId="4d8c9f5f-ce51-4351-b83b-14137b0af9d8" providerId="ADAL" clId="{A64245B2-1572-421F-9DF8-E2377254DE2E}" dt="2024-09-16T17:52:00.328" v="1776" actId="47"/>
        <pc:sldMkLst>
          <pc:docMk/>
          <pc:sldMk cId="910221746" sldId="368"/>
        </pc:sldMkLst>
      </pc:sldChg>
      <pc:sldChg chg="addSp delSp modSp add mod ord">
        <pc:chgData name="Fulks, Timothy" userId="4d8c9f5f-ce51-4351-b83b-14137b0af9d8" providerId="ADAL" clId="{A64245B2-1572-421F-9DF8-E2377254DE2E}" dt="2024-09-16T18:09:44.182" v="2092" actId="20577"/>
        <pc:sldMkLst>
          <pc:docMk/>
          <pc:sldMk cId="1218524164" sldId="369"/>
        </pc:sldMkLst>
        <pc:spChg chg="add mod">
          <ac:chgData name="Fulks, Timothy" userId="4d8c9f5f-ce51-4351-b83b-14137b0af9d8" providerId="ADAL" clId="{A64245B2-1572-421F-9DF8-E2377254DE2E}" dt="2024-09-16T17:10:49.049" v="906" actId="1076"/>
          <ac:spMkLst>
            <pc:docMk/>
            <pc:sldMk cId="1218524164" sldId="369"/>
            <ac:spMk id="2" creationId="{707A99C3-2681-8C6A-22CE-C965436DF064}"/>
          </ac:spMkLst>
        </pc:spChg>
        <pc:spChg chg="mod">
          <ac:chgData name="Fulks, Timothy" userId="4d8c9f5f-ce51-4351-b83b-14137b0af9d8" providerId="ADAL" clId="{A64245B2-1572-421F-9DF8-E2377254DE2E}" dt="2024-09-16T18:09:44.182" v="2092" actId="20577"/>
          <ac:spMkLst>
            <pc:docMk/>
            <pc:sldMk cId="1218524164" sldId="369"/>
            <ac:spMk id="7" creationId="{92D4EE94-C7E4-8D4D-BC3A-0BFC3C8A9D20}"/>
          </ac:spMkLst>
        </pc:spChg>
        <pc:picChg chg="add mod">
          <ac:chgData name="Fulks, Timothy" userId="4d8c9f5f-ce51-4351-b83b-14137b0af9d8" providerId="ADAL" clId="{A64245B2-1572-421F-9DF8-E2377254DE2E}" dt="2024-09-16T17:11:15.780" v="912" actId="1076"/>
          <ac:picMkLst>
            <pc:docMk/>
            <pc:sldMk cId="1218524164" sldId="369"/>
            <ac:picMk id="4" creationId="{472ECFC0-7303-3A8C-893F-DA60F88A94E3}"/>
          </ac:picMkLst>
        </pc:picChg>
        <pc:picChg chg="add del mod">
          <ac:chgData name="Fulks, Timothy" userId="4d8c9f5f-ce51-4351-b83b-14137b0af9d8" providerId="ADAL" clId="{A64245B2-1572-421F-9DF8-E2377254DE2E}" dt="2024-09-16T17:11:08.907" v="909" actId="478"/>
          <ac:picMkLst>
            <pc:docMk/>
            <pc:sldMk cId="1218524164" sldId="369"/>
            <ac:picMk id="5" creationId="{5DFD2F5A-94DB-BE27-4AC0-79085CD2C956}"/>
          </ac:picMkLst>
        </pc:picChg>
        <pc:picChg chg="del">
          <ac:chgData name="Fulks, Timothy" userId="4d8c9f5f-ce51-4351-b83b-14137b0af9d8" providerId="ADAL" clId="{A64245B2-1572-421F-9DF8-E2377254DE2E}" dt="2024-09-16T17:06:16.065" v="693" actId="478"/>
          <ac:picMkLst>
            <pc:docMk/>
            <pc:sldMk cId="1218524164" sldId="369"/>
            <ac:picMk id="6" creationId="{52B42FE8-29B3-3C70-0E43-454A20CF3FFF}"/>
          </ac:picMkLst>
        </pc:picChg>
      </pc:sldChg>
      <pc:sldChg chg="addSp delSp modSp add mod ord">
        <pc:chgData name="Fulks, Timothy" userId="4d8c9f5f-ce51-4351-b83b-14137b0af9d8" providerId="ADAL" clId="{A64245B2-1572-421F-9DF8-E2377254DE2E}" dt="2024-09-16T17:49:17.205" v="1771" actId="1076"/>
        <pc:sldMkLst>
          <pc:docMk/>
          <pc:sldMk cId="3859255057" sldId="370"/>
        </pc:sldMkLst>
        <pc:spChg chg="mod">
          <ac:chgData name="Fulks, Timothy" userId="4d8c9f5f-ce51-4351-b83b-14137b0af9d8" providerId="ADAL" clId="{A64245B2-1572-421F-9DF8-E2377254DE2E}" dt="2024-09-16T17:47:43.993" v="1766" actId="20577"/>
          <ac:spMkLst>
            <pc:docMk/>
            <pc:sldMk cId="3859255057" sldId="370"/>
            <ac:spMk id="7" creationId="{92D4EE94-C7E4-8D4D-BC3A-0BFC3C8A9D20}"/>
          </ac:spMkLst>
        </pc:spChg>
        <pc:spChg chg="mod">
          <ac:chgData name="Fulks, Timothy" userId="4d8c9f5f-ce51-4351-b83b-14137b0af9d8" providerId="ADAL" clId="{A64245B2-1572-421F-9DF8-E2377254DE2E}" dt="2024-09-16T17:34:35.475" v="1562" actId="20577"/>
          <ac:spMkLst>
            <pc:docMk/>
            <pc:sldMk cId="3859255057" sldId="370"/>
            <ac:spMk id="8" creationId="{57BAEE8F-4E67-8B30-BAA8-31F997DE4227}"/>
          </ac:spMkLst>
        </pc:spChg>
        <pc:picChg chg="add mod">
          <ac:chgData name="Fulks, Timothy" userId="4d8c9f5f-ce51-4351-b83b-14137b0af9d8" providerId="ADAL" clId="{A64245B2-1572-421F-9DF8-E2377254DE2E}" dt="2024-09-16T17:49:17.205" v="1771" actId="1076"/>
          <ac:picMkLst>
            <pc:docMk/>
            <pc:sldMk cId="3859255057" sldId="370"/>
            <ac:picMk id="4" creationId="{29135F64-26CF-5B5F-8147-FF25A36CEA2A}"/>
          </ac:picMkLst>
        </pc:picChg>
        <pc:picChg chg="del">
          <ac:chgData name="Fulks, Timothy" userId="4d8c9f5f-ce51-4351-b83b-14137b0af9d8" providerId="ADAL" clId="{A64245B2-1572-421F-9DF8-E2377254DE2E}" dt="2024-09-16T17:30:50.072" v="1412" actId="478"/>
          <ac:picMkLst>
            <pc:docMk/>
            <pc:sldMk cId="3859255057" sldId="370"/>
            <ac:picMk id="9" creationId="{C54AAC9D-8529-0F14-84CA-95546BB9BC44}"/>
          </ac:picMkLst>
        </pc:picChg>
      </pc:sldChg>
      <pc:sldChg chg="modSp add del mod">
        <pc:chgData name="Fulks, Timothy" userId="4d8c9f5f-ce51-4351-b83b-14137b0af9d8" providerId="ADAL" clId="{A64245B2-1572-421F-9DF8-E2377254DE2E}" dt="2024-09-16T17:46:59.895" v="1747" actId="47"/>
        <pc:sldMkLst>
          <pc:docMk/>
          <pc:sldMk cId="1333113217" sldId="371"/>
        </pc:sldMkLst>
        <pc:spChg chg="mod">
          <ac:chgData name="Fulks, Timothy" userId="4d8c9f5f-ce51-4351-b83b-14137b0af9d8" providerId="ADAL" clId="{A64245B2-1572-421F-9DF8-E2377254DE2E}" dt="2024-09-16T17:43:54.756" v="1564" actId="120"/>
          <ac:spMkLst>
            <pc:docMk/>
            <pc:sldMk cId="1333113217" sldId="371"/>
            <ac:spMk id="7" creationId="{92D4EE94-C7E4-8D4D-BC3A-0BFC3C8A9D20}"/>
          </ac:spMkLst>
        </pc:spChg>
      </pc:sldChg>
      <pc:sldChg chg="addSp delSp modSp add mod ord">
        <pc:chgData name="Fulks, Timothy" userId="4d8c9f5f-ce51-4351-b83b-14137b0af9d8" providerId="ADAL" clId="{A64245B2-1572-421F-9DF8-E2377254DE2E}" dt="2024-09-16T18:11:21.142" v="2123" actId="1076"/>
        <pc:sldMkLst>
          <pc:docMk/>
          <pc:sldMk cId="2988226584" sldId="372"/>
        </pc:sldMkLst>
        <pc:spChg chg="mod">
          <ac:chgData name="Fulks, Timothy" userId="4d8c9f5f-ce51-4351-b83b-14137b0af9d8" providerId="ADAL" clId="{A64245B2-1572-421F-9DF8-E2377254DE2E}" dt="2024-09-16T18:11:19.831" v="2122" actId="14100"/>
          <ac:spMkLst>
            <pc:docMk/>
            <pc:sldMk cId="2988226584" sldId="372"/>
            <ac:spMk id="2" creationId="{707A99C3-2681-8C6A-22CE-C965436DF064}"/>
          </ac:spMkLst>
        </pc:spChg>
        <pc:spChg chg="mod">
          <ac:chgData name="Fulks, Timothy" userId="4d8c9f5f-ce51-4351-b83b-14137b0af9d8" providerId="ADAL" clId="{A64245B2-1572-421F-9DF8-E2377254DE2E}" dt="2024-09-16T18:10:22.121" v="2093" actId="20577"/>
          <ac:spMkLst>
            <pc:docMk/>
            <pc:sldMk cId="2988226584" sldId="372"/>
            <ac:spMk id="7" creationId="{92D4EE94-C7E4-8D4D-BC3A-0BFC3C8A9D20}"/>
          </ac:spMkLst>
        </pc:spChg>
        <pc:spChg chg="mod">
          <ac:chgData name="Fulks, Timothy" userId="4d8c9f5f-ce51-4351-b83b-14137b0af9d8" providerId="ADAL" clId="{A64245B2-1572-421F-9DF8-E2377254DE2E}" dt="2024-09-16T17:44:12.341" v="1581" actId="20577"/>
          <ac:spMkLst>
            <pc:docMk/>
            <pc:sldMk cId="2988226584" sldId="372"/>
            <ac:spMk id="8" creationId="{57BAEE8F-4E67-8B30-BAA8-31F997DE4227}"/>
          </ac:spMkLst>
        </pc:spChg>
        <pc:picChg chg="del">
          <ac:chgData name="Fulks, Timothy" userId="4d8c9f5f-ce51-4351-b83b-14137b0af9d8" providerId="ADAL" clId="{A64245B2-1572-421F-9DF8-E2377254DE2E}" dt="2024-09-16T17:47:19.809" v="1748" actId="478"/>
          <ac:picMkLst>
            <pc:docMk/>
            <pc:sldMk cId="2988226584" sldId="372"/>
            <ac:picMk id="4" creationId="{472ECFC0-7303-3A8C-893F-DA60F88A94E3}"/>
          </ac:picMkLst>
        </pc:picChg>
        <pc:picChg chg="add mod">
          <ac:chgData name="Fulks, Timothy" userId="4d8c9f5f-ce51-4351-b83b-14137b0af9d8" providerId="ADAL" clId="{A64245B2-1572-421F-9DF8-E2377254DE2E}" dt="2024-09-16T18:11:21.142" v="2123" actId="1076"/>
          <ac:picMkLst>
            <pc:docMk/>
            <pc:sldMk cId="2988226584" sldId="372"/>
            <ac:picMk id="6" creationId="{187E402F-3608-B952-E5FE-A10D68A92A42}"/>
          </ac:picMkLst>
        </pc:picChg>
      </pc:sldChg>
      <pc:sldChg chg="addSp delSp modSp add mod ord">
        <pc:chgData name="Fulks, Timothy" userId="4d8c9f5f-ce51-4351-b83b-14137b0af9d8" providerId="ADAL" clId="{A64245B2-1572-421F-9DF8-E2377254DE2E}" dt="2024-09-16T17:58:10.505" v="2012" actId="313"/>
        <pc:sldMkLst>
          <pc:docMk/>
          <pc:sldMk cId="200043654" sldId="373"/>
        </pc:sldMkLst>
        <pc:spChg chg="del">
          <ac:chgData name="Fulks, Timothy" userId="4d8c9f5f-ce51-4351-b83b-14137b0af9d8" providerId="ADAL" clId="{A64245B2-1572-421F-9DF8-E2377254DE2E}" dt="2024-09-16T17:53:49.593" v="1810" actId="478"/>
          <ac:spMkLst>
            <pc:docMk/>
            <pc:sldMk cId="200043654" sldId="373"/>
            <ac:spMk id="2" creationId="{707A99C3-2681-8C6A-22CE-C965436DF064}"/>
          </ac:spMkLst>
        </pc:spChg>
        <pc:spChg chg="mod">
          <ac:chgData name="Fulks, Timothy" userId="4d8c9f5f-ce51-4351-b83b-14137b0af9d8" providerId="ADAL" clId="{A64245B2-1572-421F-9DF8-E2377254DE2E}" dt="2024-09-16T17:58:10.505" v="2012" actId="313"/>
          <ac:spMkLst>
            <pc:docMk/>
            <pc:sldMk cId="200043654" sldId="373"/>
            <ac:spMk id="7" creationId="{92D4EE94-C7E4-8D4D-BC3A-0BFC3C8A9D20}"/>
          </ac:spMkLst>
        </pc:spChg>
        <pc:picChg chg="add mod">
          <ac:chgData name="Fulks, Timothy" userId="4d8c9f5f-ce51-4351-b83b-14137b0af9d8" providerId="ADAL" clId="{A64245B2-1572-421F-9DF8-E2377254DE2E}" dt="2024-09-16T17:53:57.629" v="1814" actId="1076"/>
          <ac:picMkLst>
            <pc:docMk/>
            <pc:sldMk cId="200043654" sldId="373"/>
            <ac:picMk id="4" creationId="{37F7219B-4D4A-BE29-BDF4-92D4A627000F}"/>
          </ac:picMkLst>
        </pc:picChg>
        <pc:picChg chg="del">
          <ac:chgData name="Fulks, Timothy" userId="4d8c9f5f-ce51-4351-b83b-14137b0af9d8" providerId="ADAL" clId="{A64245B2-1572-421F-9DF8-E2377254DE2E}" dt="2024-09-16T17:53:39.148" v="1807" actId="478"/>
          <ac:picMkLst>
            <pc:docMk/>
            <pc:sldMk cId="200043654" sldId="373"/>
            <ac:picMk id="6" creationId="{187E402F-3608-B952-E5FE-A10D68A92A4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06" tIns="47105" rIns="94206" bIns="4710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4" y="0"/>
            <a:ext cx="3077739" cy="471054"/>
          </a:xfrm>
          <a:prstGeom prst="rect">
            <a:avLst/>
          </a:prstGeom>
        </p:spPr>
        <p:txBody>
          <a:bodyPr vert="horz" lIns="94206" tIns="47105" rIns="94206" bIns="47105" rtlCol="0"/>
          <a:lstStyle>
            <a:lvl1pPr algn="r">
              <a:defRPr sz="1200"/>
            </a:lvl1pPr>
          </a:lstStyle>
          <a:p>
            <a:fld id="{CDC4ADDC-17FF-4FE4-A163-D89C2EB8540B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06" tIns="47105" rIns="94206" bIns="4710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vert="horz" lIns="94206" tIns="47105" rIns="94206" bIns="4710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4"/>
            <a:ext cx="3077739" cy="471053"/>
          </a:xfrm>
          <a:prstGeom prst="rect">
            <a:avLst/>
          </a:prstGeom>
        </p:spPr>
        <p:txBody>
          <a:bodyPr vert="horz" lIns="94206" tIns="47105" rIns="94206" bIns="4710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4" y="8917424"/>
            <a:ext cx="3077739" cy="471053"/>
          </a:xfrm>
          <a:prstGeom prst="rect">
            <a:avLst/>
          </a:prstGeom>
        </p:spPr>
        <p:txBody>
          <a:bodyPr vert="horz" lIns="94206" tIns="47105" rIns="94206" bIns="47105" rtlCol="0" anchor="b"/>
          <a:lstStyle>
            <a:lvl1pPr algn="r">
              <a:defRPr sz="1200"/>
            </a:lvl1pPr>
          </a:lstStyle>
          <a:p>
            <a:fld id="{7A6E335F-6B58-4BAC-AAD9-EC2E6DC71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5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Intro Slide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F7C4BC-3865-A342-A7A3-C874F04EFD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9265" y="5379396"/>
            <a:ext cx="2104204" cy="10019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2338648" y="1864885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8D9A76-764D-4243-BE8A-AFC03BBA71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8649" y="2139210"/>
            <a:ext cx="7514704" cy="25007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Source Sans Pro" panose="020B0503030403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 dirty="0"/>
              <a:t>Vestibulum ante ipsum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et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cubilia</a:t>
            </a:r>
            <a:r>
              <a:rPr lang="en-US" dirty="0"/>
              <a:t> Curae; </a:t>
            </a:r>
            <a:r>
              <a:rPr lang="en-US" dirty="0" err="1"/>
              <a:t>Fusce</a:t>
            </a:r>
            <a:r>
              <a:rPr lang="en-US" dirty="0"/>
              <a:t> id </a:t>
            </a:r>
            <a:r>
              <a:rPr lang="en-US" dirty="0" err="1"/>
              <a:t>purus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E6242C10-54F3-3C68-60EE-D621DCACF2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48799" y="750261"/>
            <a:ext cx="9094401" cy="914400"/>
          </a:xfrm>
        </p:spPr>
        <p:txBody>
          <a:bodyPr anchor="ctr">
            <a:noAutofit/>
          </a:bodyPr>
          <a:lstStyle>
            <a:lvl1pPr marL="0" indent="0" algn="ctr">
              <a:buNone/>
              <a:defRPr sz="6600" b="1" i="0">
                <a:ln>
                  <a:solidFill>
                    <a:srgbClr val="0E3F75"/>
                  </a:solidFill>
                </a:ln>
                <a:solidFill>
                  <a:srgbClr val="0E3E75"/>
                </a:solidFill>
                <a:latin typeface="Source Sans Pro Semibold" panose="020B0503030403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555408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01BE4-CFAD-BC43-936B-79A89D2D90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59088"/>
            <a:ext cx="11430000" cy="982861"/>
          </a:xfrm>
        </p:spPr>
        <p:txBody>
          <a:bodyPr/>
          <a:lstStyle>
            <a:lvl1pPr>
              <a:defRPr cap="all" baseline="0">
                <a:solidFill>
                  <a:srgbClr val="0E3F75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D422E8-E84E-0149-880E-D3C6927AC7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4302" y="2008683"/>
            <a:ext cx="9878336" cy="36872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 dirty="0"/>
              <a:t>Click to edit highlight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7FD42D-4EBF-8140-92AE-0F63EFA73492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08683"/>
            <a:ext cx="0" cy="367449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9CD66BB-3877-3245-81D3-AAD0AF3CDA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F59FA7-9E35-E641-9260-462B0A5FC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7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39428-DA8C-2046-9013-4C44E7557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>
              <a:defRPr cap="all" baseline="0">
                <a:solidFill>
                  <a:srgbClr val="0E3F7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9585CAF-7D25-E243-9B53-4E687CFDCD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82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C20D8-6935-1A43-8CF0-66FC6338B1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01" y="457200"/>
            <a:ext cx="4387121" cy="16002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200"/>
              </a:lnSpc>
              <a:defRPr sz="3200">
                <a:solidFill>
                  <a:srgbClr val="0E3F7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CDB-9C52-9346-A61D-22B158D8F9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7" y="457200"/>
            <a:ext cx="6601511" cy="540385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Source Sans Pro" panose="020B0503030403020204" pitchFamily="34" charset="0"/>
              </a:defRPr>
            </a:lvl1pPr>
            <a:lvl2pPr>
              <a:defRPr sz="2800">
                <a:latin typeface="Source Sans Pro" panose="020B0503030403020204" pitchFamily="34" charset="0"/>
              </a:defRPr>
            </a:lvl2pPr>
            <a:lvl3pPr>
              <a:defRPr sz="2400">
                <a:latin typeface="Source Sans Pro" panose="020B0503030403020204" pitchFamily="34" charset="0"/>
              </a:defRPr>
            </a:lvl3pPr>
            <a:lvl4pPr>
              <a:defRPr sz="2000">
                <a:latin typeface="Source Sans Pro" panose="020B0503030403020204" pitchFamily="34" charset="0"/>
              </a:defRPr>
            </a:lvl4pPr>
            <a:lvl5pPr>
              <a:defRPr sz="2000">
                <a:latin typeface="Source Sans Pro" panose="020B05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D2D-8242-384D-A978-71066F7E193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7301" y="2057400"/>
            <a:ext cx="4387121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Source Sans Pro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9A92EF9-4388-E64C-AE2E-5DD2230C10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32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8AFDE-CE73-E140-AEC8-2C7D74ACA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02" y="457200"/>
            <a:ext cx="4387120" cy="16002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200"/>
              </a:lnSpc>
              <a:defRPr sz="3200">
                <a:solidFill>
                  <a:srgbClr val="0E3F7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6262F9-39B5-2A48-B7A0-306F146CDA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627812" cy="540385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40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4CFF9-2C81-2040-9460-7970314A639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7302" y="2057400"/>
            <a:ext cx="4387120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Source Sans Pro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F936C29-D718-AB47-8939-07EEA4D73E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1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6558" y="1965960"/>
            <a:ext cx="5491140" cy="3880204"/>
          </a:xfrm>
          <a:prstGeom prst="rect">
            <a:avLst/>
          </a:prstGeom>
        </p:spPr>
        <p:txBody>
          <a:bodyPr/>
          <a:lstStyle>
            <a:lvl1pPr marL="22860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14303" y="1965960"/>
            <a:ext cx="5491141" cy="3880204"/>
          </a:xfrm>
          <a:prstGeom prst="rect">
            <a:avLst/>
          </a:prstGeom>
        </p:spPr>
        <p:txBody>
          <a:bodyPr/>
          <a:lstStyle>
            <a:lvl1pPr marL="22860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24444" cy="1325563"/>
          </a:xfrm>
        </p:spPr>
        <p:txBody>
          <a:bodyPr/>
          <a:lstStyle>
            <a:lvl1pPr>
              <a:defRPr>
                <a:latin typeface="Source Sans Pro SemiBold" panose="020B06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7ABC-58B1-2B44-9AE4-0F3296E88B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45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6558" y="1965960"/>
            <a:ext cx="5491140" cy="3640361"/>
          </a:xfrm>
          <a:prstGeom prst="rect">
            <a:avLst/>
          </a:prstGeom>
        </p:spPr>
        <p:txBody>
          <a:bodyPr/>
          <a:lstStyle>
            <a:lvl1pPr marL="5715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14303" y="1965960"/>
            <a:ext cx="5491141" cy="3640361"/>
          </a:xfrm>
          <a:prstGeom prst="rect">
            <a:avLst/>
          </a:prstGeom>
        </p:spPr>
        <p:txBody>
          <a:bodyPr/>
          <a:lstStyle>
            <a:lvl1pPr marL="5715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24444" cy="1325563"/>
          </a:xfrm>
        </p:spPr>
        <p:txBody>
          <a:bodyPr/>
          <a:lstStyle>
            <a:lvl1pPr>
              <a:defRPr>
                <a:latin typeface="Source Sans Pro SemiBold" panose="020B06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7ABC-58B1-2B44-9AE4-0F3296E88B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34983-CD69-EF4D-9EF3-EB2110B4AF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607050"/>
            <a:ext cx="5491140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Photo Caption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3E171EF-F7CC-354F-9CD9-4DDEECEB4F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4303" y="5607050"/>
            <a:ext cx="5491140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Photo Caption</a:t>
            </a:r>
          </a:p>
        </p:txBody>
      </p:sp>
    </p:spTree>
    <p:extLst>
      <p:ext uri="{BB962C8B-B14F-4D97-AF65-F5344CB8AC3E}">
        <p14:creationId xmlns:p14="http://schemas.microsoft.com/office/powerpoint/2010/main" val="3504045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558977"/>
            <a:ext cx="4292326" cy="4302177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558977"/>
            <a:ext cx="3224888" cy="4302177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E8DF7-5E02-1A46-8F8F-7E735BA9F59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B7A6DA-4DC8-304B-B583-7CC4064FDF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81000" y="1558925"/>
            <a:ext cx="3224888" cy="4302125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75278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558978"/>
            <a:ext cx="3224888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558978"/>
            <a:ext cx="4292326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558978"/>
            <a:ext cx="3224888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E8DF7-5E02-1A46-8F8F-7E735BA9F59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A387CA8-2BFC-514C-8463-0244B7A200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756" y="5607050"/>
            <a:ext cx="3224888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9CD173F-9443-154B-A211-586A9B01DF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4437" y="5607050"/>
            <a:ext cx="4292326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3393AB0-90E1-EB4C-9F92-469ECB0E4C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0556" y="5607050"/>
            <a:ext cx="3224888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</p:spTree>
    <p:extLst>
      <p:ext uri="{BB962C8B-B14F-4D97-AF65-F5344CB8AC3E}">
        <p14:creationId xmlns:p14="http://schemas.microsoft.com/office/powerpoint/2010/main" val="2321316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3305969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276182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9246395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ABB85-8254-264A-ADC9-F329B2CAF9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7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ictur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690688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690688"/>
            <a:ext cx="4292326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690688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E10DC94B-F063-2243-A82D-16ADBAF8AD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5757" y="3929449"/>
            <a:ext cx="4292326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DDAF7424-F60C-6A47-AB76-59580353DE8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91875" y="3929449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9621BFD-9F1D-1E4A-A859-9E916E1EF07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580555" y="3929449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BA7123A-ECE0-244E-9B1F-9369CDAA40B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0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Intro Slide OSWC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2338648" y="1864885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8D9A76-764D-4243-BE8A-AFC03BBA71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8649" y="2139210"/>
            <a:ext cx="7514704" cy="25007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Source Sans Pro" panose="020B0503030403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 dirty="0"/>
              <a:t>Vestibulum ante ipsum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et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cubilia</a:t>
            </a:r>
            <a:r>
              <a:rPr lang="en-US" dirty="0"/>
              <a:t> Curae; </a:t>
            </a:r>
            <a:r>
              <a:rPr lang="en-US" dirty="0" err="1"/>
              <a:t>Fusce</a:t>
            </a:r>
            <a:r>
              <a:rPr lang="en-US" dirty="0"/>
              <a:t> id </a:t>
            </a:r>
            <a:r>
              <a:rPr lang="en-US" dirty="0" err="1"/>
              <a:t>purus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B1EF7A23-C73F-5E28-3171-FC990508EB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48799" y="750261"/>
            <a:ext cx="9094401" cy="914400"/>
          </a:xfrm>
        </p:spPr>
        <p:txBody>
          <a:bodyPr anchor="ctr">
            <a:noAutofit/>
          </a:bodyPr>
          <a:lstStyle>
            <a:lvl1pPr marL="0" indent="0" algn="ctr">
              <a:buNone/>
              <a:defRPr sz="6600" b="1" i="0">
                <a:ln>
                  <a:solidFill>
                    <a:srgbClr val="0E3F75"/>
                  </a:solidFill>
                </a:ln>
                <a:solidFill>
                  <a:srgbClr val="0E3E75"/>
                </a:solidFill>
                <a:latin typeface="Source Sans Pro Semibold" panose="020B0503030403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10" name="Picture 9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ACBCCCD2-3F6D-9E67-6B5D-927F33494C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094" y="5949180"/>
            <a:ext cx="2897809" cy="79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10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4867995-5DA7-0E46-92C1-17D3FB360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13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Image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97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42633-3F03-C648-8455-266D21A2E86C}"/>
              </a:ext>
            </a:extLst>
          </p:cNvPr>
          <p:cNvSpPr txBox="1"/>
          <p:nvPr userDrawn="1"/>
        </p:nvSpPr>
        <p:spPr>
          <a:xfrm>
            <a:off x="3879487" y="3250540"/>
            <a:ext cx="443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rgbClr val="0E3F7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OHIO.ORG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 userDrawn="1"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E3F75"/>
                </a:solidFill>
                <a:latin typeface="+mj-lt"/>
              </a:rPr>
              <a:t>QUESTIONS?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F28F073-E9E1-7EEC-F3B0-17308C484D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9265" y="5379396"/>
            <a:ext cx="2104204" cy="10019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30CF0B-770A-B6B7-5D19-934316BC72CB}"/>
              </a:ext>
            </a:extLst>
          </p:cNvPr>
          <p:cNvSpPr/>
          <p:nvPr userDrawn="1"/>
        </p:nvSpPr>
        <p:spPr>
          <a:xfrm>
            <a:off x="0" y="6318504"/>
            <a:ext cx="704088" cy="539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912010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OSWC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 userDrawn="1"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E3F75"/>
                </a:solidFill>
                <a:latin typeface="+mj-lt"/>
              </a:rPr>
              <a:t>QUESTIONS?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7F07B9E-7870-D065-58B0-9947CCA563E2}"/>
              </a:ext>
            </a:extLst>
          </p:cNvPr>
          <p:cNvSpPr/>
          <p:nvPr userDrawn="1"/>
        </p:nvSpPr>
        <p:spPr>
          <a:xfrm>
            <a:off x="0" y="6318504"/>
            <a:ext cx="704088" cy="539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8B80673-4A39-FFB1-A8E7-F636D2BC57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095" y="5949180"/>
            <a:ext cx="2897809" cy="79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62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42633-3F03-C648-8455-266D21A2E86C}"/>
              </a:ext>
            </a:extLst>
          </p:cNvPr>
          <p:cNvSpPr txBox="1"/>
          <p:nvPr userDrawn="1"/>
        </p:nvSpPr>
        <p:spPr>
          <a:xfrm>
            <a:off x="3879487" y="3244334"/>
            <a:ext cx="443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rgbClr val="0E3F7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OHIO.ORG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 userDrawn="1"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E3F75"/>
                </a:solidFill>
                <a:latin typeface="+mj-lt"/>
              </a:rPr>
              <a:t>THANK YOU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F28F073-E9E1-7EEC-F3B0-17308C484D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9265" y="5379396"/>
            <a:ext cx="2104204" cy="10019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236AE8-3E91-616A-C2AA-719FE2AE051A}"/>
              </a:ext>
            </a:extLst>
          </p:cNvPr>
          <p:cNvSpPr/>
          <p:nvPr userDrawn="1"/>
        </p:nvSpPr>
        <p:spPr>
          <a:xfrm>
            <a:off x="0" y="6318504"/>
            <a:ext cx="704088" cy="539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23019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OSWC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 userDrawn="1"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E3F75"/>
                </a:solidFill>
                <a:latin typeface="+mj-lt"/>
              </a:rPr>
              <a:t>THANK YOU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CF06FDB-0D88-6CCB-C4A0-3D496D06530B}"/>
              </a:ext>
            </a:extLst>
          </p:cNvPr>
          <p:cNvSpPr/>
          <p:nvPr userDrawn="1"/>
        </p:nvSpPr>
        <p:spPr>
          <a:xfrm>
            <a:off x="0" y="6318504"/>
            <a:ext cx="704088" cy="539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1A286B6-CEB1-ADDE-D8FD-852AA61DE9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095" y="5920518"/>
            <a:ext cx="2897809" cy="79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65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476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OSW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314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OSW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685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496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2496">
          <p15:clr>
            <a:srgbClr val="FBAE40"/>
          </p15:clr>
        </p15:guide>
        <p15:guide id="3" pos="6288">
          <p15:clr>
            <a:srgbClr val="FBAE40"/>
          </p15:clr>
        </p15:guide>
        <p15:guide id="4" pos="1392">
          <p15:clr>
            <a:srgbClr val="FBAE40"/>
          </p15:clr>
        </p15:guide>
        <p15:guide id="5" pos="1680">
          <p15:clr>
            <a:srgbClr val="FBAE40"/>
          </p15:clr>
        </p15:guide>
        <p15:guide id="6" pos="600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4C5D952-7020-4B33-84F7-CBC1B869BB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810" y="1114428"/>
            <a:ext cx="5219169" cy="8302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3068A40-1D69-47F3-AA7E-9CA2BC3F38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4511176"/>
            <a:ext cx="5235550" cy="13364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add additional info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42910E7-43EF-44FD-A4C0-9AECABD8CC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1" y="3507165"/>
            <a:ext cx="5240310" cy="6248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  <a:ea typeface="Source Serif Pro" panose="02040603050405020204" pitchFamily="18" charset="0"/>
              </a:defRPr>
            </a:lvl1pPr>
          </a:lstStyle>
          <a:p>
            <a:pPr lvl="0"/>
            <a:r>
              <a:rPr lang="en-US" dirty="0"/>
              <a:t>Title of presenter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E1D283C1-F316-43F0-BDE2-800E11D4BF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40" y="2556086"/>
            <a:ext cx="5240310" cy="4790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 b="1" cap="all" baseline="0">
                <a:solidFill>
                  <a:srgbClr val="0E3F75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C1223FDD-7488-4253-8BC8-8FEC76158A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6240" y="3027689"/>
            <a:ext cx="5240310" cy="4790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 b="1" cap="all" baseline="0">
                <a:solidFill>
                  <a:srgbClr val="0E3F75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81CFAB-6E89-DB44-BE09-32E905D91A5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825484" y="1114428"/>
            <a:ext cx="5985516" cy="47017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D518BF1B-32A6-9D47-93A2-A5E48DB86C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810" y="503033"/>
            <a:ext cx="10515600" cy="569913"/>
          </a:xfrm>
        </p:spPr>
        <p:txBody>
          <a:bodyPr/>
          <a:lstStyle>
            <a:lvl1pPr>
              <a:defRPr>
                <a:solidFill>
                  <a:srgbClr val="0E3F7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0EBDA6E4-77F4-A64D-89B8-E757AE4EAEA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05902" y="6356350"/>
            <a:ext cx="793509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      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0D96C5DD-3C5E-0B4F-829A-6F347372DF4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91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DF61195-A0F3-2E4F-BC0B-8D1AD1E2E5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44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8D6F-B8D2-8645-91DD-AFAD33847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1104258"/>
            <a:ext cx="11086475" cy="88942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6200"/>
              </a:lnSpc>
              <a:defRPr sz="6000">
                <a:latin typeface="Source Sans Pro SemiBold" panose="020B06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482B6-B14E-2840-9894-155B86AF14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1000" y="2230132"/>
            <a:ext cx="9107774" cy="3523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B10EEF6-A19D-EF4F-8170-16C700AD67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C5245B-7C5E-1B46-B288-83FE7ADFC2F0}"/>
              </a:ext>
            </a:extLst>
          </p:cNvPr>
          <p:cNvCxnSpPr>
            <a:cxnSpLocks/>
          </p:cNvCxnSpPr>
          <p:nvPr userDrawn="1"/>
        </p:nvCxnSpPr>
        <p:spPr>
          <a:xfrm>
            <a:off x="380999" y="2010937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186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8D6F-B8D2-8645-91DD-AFAD33847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762" y="2633955"/>
            <a:ext cx="11086475" cy="88942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6200"/>
              </a:lnSpc>
              <a:defRPr sz="6000">
                <a:latin typeface="Source Sans Pro SemiBold" panose="020B0603030403020204" pitchFamily="34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B10EEF6-A19D-EF4F-8170-16C700AD67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72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312F4-9ACB-D749-A463-6EF93D944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rgbClr val="0E3F7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C5217-C058-314A-A904-8613DFB6343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825625"/>
            <a:ext cx="10515600" cy="412547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>
                <a:latin typeface="Source Sans Pro" panose="020B0503030403020204" pitchFamily="34" charset="0"/>
              </a:defRPr>
            </a:lvl1pPr>
            <a:lvl2pPr>
              <a:spcBef>
                <a:spcPts val="1000"/>
              </a:spcBef>
              <a:spcAft>
                <a:spcPts val="800"/>
              </a:spcAft>
              <a:defRPr>
                <a:latin typeface="Source Sans Pro" panose="020B0503030403020204" pitchFamily="34" charset="0"/>
              </a:defRPr>
            </a:lvl2pPr>
            <a:lvl3pPr>
              <a:spcBef>
                <a:spcPts val="1000"/>
              </a:spcBef>
              <a:defRPr>
                <a:latin typeface="Source Sans Pro" panose="020B0503030403020204" pitchFamily="34" charset="0"/>
              </a:defRPr>
            </a:lvl3pPr>
            <a:lvl4pPr>
              <a:spcBef>
                <a:spcPts val="1000"/>
              </a:spcBef>
              <a:defRPr>
                <a:latin typeface="Source Sans Pro" panose="020B0503030403020204" pitchFamily="34" charset="0"/>
              </a:defRPr>
            </a:lvl4pPr>
            <a:lvl5pPr>
              <a:spcBef>
                <a:spcPts val="1000"/>
              </a:spcBef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F45A2E2-F84B-3B4D-9847-EB91160C5E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8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157EA-33AB-6E4E-8AE6-C519F2C70D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rgbClr val="0E3F7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5D000-96C4-3146-A271-C3F0018F06F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1825625"/>
            <a:ext cx="5439032" cy="4093261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340DB-97D6-6943-B475-09348084E3A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0" y="1825625"/>
            <a:ext cx="5715000" cy="4093261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DA248AA-651E-1C47-ACCF-5BA8CBD36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58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B5D1D-0BAC-9D44-92DF-2FAC5F1F8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rgbClr val="0E3F7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8388F-D839-F04B-8146-F18EC1F5918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1000" y="1681163"/>
            <a:ext cx="5550243" cy="65730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latin typeface="Source Sans Pro Semibold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5DF2D-0CB8-8048-932F-27A74B3869B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0" y="2505075"/>
            <a:ext cx="5550243" cy="34261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CFE60E-047E-DA43-8341-0EAA48D9EE9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638800" cy="65730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latin typeface="Source Sans Pro Semibold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F4DAB-13B0-C64B-9B88-510DBA6D3D8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638800" cy="34261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55864F4-8E80-A249-9817-B55038EB96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29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2B7E9-3BA4-484E-9D9D-392D6666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658247"/>
            <a:ext cx="11430001" cy="4235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hymenaeos</a:t>
            </a:r>
            <a:r>
              <a:rPr lang="en-US" dirty="0"/>
              <a:t>.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9D996841-33AB-1041-B0F1-02114E0F8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30000" cy="9828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DB4D39-9FA5-5C46-845E-A393FCAF090C}"/>
              </a:ext>
            </a:extLst>
          </p:cNvPr>
          <p:cNvSpPr/>
          <p:nvPr userDrawn="1"/>
        </p:nvSpPr>
        <p:spPr>
          <a:xfrm>
            <a:off x="381000" y="-36206"/>
            <a:ext cx="987552" cy="91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1A58E-E2B6-4F4D-91A6-034B810B725B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93BE12D-B4D3-5E43-9B6B-11CE556E3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079F368-1518-0DA1-C2A3-B61875C71656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97" r:id="rId2"/>
    <p:sldLayoutId id="2147483784" r:id="rId3"/>
    <p:sldLayoutId id="2147483774" r:id="rId4"/>
    <p:sldLayoutId id="2147483770" r:id="rId5"/>
    <p:sldLayoutId id="2147483792" r:id="rId6"/>
    <p:sldLayoutId id="2147483769" r:id="rId7"/>
    <p:sldLayoutId id="2147483771" r:id="rId8"/>
    <p:sldLayoutId id="2147483772" r:id="rId9"/>
    <p:sldLayoutId id="2147483796" r:id="rId10"/>
    <p:sldLayoutId id="2147483773" r:id="rId11"/>
    <p:sldLayoutId id="2147483775" r:id="rId12"/>
    <p:sldLayoutId id="2147483776" r:id="rId13"/>
    <p:sldLayoutId id="2147483783" r:id="rId14"/>
    <p:sldLayoutId id="2147483788" r:id="rId15"/>
    <p:sldLayoutId id="2147483778" r:id="rId16"/>
    <p:sldLayoutId id="2147483787" r:id="rId17"/>
    <p:sldLayoutId id="2147483780" r:id="rId18"/>
    <p:sldLayoutId id="2147483779" r:id="rId19"/>
    <p:sldLayoutId id="2147483777" r:id="rId20"/>
    <p:sldLayoutId id="2147483781" r:id="rId21"/>
    <p:sldLayoutId id="2147483785" r:id="rId22"/>
    <p:sldLayoutId id="2147483793" r:id="rId23"/>
    <p:sldLayoutId id="2147483791" r:id="rId24"/>
    <p:sldLayoutId id="2147483794" r:id="rId2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rgbClr val="0E3F7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1pPr>
      <a:lvl2pPr marL="77724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123444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with red and blue text&#10;&#10;Description automatically generated">
            <a:extLst>
              <a:ext uri="{FF2B5EF4-FFF2-40B4-BE49-F238E27FC236}">
                <a16:creationId xmlns:a16="http://schemas.microsoft.com/office/drawing/2014/main" id="{638CA729-9AA6-EFE6-CDCE-A8A49F0FD86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841" y="2036061"/>
            <a:ext cx="2496317" cy="278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4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57" r:id="rId3"/>
    <p:sldLayoutId id="214748375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4C8A6D1-4B6D-D877-7C2F-24508200F29B}"/>
              </a:ext>
            </a:extLst>
          </p:cNvPr>
          <p:cNvSpPr txBox="1">
            <a:spLocks/>
          </p:cNvSpPr>
          <p:nvPr/>
        </p:nvSpPr>
        <p:spPr>
          <a:xfrm>
            <a:off x="288959" y="6114741"/>
            <a:ext cx="8895681" cy="6111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E3F75"/>
                </a:solidFill>
              </a:rPr>
              <a:t>NASCA 2024 Annual Meeting, Duluth, MN</a:t>
            </a:r>
          </a:p>
        </p:txBody>
      </p:sp>
    </p:spTree>
    <p:extLst>
      <p:ext uri="{BB962C8B-B14F-4D97-AF65-F5344CB8AC3E}">
        <p14:creationId xmlns:p14="http://schemas.microsoft.com/office/powerpoint/2010/main" val="352481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4455C0-B183-9274-20E9-6A0446F656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6720" y="2237692"/>
            <a:ext cx="4942205" cy="3468488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</a:rPr>
              <a:t>A potential agreement with NRCS and OSWCC to provide funding to lower staffed districts to increase technical staffing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F14F2-BB5D-058B-6847-FF9AD52AFD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4800" dirty="0"/>
              <a:t>Agriculture Assistance Grant</a:t>
            </a:r>
          </a:p>
        </p:txBody>
      </p:sp>
      <p:pic>
        <p:nvPicPr>
          <p:cNvPr id="1026" name="Picture 2" descr="Natural Resources Conservation Service ...">
            <a:extLst>
              <a:ext uri="{FF2B5EF4-FFF2-40B4-BE49-F238E27FC236}">
                <a16:creationId xmlns:a16="http://schemas.microsoft.com/office/drawing/2014/main" id="{88BA6FCE-2FCB-03F1-2FF3-13FF161E9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406" y="2085975"/>
            <a:ext cx="3019425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a red outline and blue text&#10;&#10;Description automatically generated">
            <a:extLst>
              <a:ext uri="{FF2B5EF4-FFF2-40B4-BE49-F238E27FC236}">
                <a16:creationId xmlns:a16="http://schemas.microsoft.com/office/drawing/2014/main" id="{05EB7E0E-D68A-D6B0-B81E-155FAD1F6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855" y="3607523"/>
            <a:ext cx="1403807" cy="178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56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F14F2-BB5D-058B-6847-FF9AD52AFD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4800" dirty="0"/>
              <a:t>Agriculture Assistance Grant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BB8399-98CF-4B04-090D-6B11495B83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9419" y="2198727"/>
            <a:ext cx="5246821" cy="3342381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Targeted towards SWCDs that have 3 or less employees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Identified 15 districts that expressed an interest in hiring additional staff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50CF34-0EE3-6670-6910-E18733C70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57" y="1664661"/>
            <a:ext cx="4014536" cy="491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97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F14F2-BB5D-058B-6847-FF9AD52AFD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4800" dirty="0"/>
              <a:t>Requirements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C4058BA-4158-A7DC-3212-83B9B329F6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38649" y="2139209"/>
            <a:ext cx="7514704" cy="3542575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Must hire a new part-time or full-time employee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Hold a local work group meeting annually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Develop and submit an APW that would show planned activities and the focus of additional technical assistance. Development of plan must include local NRCS representative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Education &amp; Training commitment from SWCD Board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Semi-annual reporting to OFSWCD for federal funds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466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F14F2-BB5D-058B-6847-FF9AD52AFD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4800" dirty="0"/>
              <a:t>Requirements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C4058BA-4158-A7DC-3212-83B9B329F6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8095" y="1965979"/>
            <a:ext cx="3952736" cy="3542575"/>
          </a:xfrm>
          <a:ln w="12700">
            <a:solidFill>
              <a:srgbClr val="002060"/>
            </a:solidFill>
          </a:ln>
        </p:spPr>
        <p:txBody>
          <a:bodyPr>
            <a:normAutofit fontScale="85000" lnSpcReduction="10000"/>
          </a:bodyPr>
          <a:lstStyle/>
          <a:p>
            <a:pPr algn="l"/>
            <a:r>
              <a:rPr lang="en-US" sz="2400" u="sng" dirty="0">
                <a:solidFill>
                  <a:srgbClr val="002060"/>
                </a:solidFill>
                <a:latin typeface="+mn-lt"/>
              </a:rPr>
              <a:t>Climate Smart Activities Include: </a:t>
            </a:r>
            <a:br>
              <a:rPr lang="en-US" sz="2400" dirty="0">
                <a:solidFill>
                  <a:srgbClr val="002060"/>
                </a:solidFill>
                <a:latin typeface="+mn-lt"/>
              </a:rPr>
            </a:br>
            <a:r>
              <a:rPr lang="en-US" sz="2400" dirty="0">
                <a:solidFill>
                  <a:srgbClr val="002060"/>
                </a:solidFill>
                <a:latin typeface="+mn-lt"/>
              </a:rPr>
              <a:t>	Soil Health</a:t>
            </a:r>
            <a:br>
              <a:rPr lang="en-US" sz="2400" dirty="0">
                <a:solidFill>
                  <a:srgbClr val="002060"/>
                </a:solidFill>
                <a:latin typeface="+mn-lt"/>
              </a:rPr>
            </a:br>
            <a:r>
              <a:rPr lang="en-US" sz="2400" dirty="0">
                <a:solidFill>
                  <a:srgbClr val="002060"/>
                </a:solidFill>
                <a:latin typeface="+mn-lt"/>
              </a:rPr>
              <a:t>	Nutrient Management</a:t>
            </a:r>
            <a:br>
              <a:rPr lang="en-US" sz="2400" dirty="0">
                <a:solidFill>
                  <a:srgbClr val="002060"/>
                </a:solidFill>
                <a:latin typeface="+mn-lt"/>
              </a:rPr>
            </a:br>
            <a:r>
              <a:rPr lang="en-US" sz="2400" dirty="0">
                <a:solidFill>
                  <a:srgbClr val="002060"/>
                </a:solidFill>
                <a:latin typeface="+mn-lt"/>
              </a:rPr>
              <a:t>	Grazing &amp; Pasture</a:t>
            </a:r>
            <a:br>
              <a:rPr lang="en-US" sz="2400" dirty="0">
                <a:solidFill>
                  <a:srgbClr val="002060"/>
                </a:solidFill>
                <a:latin typeface="+mn-lt"/>
              </a:rPr>
            </a:br>
            <a:r>
              <a:rPr lang="en-US" sz="2400" dirty="0">
                <a:solidFill>
                  <a:srgbClr val="002060"/>
                </a:solidFill>
                <a:latin typeface="+mn-lt"/>
              </a:rPr>
              <a:t>	Forestry &amp; Wildlife </a:t>
            </a:r>
            <a:br>
              <a:rPr lang="en-US" sz="2400" dirty="0">
                <a:solidFill>
                  <a:srgbClr val="002060"/>
                </a:solidFill>
                <a:latin typeface="+mn-lt"/>
              </a:rPr>
            </a:br>
            <a:br>
              <a:rPr lang="en-US" sz="2400" dirty="0">
                <a:solidFill>
                  <a:srgbClr val="002060"/>
                </a:solidFill>
                <a:latin typeface="+mn-lt"/>
              </a:rPr>
            </a:br>
            <a:r>
              <a:rPr lang="en-US" sz="2400" dirty="0">
                <a:solidFill>
                  <a:srgbClr val="002060"/>
                </a:solidFill>
                <a:latin typeface="+mn-lt"/>
              </a:rPr>
              <a:t>50% of TA  must be Climate Smart related. </a:t>
            </a:r>
          </a:p>
          <a:p>
            <a:pPr algn="l"/>
            <a:r>
              <a:rPr lang="en-US" sz="2400" dirty="0">
                <a:solidFill>
                  <a:srgbClr val="002060"/>
                </a:solidFill>
              </a:rPr>
              <a:t>APAP and H2Ohio support</a:t>
            </a:r>
            <a:br>
              <a:rPr lang="en-US" sz="2400" dirty="0"/>
            </a:br>
            <a:endParaRPr lang="en-US" dirty="0"/>
          </a:p>
        </p:txBody>
      </p:sp>
      <p:pic>
        <p:nvPicPr>
          <p:cNvPr id="2" name="Picture 1" descr="A screenshot of a document&#10;&#10;Description automatically generated">
            <a:extLst>
              <a:ext uri="{FF2B5EF4-FFF2-40B4-BE49-F238E27FC236}">
                <a16:creationId xmlns:a16="http://schemas.microsoft.com/office/drawing/2014/main" id="{694ADDC9-6084-C9E5-C7A1-5A5EC6355F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0926"/>
          <a:stretch/>
        </p:blipFill>
        <p:spPr>
          <a:xfrm>
            <a:off x="1914265" y="1965979"/>
            <a:ext cx="3337170" cy="381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00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892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4455C0-B183-9274-20E9-6A0446F656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4400" y="2503987"/>
            <a:ext cx="8270240" cy="2555693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2060"/>
                </a:solidFill>
              </a:rPr>
              <a:t>Technician Development Program (TDP)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2060"/>
                </a:solidFill>
              </a:rPr>
              <a:t>Administrative Development Program (ADP)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2060"/>
                </a:solidFill>
              </a:rPr>
              <a:t>Agriculture Assistance Grant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F14F2-BB5D-058B-6847-FF9AD52AFD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4800" dirty="0"/>
              <a:t>Ohio’s District Support Programs</a:t>
            </a:r>
          </a:p>
        </p:txBody>
      </p:sp>
    </p:spTree>
    <p:extLst>
      <p:ext uri="{BB962C8B-B14F-4D97-AF65-F5344CB8AC3E}">
        <p14:creationId xmlns:p14="http://schemas.microsoft.com/office/powerpoint/2010/main" val="2519674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D4EE94-C7E4-8D4D-BC3A-0BFC3C8A9D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54480" y="2178648"/>
            <a:ext cx="4677355" cy="325805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E3F75"/>
                </a:solidFill>
              </a:rPr>
              <a:t>A training program to enhance the technical ability of our partners leading to better planned, designed, and constructed conservation practices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BAEE8F-4E67-8B30-BAA8-31F997DE42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15613" y="750261"/>
            <a:ext cx="8475406" cy="914400"/>
          </a:xfrm>
        </p:spPr>
        <p:txBody>
          <a:bodyPr/>
          <a:lstStyle/>
          <a:p>
            <a:pPr algn="l"/>
            <a:r>
              <a:rPr lang="en-US" sz="4000" dirty="0"/>
              <a:t>Technician Development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644111-137D-EE7C-1DD2-F4B049D7C16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383B7B7A-CDDA-7C44-B1B0-1F1E45567B3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8" descr="A picture containing text, drawing&#10;&#10;Description automatically generated">
            <a:extLst>
              <a:ext uri="{FF2B5EF4-FFF2-40B4-BE49-F238E27FC236}">
                <a16:creationId xmlns:a16="http://schemas.microsoft.com/office/drawing/2014/main" id="{C54AAC9D-8529-0F14-84CA-95546BB9B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1970" r="4440"/>
          <a:stretch/>
        </p:blipFill>
        <p:spPr>
          <a:xfrm>
            <a:off x="6413204" y="1958007"/>
            <a:ext cx="3516430" cy="392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92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D4EE94-C7E4-8D4D-BC3A-0BFC3C8A9D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4508" y="2208144"/>
            <a:ext cx="4561221" cy="3258055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Classroom and Online options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Focus Areas</a:t>
            </a:r>
          </a:p>
          <a:p>
            <a:pPr marL="891540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Beginner Level</a:t>
            </a:r>
          </a:p>
          <a:p>
            <a:pPr marL="891540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Advanced Level</a:t>
            </a:r>
          </a:p>
          <a:p>
            <a:pPr marL="891540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Grazing </a:t>
            </a:r>
          </a:p>
          <a:p>
            <a:pPr marL="891540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Urban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BAEE8F-4E67-8B30-BAA8-31F997DE42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15613" y="750261"/>
            <a:ext cx="8475406" cy="914400"/>
          </a:xfrm>
        </p:spPr>
        <p:txBody>
          <a:bodyPr/>
          <a:lstStyle/>
          <a:p>
            <a:pPr algn="l"/>
            <a:r>
              <a:rPr lang="en-US" sz="4000" dirty="0"/>
              <a:t>Technician Development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644111-137D-EE7C-1DD2-F4B049D7C16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383B7B7A-CDDA-7C44-B1B0-1F1E45567B3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" name="Content Placeholder 8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F045D14A-B53F-74B2-737B-0EE44A59C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009" y="3114704"/>
            <a:ext cx="3338528" cy="2503896"/>
          </a:xfrm>
          <a:prstGeom prst="rect">
            <a:avLst/>
          </a:prstGeom>
        </p:spPr>
      </p:pic>
      <p:pic>
        <p:nvPicPr>
          <p:cNvPr id="5" name="Picture 4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79DA3242-23BA-0EC8-0051-8F44D17FE9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961" y="2380864"/>
            <a:ext cx="3338528" cy="25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53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D4EE94-C7E4-8D4D-BC3A-0BFC3C8A9D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081" y="2126864"/>
            <a:ext cx="5303520" cy="3899595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Designed for SWCD and NRCS Technical Staff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Over 1000 individuals have attended since 2003 with participation from every district in the state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Typical class size is 35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Instructed by practicing engineers and professionals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BAEE8F-4E67-8B30-BAA8-31F997DE42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15613" y="750261"/>
            <a:ext cx="8475406" cy="914400"/>
          </a:xfrm>
        </p:spPr>
        <p:txBody>
          <a:bodyPr/>
          <a:lstStyle/>
          <a:p>
            <a:pPr algn="l"/>
            <a:r>
              <a:rPr lang="en-US" sz="4000" dirty="0"/>
              <a:t>Technician Development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644111-137D-EE7C-1DD2-F4B049D7C16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383B7B7A-CDDA-7C44-B1B0-1F1E45567B3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A group of people standing next to a tree&#10;&#10;Description automatically generated">
            <a:extLst>
              <a:ext uri="{FF2B5EF4-FFF2-40B4-BE49-F238E27FC236}">
                <a16:creationId xmlns:a16="http://schemas.microsoft.com/office/drawing/2014/main" id="{52B42FE8-29B3-3C70-0E43-454A20CF3F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73" y="2502615"/>
            <a:ext cx="3951445" cy="296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83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D4EE94-C7E4-8D4D-BC3A-0BFC3C8A9D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927" y="2124928"/>
            <a:ext cx="5203951" cy="3982811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Offering 13 in-person classes in 2024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Training topics include: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BAEE8F-4E67-8B30-BAA8-31F997DE42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15613" y="750261"/>
            <a:ext cx="8475406" cy="914400"/>
          </a:xfrm>
        </p:spPr>
        <p:txBody>
          <a:bodyPr/>
          <a:lstStyle/>
          <a:p>
            <a:pPr algn="l"/>
            <a:r>
              <a:rPr lang="en-US" sz="4000" dirty="0"/>
              <a:t>Technician Development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644111-137D-EE7C-1DD2-F4B049D7C16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383B7B7A-CDDA-7C44-B1B0-1F1E45567B3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707A99C3-2681-8C6A-22CE-C965436DF064}"/>
              </a:ext>
            </a:extLst>
          </p:cNvPr>
          <p:cNvSpPr txBox="1">
            <a:spLocks/>
          </p:cNvSpPr>
          <p:nvPr/>
        </p:nvSpPr>
        <p:spPr>
          <a:xfrm>
            <a:off x="611224" y="3216820"/>
            <a:ext cx="6277911" cy="2178140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Source Sans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3444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Hydrology</a:t>
            </a:r>
          </a:p>
          <a:p>
            <a:pPr marL="457200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Surveying</a:t>
            </a:r>
          </a:p>
          <a:p>
            <a:pPr marL="457200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Nutrient Management</a:t>
            </a:r>
          </a:p>
          <a:p>
            <a:pPr marL="457200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Soils</a:t>
            </a:r>
          </a:p>
          <a:p>
            <a:pPr marL="457200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Grazing Plans</a:t>
            </a:r>
          </a:p>
          <a:p>
            <a:pPr marL="457200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Wetlands</a:t>
            </a:r>
          </a:p>
          <a:p>
            <a:pPr marL="457200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Grassed Waterways</a:t>
            </a:r>
          </a:p>
          <a:p>
            <a:pPr marL="457200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Fencing</a:t>
            </a:r>
          </a:p>
        </p:txBody>
      </p:sp>
      <p:pic>
        <p:nvPicPr>
          <p:cNvPr id="4" name="Picture 3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472ECFC0-7303-3A8C-893F-DA60F88A9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7191" y="2582128"/>
            <a:ext cx="3657599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24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D4EE94-C7E4-8D4D-BC3A-0BFC3C8A9D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54480" y="2178648"/>
            <a:ext cx="4677355" cy="325805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E3F75"/>
                </a:solidFill>
              </a:rPr>
              <a:t>Training targeted to the administrative professionals serving our SWCDs to propel districts to the top in conservation management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BAEE8F-4E67-8B30-BAA8-31F997DE42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15613" y="750261"/>
            <a:ext cx="8475406" cy="914400"/>
          </a:xfrm>
        </p:spPr>
        <p:txBody>
          <a:bodyPr/>
          <a:lstStyle/>
          <a:p>
            <a:pPr algn="l"/>
            <a:r>
              <a:rPr lang="en-US" sz="4000" dirty="0"/>
              <a:t>Administrative Development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644111-137D-EE7C-1DD2-F4B049D7C16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383B7B7A-CDDA-7C44-B1B0-1F1E45567B3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135F64-26CF-5B5F-8147-FF25A36CE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205" y="2178648"/>
            <a:ext cx="4029315" cy="266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55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D4EE94-C7E4-8D4D-BC3A-0BFC3C8A9D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76687" y="2124928"/>
            <a:ext cx="5203951" cy="3982811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Program began in 2018 and targets administrative staff and board members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Provides great networking and mentoring opportunities by bringing together new and seasoned staff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BAEE8F-4E67-8B30-BAA8-31F997DE42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15613" y="750261"/>
            <a:ext cx="8475406" cy="914400"/>
          </a:xfrm>
        </p:spPr>
        <p:txBody>
          <a:bodyPr/>
          <a:lstStyle/>
          <a:p>
            <a:pPr algn="l"/>
            <a:r>
              <a:rPr lang="en-US" sz="4000" dirty="0"/>
              <a:t>Administrative Development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644111-137D-EE7C-1DD2-F4B049D7C16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383B7B7A-CDDA-7C44-B1B0-1F1E45567B3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2" descr="Startup, Meeting, Brainstorming">
            <a:extLst>
              <a:ext uri="{FF2B5EF4-FFF2-40B4-BE49-F238E27FC236}">
                <a16:creationId xmlns:a16="http://schemas.microsoft.com/office/drawing/2014/main" id="{37F7219B-4D4A-BE29-BDF4-92D4A6270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06" y="2447322"/>
            <a:ext cx="4364134" cy="302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43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D4EE94-C7E4-8D4D-BC3A-0BFC3C8A9D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927" y="2124928"/>
            <a:ext cx="5203951" cy="3982811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Offering 7 trainings in 2024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Training topics include: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BAEE8F-4E67-8B30-BAA8-31F997DE42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15613" y="750261"/>
            <a:ext cx="8475406" cy="914400"/>
          </a:xfrm>
        </p:spPr>
        <p:txBody>
          <a:bodyPr/>
          <a:lstStyle/>
          <a:p>
            <a:pPr algn="l"/>
            <a:r>
              <a:rPr lang="en-US" sz="4000" dirty="0"/>
              <a:t>Administrative Development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644111-137D-EE7C-1DD2-F4B049D7C16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383B7B7A-CDDA-7C44-B1B0-1F1E45567B3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707A99C3-2681-8C6A-22CE-C965436DF064}"/>
              </a:ext>
            </a:extLst>
          </p:cNvPr>
          <p:cNvSpPr txBox="1">
            <a:spLocks/>
          </p:cNvSpPr>
          <p:nvPr/>
        </p:nvSpPr>
        <p:spPr>
          <a:xfrm>
            <a:off x="611224" y="3216820"/>
            <a:ext cx="6419496" cy="2178140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Source Sans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3444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Human Resources</a:t>
            </a:r>
          </a:p>
          <a:p>
            <a:pPr marL="457200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Strategic Planning</a:t>
            </a:r>
          </a:p>
          <a:p>
            <a:pPr marL="457200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Fiscal Management</a:t>
            </a:r>
          </a:p>
          <a:p>
            <a:pPr marL="457200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Board Governance</a:t>
            </a:r>
          </a:p>
          <a:p>
            <a:pPr marL="457200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Program Development</a:t>
            </a:r>
          </a:p>
          <a:p>
            <a:pPr marL="457200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Marketing &amp; Branding</a:t>
            </a:r>
          </a:p>
          <a:p>
            <a:pPr marL="457200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Grant Management</a:t>
            </a:r>
          </a:p>
          <a:p>
            <a:pPr marL="457200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E3F75"/>
                </a:solidFill>
              </a:rPr>
              <a:t>Leadership &amp; Communication</a:t>
            </a:r>
          </a:p>
        </p:txBody>
      </p:sp>
      <p:pic>
        <p:nvPicPr>
          <p:cNvPr id="6" name="Picture 5" descr="A group of people looking at a computer screen&#10;&#10;Description automatically generated">
            <a:extLst>
              <a:ext uri="{FF2B5EF4-FFF2-40B4-BE49-F238E27FC236}">
                <a16:creationId xmlns:a16="http://schemas.microsoft.com/office/drawing/2014/main" id="{187E402F-3608-B952-E5FE-A10D68A92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49" y="2905828"/>
            <a:ext cx="3859624" cy="220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26584"/>
      </p:ext>
    </p:extLst>
  </p:cSld>
  <p:clrMapOvr>
    <a:masterClrMapping/>
  </p:clrMapOvr>
</p:sld>
</file>

<file path=ppt/theme/theme1.xml><?xml version="1.0" encoding="utf-8"?>
<a:theme xmlns:a="http://schemas.openxmlformats.org/drawingml/2006/main" name="Heart of it All Deck">
  <a:themeElements>
    <a:clrScheme name="Custom 5">
      <a:dk1>
        <a:srgbClr val="2A2F36"/>
      </a:dk1>
      <a:lt1>
        <a:srgbClr val="FFFFFF"/>
      </a:lt1>
      <a:dk2>
        <a:srgbClr val="2A2F36"/>
      </a:dk2>
      <a:lt2>
        <a:srgbClr val="FAFAFA"/>
      </a:lt2>
      <a:accent1>
        <a:srgbClr val="C12637"/>
      </a:accent1>
      <a:accent2>
        <a:srgbClr val="C12637"/>
      </a:accent2>
      <a:accent3>
        <a:srgbClr val="8AA87C"/>
      </a:accent3>
      <a:accent4>
        <a:srgbClr val="718B64"/>
      </a:accent4>
      <a:accent5>
        <a:srgbClr val="6BB8E0"/>
      </a:accent5>
      <a:accent6>
        <a:srgbClr val="F3CD55"/>
      </a:accent6>
      <a:hlink>
        <a:srgbClr val="1196D3"/>
      </a:hlink>
      <a:folHlink>
        <a:srgbClr val="00C0EA"/>
      </a:folHlink>
    </a:clrScheme>
    <a:fontScheme name="Heart of it all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 Population Power Point" id="{6239F01F-605E-4DF6-9195-54D7C7F60308}" vid="{FC1A0B45-B191-4371-9653-8CC1623D5EDB}"/>
    </a:ext>
  </a:extLst>
</a:theme>
</file>

<file path=ppt/theme/theme2.xml><?xml version="1.0" encoding="utf-8"?>
<a:theme xmlns:a="http://schemas.openxmlformats.org/drawingml/2006/main" name="Opening and Closing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eart of it all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2353</TotalTime>
  <Words>353</Words>
  <Application>Microsoft Office PowerPoint</Application>
  <PresentationFormat>Widescreen</PresentationFormat>
  <Paragraphs>67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Open Sans</vt:lpstr>
      <vt:lpstr>Source Sans Pro</vt:lpstr>
      <vt:lpstr>Calibri</vt:lpstr>
      <vt:lpstr>Wingdings</vt:lpstr>
      <vt:lpstr>Source Sans Pro SemiBold</vt:lpstr>
      <vt:lpstr>Source Sans Pro SemiBold</vt:lpstr>
      <vt:lpstr>Heart of it All Deck</vt:lpstr>
      <vt:lpstr>Opening and Closing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Robert</dc:creator>
  <cp:lastModifiedBy>Fulks, Timothy</cp:lastModifiedBy>
  <cp:revision>23</cp:revision>
  <cp:lastPrinted>2024-09-16T18:01:41Z</cp:lastPrinted>
  <dcterms:created xsi:type="dcterms:W3CDTF">2019-10-25T18:01:05Z</dcterms:created>
  <dcterms:modified xsi:type="dcterms:W3CDTF">2024-09-16T18:12:26Z</dcterms:modified>
</cp:coreProperties>
</file>