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5050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5847587"/>
            <a:ext cx="10058400" cy="868680"/>
          </a:xfrm>
          <a:custGeom>
            <a:avLst/>
            <a:gdLst/>
            <a:ahLst/>
            <a:cxnLst/>
            <a:rect l="l" t="t" r="r" b="b"/>
            <a:pathLst>
              <a:path w="10058400" h="868679">
                <a:moveTo>
                  <a:pt x="10058400" y="868680"/>
                </a:moveTo>
                <a:lnTo>
                  <a:pt x="0" y="868680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86868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7028" y="5867400"/>
            <a:ext cx="947927" cy="84886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968" y="5867400"/>
            <a:ext cx="827531" cy="83057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1432" y="2252472"/>
            <a:ext cx="2055875" cy="445160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82567" y="2289048"/>
            <a:ext cx="2055875" cy="442721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13576" y="2289048"/>
            <a:ext cx="2057400" cy="44272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5039868" y="5658612"/>
                </a:moveTo>
                <a:lnTo>
                  <a:pt x="0" y="4125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29758"/>
                </a:lnTo>
                <a:lnTo>
                  <a:pt x="5039868" y="5658612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5050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5050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5847587"/>
            <a:ext cx="10058400" cy="868680"/>
          </a:xfrm>
          <a:custGeom>
            <a:avLst/>
            <a:gdLst/>
            <a:ahLst/>
            <a:cxnLst/>
            <a:rect l="l" t="t" r="r" b="b"/>
            <a:pathLst>
              <a:path w="10058400" h="868679">
                <a:moveTo>
                  <a:pt x="10058400" y="868680"/>
                </a:moveTo>
                <a:lnTo>
                  <a:pt x="0" y="868680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86868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87028" y="5867400"/>
            <a:ext cx="947927" cy="84886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4968" y="5867400"/>
            <a:ext cx="827531" cy="8305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10" y="1057175"/>
            <a:ext cx="9931379" cy="13332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5334" y="2402826"/>
            <a:ext cx="7962900" cy="2934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2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sp>
          <p:nvSpPr>
            <p:cNvPr id="3" name="object 3" descr=""/>
            <p:cNvSpPr/>
            <p:nvPr/>
          </p:nvSpPr>
          <p:spPr>
            <a:xfrm>
              <a:off x="0" y="1057655"/>
              <a:ext cx="10058400" cy="4375785"/>
            </a:xfrm>
            <a:custGeom>
              <a:avLst/>
              <a:gdLst/>
              <a:ahLst/>
              <a:cxnLst/>
              <a:rect l="l" t="t" r="r" b="b"/>
              <a:pathLst>
                <a:path w="10058400" h="4375785">
                  <a:moveTo>
                    <a:pt x="0" y="4375404"/>
                  </a:moveTo>
                  <a:lnTo>
                    <a:pt x="10058400" y="4375404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4375404"/>
                  </a:lnTo>
                  <a:close/>
                </a:path>
              </a:pathLst>
            </a:custGeom>
            <a:solidFill>
              <a:srgbClr val="5050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904" y="1482852"/>
              <a:ext cx="9372599" cy="523341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5433060"/>
              <a:ext cx="10058400" cy="1283335"/>
            </a:xfrm>
            <a:custGeom>
              <a:avLst/>
              <a:gdLst/>
              <a:ahLst/>
              <a:cxnLst/>
              <a:rect l="l" t="t" r="r" b="b"/>
              <a:pathLst>
                <a:path w="10058400" h="1283334">
                  <a:moveTo>
                    <a:pt x="10058400" y="1283207"/>
                  </a:moveTo>
                  <a:lnTo>
                    <a:pt x="0" y="1283207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1283207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0516" y="5426964"/>
              <a:ext cx="1280159" cy="117195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04" y="5455919"/>
              <a:ext cx="1248155" cy="1246632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409246" y="5469458"/>
            <a:ext cx="7243445" cy="915669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2450">
                <a:latin typeface="Calibri"/>
                <a:cs typeface="Calibri"/>
              </a:rPr>
              <a:t>Modernizing</a:t>
            </a:r>
            <a:r>
              <a:rPr dirty="0" sz="2450" spc="25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Conservation</a:t>
            </a:r>
            <a:r>
              <a:rPr dirty="0" sz="2450" spc="10">
                <a:latin typeface="Calibri"/>
                <a:cs typeface="Calibri"/>
              </a:rPr>
              <a:t> </a:t>
            </a:r>
            <a:r>
              <a:rPr dirty="0" sz="2450" spc="-10">
                <a:latin typeface="Calibri"/>
                <a:cs typeface="Calibri"/>
              </a:rPr>
              <a:t>Response:</a:t>
            </a:r>
            <a:endParaRPr sz="2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dirty="0" sz="2450">
                <a:latin typeface="Calibri"/>
                <a:cs typeface="Calibri"/>
              </a:rPr>
              <a:t>Digital</a:t>
            </a:r>
            <a:r>
              <a:rPr dirty="0" sz="2450" spc="-15">
                <a:latin typeface="Calibri"/>
                <a:cs typeface="Calibri"/>
              </a:rPr>
              <a:t> </a:t>
            </a:r>
            <a:r>
              <a:rPr dirty="0" sz="2450" spc="-20">
                <a:latin typeface="Calibri"/>
                <a:cs typeface="Calibri"/>
              </a:rPr>
              <a:t>Tools</a:t>
            </a:r>
            <a:r>
              <a:rPr dirty="0" sz="2450" spc="-40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for</a:t>
            </a:r>
            <a:r>
              <a:rPr dirty="0" sz="2450" spc="-55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Federal</a:t>
            </a:r>
            <a:r>
              <a:rPr dirty="0" sz="2450" spc="-80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and</a:t>
            </a:r>
            <a:r>
              <a:rPr dirty="0" sz="2450" spc="-45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State</a:t>
            </a:r>
            <a:r>
              <a:rPr dirty="0" sz="2450" spc="-55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Disaster</a:t>
            </a:r>
            <a:r>
              <a:rPr dirty="0" sz="2450" spc="-55">
                <a:latin typeface="Calibri"/>
                <a:cs typeface="Calibri"/>
              </a:rPr>
              <a:t> </a:t>
            </a:r>
            <a:r>
              <a:rPr dirty="0" sz="2450">
                <a:latin typeface="Calibri"/>
                <a:cs typeface="Calibri"/>
              </a:rPr>
              <a:t>Site</a:t>
            </a:r>
            <a:r>
              <a:rPr dirty="0" sz="2450" spc="-75">
                <a:latin typeface="Calibri"/>
                <a:cs typeface="Calibri"/>
              </a:rPr>
              <a:t> </a:t>
            </a:r>
            <a:r>
              <a:rPr dirty="0" sz="2450" spc="-10">
                <a:latin typeface="Calibri"/>
                <a:cs typeface="Calibri"/>
              </a:rPr>
              <a:t>Reporting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1515" y="1057656"/>
            <a:ext cx="4786883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159" y="1247701"/>
            <a:ext cx="3700779" cy="1078230"/>
          </a:xfrm>
          <a:prstGeom prst="rect"/>
        </p:spPr>
        <p:txBody>
          <a:bodyPr wrap="square" lIns="0" tIns="76200" rIns="0" bIns="0" rtlCol="0" vert="horz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dirty="0"/>
              <a:t>Online</a:t>
            </a:r>
            <a:r>
              <a:rPr dirty="0" spc="-100"/>
              <a:t> </a:t>
            </a:r>
            <a:r>
              <a:rPr dirty="0"/>
              <a:t>Editing</a:t>
            </a:r>
            <a:r>
              <a:rPr dirty="0" spc="-110"/>
              <a:t> </a:t>
            </a:r>
            <a:r>
              <a:rPr dirty="0" spc="-25"/>
              <a:t>and </a:t>
            </a:r>
            <a:r>
              <a:rPr dirty="0"/>
              <a:t>Paperless</a:t>
            </a:r>
            <a:r>
              <a:rPr dirty="0" spc="-180"/>
              <a:t> </a:t>
            </a:r>
            <a:r>
              <a:rPr dirty="0" spc="-10"/>
              <a:t>Reporting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23182" y="2666018"/>
            <a:ext cx="4465320" cy="241554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294005" indent="-281305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294005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Select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view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endParaRPr sz="2300">
              <a:latin typeface="Calibri"/>
              <a:cs typeface="Calibri"/>
            </a:endParaRPr>
          </a:p>
          <a:p>
            <a:pPr marL="294005" marR="357505" indent="-281940">
              <a:lnSpc>
                <a:spcPts val="2220"/>
              </a:lnSpc>
              <a:spcBef>
                <a:spcPts val="800"/>
              </a:spcBef>
              <a:buFont typeface="Arial"/>
              <a:buChar char="•"/>
              <a:tabLst>
                <a:tab pos="294005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Markup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map and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view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post-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Helene</a:t>
            </a:r>
            <a:r>
              <a:rPr dirty="0" sz="23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imagery</a:t>
            </a:r>
            <a:endParaRPr sz="2300">
              <a:latin typeface="Calibri"/>
              <a:cs typeface="Calibri"/>
            </a:endParaRPr>
          </a:p>
          <a:p>
            <a:pPr marL="294005" marR="391795" indent="-281940">
              <a:lnSpc>
                <a:spcPct val="80000"/>
              </a:lnSpc>
              <a:spcBef>
                <a:spcPts val="855"/>
              </a:spcBef>
              <a:buFont typeface="Arial"/>
              <a:buChar char="•"/>
              <a:tabLst>
                <a:tab pos="294005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Edit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details</a:t>
            </a:r>
            <a:r>
              <a:rPr dirty="0" sz="23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submitted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another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mobile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worker</a:t>
            </a:r>
            <a:endParaRPr sz="2300">
              <a:latin typeface="Calibri"/>
              <a:cs typeface="Calibri"/>
            </a:endParaRPr>
          </a:p>
          <a:p>
            <a:pPr marL="294005" marR="5080" indent="-281940">
              <a:lnSpc>
                <a:spcPts val="2220"/>
              </a:lnSpc>
              <a:spcBef>
                <a:spcPts val="815"/>
              </a:spcBef>
              <a:buFont typeface="Arial"/>
              <a:buChar char="•"/>
              <a:tabLst>
                <a:tab pos="294005" algn="l"/>
              </a:tabLst>
            </a:pP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Generate</a:t>
            </a:r>
            <a:r>
              <a:rPr dirty="0" sz="23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request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reports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within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few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clicks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20" y="3040380"/>
            <a:ext cx="5146547" cy="36758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19952" rIns="0" bIns="0" rtlCol="0" vert="horz">
            <a:spAutoFit/>
          </a:bodyPr>
          <a:lstStyle/>
          <a:p>
            <a:pPr marL="704215">
              <a:lnSpc>
                <a:spcPct val="100000"/>
              </a:lnSpc>
              <a:spcBef>
                <a:spcPts val="135"/>
              </a:spcBef>
            </a:pPr>
            <a:r>
              <a:rPr dirty="0"/>
              <a:t>Accessible</a:t>
            </a:r>
            <a:r>
              <a:rPr dirty="0" spc="-114"/>
              <a:t> </a:t>
            </a:r>
            <a:r>
              <a:rPr dirty="0" spc="-10"/>
              <a:t>online!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55372" y="2535383"/>
            <a:ext cx="850836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4"/>
              </a:spcBef>
              <a:buClr>
                <a:srgbClr val="FFFFFF"/>
              </a:buClr>
              <a:buFont typeface="Arial"/>
              <a:buChar char="•"/>
              <a:tabLst>
                <a:tab pos="200660" algn="l"/>
              </a:tabLst>
            </a:pP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Hurricane</a:t>
            </a:r>
            <a:r>
              <a:rPr dirty="0" u="sng" sz="2300" spc="-1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Helene</a:t>
            </a:r>
            <a:r>
              <a:rPr dirty="0" u="sng" sz="2300" spc="-25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EWP</a:t>
            </a:r>
            <a:r>
              <a:rPr dirty="0" u="sng" sz="2300" spc="-25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&amp;</a:t>
            </a:r>
            <a:r>
              <a:rPr dirty="0" u="sng" sz="2300" spc="-15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StRAP</a:t>
            </a:r>
            <a:r>
              <a:rPr dirty="0" u="sng" sz="2300" spc="-5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Site</a:t>
            </a:r>
            <a:r>
              <a:rPr dirty="0" u="sng" sz="2300" spc="-5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Assessment</a:t>
            </a:r>
            <a:r>
              <a:rPr dirty="0" u="sng" sz="2300" spc="-25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Tool</a:t>
            </a:r>
            <a:r>
              <a:rPr dirty="0" u="sng" sz="2300" spc="-3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|</a:t>
            </a:r>
            <a:r>
              <a:rPr dirty="0" u="sng" sz="2300" spc="-35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NC</a:t>
            </a:r>
            <a:r>
              <a:rPr dirty="0" u="sng" sz="2300" spc="-4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300" spc="-1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libri"/>
                <a:cs typeface="Calibri"/>
              </a:rPr>
              <a:t>Agriculture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165860"/>
            <a:ext cx="10058400" cy="5550535"/>
            <a:chOff x="0" y="1165860"/>
            <a:chExt cx="10058400" cy="5550535"/>
          </a:xfrm>
        </p:grpSpPr>
        <p:sp>
          <p:nvSpPr>
            <p:cNvPr id="3" name="object 3" descr=""/>
            <p:cNvSpPr/>
            <p:nvPr/>
          </p:nvSpPr>
          <p:spPr>
            <a:xfrm>
              <a:off x="0" y="5847587"/>
              <a:ext cx="10058400" cy="868680"/>
            </a:xfrm>
            <a:custGeom>
              <a:avLst/>
              <a:gdLst/>
              <a:ahLst/>
              <a:cxnLst/>
              <a:rect l="l" t="t" r="r" b="b"/>
              <a:pathLst>
                <a:path w="10058400" h="868679">
                  <a:moveTo>
                    <a:pt x="10058400" y="868680"/>
                  </a:moveTo>
                  <a:lnTo>
                    <a:pt x="0" y="868680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86868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83" y="1165860"/>
              <a:ext cx="8958071" cy="555040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5867400"/>
              <a:ext cx="827531" cy="8305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19952" rIns="0" bIns="0" rtlCol="0" vert="horz">
            <a:spAutoFit/>
          </a:bodyPr>
          <a:lstStyle/>
          <a:p>
            <a:pPr marL="704215">
              <a:lnSpc>
                <a:spcPct val="100000"/>
              </a:lnSpc>
              <a:spcBef>
                <a:spcPts val="135"/>
              </a:spcBef>
            </a:pPr>
            <a:r>
              <a:rPr dirty="0"/>
              <a:t>Current</a:t>
            </a:r>
            <a:r>
              <a:rPr dirty="0" spc="-155"/>
              <a:t> </a:t>
            </a:r>
            <a:r>
              <a:rPr dirty="0"/>
              <a:t>State</a:t>
            </a:r>
            <a:r>
              <a:rPr dirty="0" spc="-140"/>
              <a:t> </a:t>
            </a:r>
            <a:r>
              <a:rPr dirty="0" spc="-10"/>
              <a:t>Funding</a:t>
            </a:r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48920" indent="-236220">
              <a:lnSpc>
                <a:spcPts val="2570"/>
              </a:lnSpc>
              <a:spcBef>
                <a:spcPts val="95"/>
              </a:spcBef>
              <a:buFont typeface="Arial"/>
              <a:buChar char="•"/>
              <a:tabLst>
                <a:tab pos="248920" algn="l"/>
              </a:tabLst>
            </a:pPr>
            <a:r>
              <a:rPr dirty="0" sz="1800"/>
              <a:t>$</a:t>
            </a:r>
            <a:r>
              <a:rPr dirty="0"/>
              <a:t>40</a:t>
            </a:r>
            <a:r>
              <a:rPr dirty="0" spc="-60"/>
              <a:t> </a:t>
            </a:r>
            <a:r>
              <a:rPr dirty="0"/>
              <a:t>million</a:t>
            </a:r>
            <a:r>
              <a:rPr dirty="0" spc="-15"/>
              <a:t> </a:t>
            </a:r>
            <a:r>
              <a:rPr dirty="0"/>
              <a:t>total</a:t>
            </a:r>
            <a:r>
              <a:rPr dirty="0" spc="-25"/>
              <a:t> </a:t>
            </a:r>
            <a:r>
              <a:rPr dirty="0" spc="-10"/>
              <a:t>funding</a:t>
            </a:r>
            <a:endParaRPr sz="1800"/>
          </a:p>
          <a:p>
            <a:pPr lvl="1" marL="624840" indent="-234315">
              <a:lnSpc>
                <a:spcPts val="2550"/>
              </a:lnSpc>
              <a:buFont typeface="Arial"/>
              <a:buChar char="•"/>
              <a:tabLst>
                <a:tab pos="624840" algn="l"/>
              </a:tabLst>
            </a:pP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$25M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15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Disaster</a:t>
            </a:r>
            <a:r>
              <a:rPr dirty="0" sz="215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r>
              <a:rPr dirty="0" sz="215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Bill</a:t>
            </a:r>
            <a:r>
              <a:rPr dirty="0" sz="215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SL</a:t>
            </a:r>
            <a:r>
              <a:rPr dirty="0" sz="215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2024-</a:t>
            </a:r>
            <a:r>
              <a:rPr dirty="0" sz="2150" spc="-25">
                <a:solidFill>
                  <a:srgbClr val="FFFFFF"/>
                </a:solidFill>
                <a:latin typeface="Calibri"/>
                <a:cs typeface="Calibri"/>
              </a:rPr>
              <a:t>57</a:t>
            </a:r>
            <a:endParaRPr sz="2150">
              <a:latin typeface="Calibri"/>
              <a:cs typeface="Calibri"/>
            </a:endParaRPr>
          </a:p>
          <a:p>
            <a:pPr lvl="1" marL="624840" indent="-234315">
              <a:lnSpc>
                <a:spcPts val="2560"/>
              </a:lnSpc>
              <a:buFont typeface="Arial"/>
              <a:buChar char="•"/>
              <a:tabLst>
                <a:tab pos="624840" algn="l"/>
              </a:tabLst>
            </a:pP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$15M</a:t>
            </a:r>
            <a:r>
              <a:rPr dirty="0" sz="215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15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Disaster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r>
              <a:rPr dirty="0" sz="215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r>
              <a:rPr dirty="0" sz="215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15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2025-</a:t>
            </a:r>
            <a:r>
              <a:rPr dirty="0" sz="215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dirty="0" sz="215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25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endParaRPr sz="2150">
              <a:latin typeface="Calibri"/>
              <a:cs typeface="Calibri"/>
            </a:endParaRPr>
          </a:p>
          <a:p>
            <a:pPr marL="248920" marR="5080" indent="-236854">
              <a:lnSpc>
                <a:spcPct val="79600"/>
              </a:lnSpc>
              <a:spcBef>
                <a:spcPts val="1405"/>
              </a:spcBef>
              <a:buFont typeface="Arial"/>
              <a:buChar char="•"/>
              <a:tabLst>
                <a:tab pos="248920" algn="l"/>
              </a:tabLst>
            </a:pPr>
            <a:r>
              <a:rPr dirty="0"/>
              <a:t>Limitation:</a:t>
            </a:r>
            <a:r>
              <a:rPr dirty="0" spc="-25"/>
              <a:t> </a:t>
            </a:r>
            <a:r>
              <a:rPr dirty="0"/>
              <a:t>“Shall</a:t>
            </a:r>
            <a:r>
              <a:rPr dirty="0" spc="-3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expend</a:t>
            </a:r>
            <a:r>
              <a:rPr dirty="0" spc="-60"/>
              <a:t> </a:t>
            </a:r>
            <a:r>
              <a:rPr dirty="0"/>
              <a:t>funds</a:t>
            </a:r>
            <a:r>
              <a:rPr dirty="0" spc="-70"/>
              <a:t> </a:t>
            </a:r>
            <a:r>
              <a:rPr dirty="0"/>
              <a:t>...</a:t>
            </a:r>
            <a:r>
              <a:rPr dirty="0" spc="-35"/>
              <a:t> </a:t>
            </a:r>
            <a:r>
              <a:rPr dirty="0"/>
              <a:t>On</a:t>
            </a:r>
            <a:r>
              <a:rPr dirty="0" spc="-60"/>
              <a:t> </a:t>
            </a:r>
            <a:r>
              <a:rPr dirty="0"/>
              <a:t>any</a:t>
            </a:r>
            <a:r>
              <a:rPr dirty="0" spc="-50"/>
              <a:t> </a:t>
            </a:r>
            <a:r>
              <a:rPr dirty="0"/>
              <a:t>activities</a:t>
            </a:r>
            <a:r>
              <a:rPr dirty="0" spc="-50"/>
              <a:t> </a:t>
            </a:r>
            <a:r>
              <a:rPr dirty="0"/>
              <a:t>that</a:t>
            </a:r>
            <a:r>
              <a:rPr dirty="0" spc="-40"/>
              <a:t> </a:t>
            </a:r>
            <a:r>
              <a:rPr dirty="0"/>
              <a:t>will</a:t>
            </a:r>
            <a:r>
              <a:rPr dirty="0" spc="-25"/>
              <a:t> </a:t>
            </a:r>
            <a:r>
              <a:rPr dirty="0"/>
              <a:t>be,</a:t>
            </a:r>
            <a:r>
              <a:rPr dirty="0" spc="-50"/>
              <a:t> </a:t>
            </a:r>
            <a:r>
              <a:rPr dirty="0" spc="-25"/>
              <a:t>or </a:t>
            </a:r>
            <a:r>
              <a:rPr dirty="0"/>
              <a:t>likely</a:t>
            </a:r>
            <a:r>
              <a:rPr dirty="0" spc="-50"/>
              <a:t> </a:t>
            </a:r>
            <a:r>
              <a:rPr dirty="0"/>
              <a:t>will</a:t>
            </a:r>
            <a:r>
              <a:rPr dirty="0" spc="-45"/>
              <a:t> </a:t>
            </a:r>
            <a:r>
              <a:rPr dirty="0"/>
              <a:t>be,</a:t>
            </a:r>
            <a:r>
              <a:rPr dirty="0" spc="-60"/>
              <a:t> </a:t>
            </a:r>
            <a:r>
              <a:rPr dirty="0" spc="-10"/>
              <a:t>covered</a:t>
            </a:r>
            <a:r>
              <a:rPr dirty="0" spc="-55"/>
              <a:t> </a:t>
            </a:r>
            <a:r>
              <a:rPr dirty="0"/>
              <a:t>by</a:t>
            </a:r>
            <a:r>
              <a:rPr dirty="0" spc="-65"/>
              <a:t> </a:t>
            </a:r>
            <a:r>
              <a:rPr dirty="0" spc="-10"/>
              <a:t>federal</a:t>
            </a:r>
            <a:r>
              <a:rPr dirty="0" spc="-65"/>
              <a:t> </a:t>
            </a:r>
            <a:r>
              <a:rPr dirty="0" spc="-10"/>
              <a:t>funds.”</a:t>
            </a:r>
          </a:p>
          <a:p>
            <a:pPr lvl="1" marL="624840" marR="295910" indent="-234950">
              <a:lnSpc>
                <a:spcPts val="2060"/>
              </a:lnSpc>
              <a:spcBef>
                <a:spcPts val="475"/>
              </a:spcBef>
              <a:buFont typeface="Arial"/>
              <a:buChar char="•"/>
              <a:tabLst>
                <a:tab pos="624840" algn="l"/>
              </a:tabLst>
            </a:pP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Allocations</a:t>
            </a:r>
            <a:r>
              <a:rPr dirty="0" sz="215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215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delayed</a:t>
            </a:r>
            <a:r>
              <a:rPr dirty="0" sz="215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15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r>
              <a:rPr dirty="0" sz="215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covered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15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Federal</a:t>
            </a:r>
            <a:r>
              <a:rPr dirty="0" sz="215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funds changed</a:t>
            </a:r>
            <a:endParaRPr sz="2150">
              <a:latin typeface="Calibri"/>
              <a:cs typeface="Calibri"/>
            </a:endParaRPr>
          </a:p>
          <a:p>
            <a:pPr lvl="1" marL="624840" indent="-234315">
              <a:lnSpc>
                <a:spcPts val="2555"/>
              </a:lnSpc>
              <a:buFont typeface="Arial"/>
              <a:buChar char="•"/>
              <a:tabLst>
                <a:tab pos="624840" algn="l"/>
              </a:tabLst>
            </a:pP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FEMA</a:t>
            </a:r>
            <a:r>
              <a:rPr dirty="0" sz="215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15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ACOE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done</a:t>
            </a:r>
            <a:r>
              <a:rPr dirty="0" sz="215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extensive</a:t>
            </a:r>
            <a:r>
              <a:rPr dirty="0" sz="215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 sz="2150">
              <a:latin typeface="Calibri"/>
              <a:cs typeface="Calibri"/>
            </a:endParaRPr>
          </a:p>
          <a:p>
            <a:pPr lvl="1" marL="624840" indent="-234315">
              <a:lnSpc>
                <a:spcPts val="2570"/>
              </a:lnSpc>
              <a:buFont typeface="Arial"/>
              <a:buChar char="•"/>
              <a:tabLst>
                <a:tab pos="624840" algn="l"/>
              </a:tabLst>
            </a:pP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Federal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shut</a:t>
            </a:r>
            <a:r>
              <a:rPr dirty="0" sz="215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down</a:t>
            </a:r>
            <a:r>
              <a:rPr dirty="0" sz="215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implications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6232" y="1057655"/>
            <a:ext cx="4268724" cy="56494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905" y="1238544"/>
            <a:ext cx="4600575" cy="1151890"/>
          </a:xfrm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ts val="2840"/>
              </a:lnSpc>
              <a:spcBef>
                <a:spcPts val="465"/>
              </a:spcBef>
            </a:pPr>
            <a:r>
              <a:rPr dirty="0" sz="2650" spc="-60"/>
              <a:t>Tool</a:t>
            </a:r>
            <a:r>
              <a:rPr dirty="0" sz="2650" spc="-80"/>
              <a:t> </a:t>
            </a:r>
            <a:r>
              <a:rPr dirty="0" sz="2650"/>
              <a:t>is</a:t>
            </a:r>
            <a:r>
              <a:rPr dirty="0" sz="2650" spc="-70"/>
              <a:t> </a:t>
            </a:r>
            <a:r>
              <a:rPr dirty="0" sz="2650" spc="-40"/>
              <a:t>Available</a:t>
            </a:r>
            <a:r>
              <a:rPr dirty="0" sz="2650" spc="-105"/>
              <a:t> </a:t>
            </a:r>
            <a:r>
              <a:rPr dirty="0" sz="2650"/>
              <a:t>for</a:t>
            </a:r>
            <a:r>
              <a:rPr dirty="0" sz="2650" spc="-65"/>
              <a:t> </a:t>
            </a:r>
            <a:r>
              <a:rPr dirty="0" sz="2650" spc="-30"/>
              <a:t>Statewide</a:t>
            </a:r>
            <a:r>
              <a:rPr dirty="0" sz="2650" spc="-85"/>
              <a:t> </a:t>
            </a:r>
            <a:r>
              <a:rPr dirty="0" sz="2650" spc="-25"/>
              <a:t>Use </a:t>
            </a:r>
            <a:r>
              <a:rPr dirty="0" sz="2650" spc="-45"/>
              <a:t>Tropical</a:t>
            </a:r>
            <a:r>
              <a:rPr dirty="0" sz="2650" spc="-75"/>
              <a:t> </a:t>
            </a:r>
            <a:r>
              <a:rPr dirty="0" sz="2650" spc="-20"/>
              <a:t>Storm</a:t>
            </a:r>
            <a:r>
              <a:rPr dirty="0" sz="2650" spc="-95"/>
              <a:t> </a:t>
            </a:r>
            <a:r>
              <a:rPr dirty="0" sz="2650" spc="-10"/>
              <a:t>Chantal</a:t>
            </a:r>
            <a:endParaRPr sz="2650"/>
          </a:p>
          <a:p>
            <a:pPr marL="12700">
              <a:lnSpc>
                <a:spcPts val="2820"/>
              </a:lnSpc>
            </a:pPr>
            <a:r>
              <a:rPr dirty="0" sz="2650" spc="-25"/>
              <a:t>Central</a:t>
            </a:r>
            <a:r>
              <a:rPr dirty="0" sz="2650" spc="-90"/>
              <a:t> </a:t>
            </a:r>
            <a:r>
              <a:rPr dirty="0" sz="2650"/>
              <a:t>NC:</a:t>
            </a:r>
            <a:r>
              <a:rPr dirty="0" sz="2650" spc="-65"/>
              <a:t> </a:t>
            </a:r>
            <a:r>
              <a:rPr dirty="0" sz="2650"/>
              <a:t>July</a:t>
            </a:r>
            <a:r>
              <a:rPr dirty="0" sz="2650" spc="-60"/>
              <a:t> </a:t>
            </a:r>
            <a:r>
              <a:rPr dirty="0" sz="2650"/>
              <a:t>6,</a:t>
            </a:r>
            <a:r>
              <a:rPr dirty="0" sz="2650" spc="-70"/>
              <a:t> </a:t>
            </a:r>
            <a:r>
              <a:rPr dirty="0" sz="2650" spc="-20"/>
              <a:t>2025</a:t>
            </a:r>
            <a:endParaRPr sz="265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" y="2909316"/>
            <a:ext cx="4814315" cy="2708148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907514" y="5325882"/>
            <a:ext cx="21456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dirty="0" sz="14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courtesy</a:t>
            </a:r>
            <a:r>
              <a:rPr dirty="0" sz="1450" spc="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50" spc="5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ABC</a:t>
            </a:r>
            <a:r>
              <a:rPr dirty="0" sz="1450" spc="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 i="1">
                <a:solidFill>
                  <a:srgbClr val="FFFFFF"/>
                </a:solidFill>
                <a:latin typeface="Calibri"/>
                <a:cs typeface="Calibri"/>
              </a:rPr>
              <a:t>news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7028" y="5867400"/>
            <a:ext cx="947927" cy="84886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5867400"/>
              <a:ext cx="827531" cy="83057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1057655"/>
              <a:ext cx="10058400" cy="5659120"/>
            </a:xfrm>
            <a:custGeom>
              <a:avLst/>
              <a:gdLst/>
              <a:ahLst/>
              <a:cxnLst/>
              <a:rect l="l" t="t" r="r" b="b"/>
              <a:pathLst>
                <a:path w="10058400" h="5659120">
                  <a:moveTo>
                    <a:pt x="10058400" y="5658611"/>
                  </a:moveTo>
                  <a:lnTo>
                    <a:pt x="0" y="5658611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658611"/>
                  </a:lnTo>
                  <a:close/>
                </a:path>
              </a:pathLst>
            </a:custGeom>
            <a:solidFill>
              <a:srgbClr val="5050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57656"/>
              <a:ext cx="10058400" cy="3691127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0" y="4457700"/>
            <a:ext cx="7741920" cy="565785"/>
          </a:xfrm>
          <a:prstGeom prst="rect">
            <a:avLst/>
          </a:prstGeom>
          <a:solidFill>
            <a:srgbClr val="FFBC46"/>
          </a:solidFill>
        </p:spPr>
        <p:txBody>
          <a:bodyPr wrap="square" lIns="0" tIns="78105" rIns="0" bIns="0" rtlCol="0" vert="horz">
            <a:spAutoFit/>
          </a:bodyPr>
          <a:lstStyle/>
          <a:p>
            <a:pPr marL="543560">
              <a:lnSpc>
                <a:spcPct val="100000"/>
              </a:lnSpc>
              <a:spcBef>
                <a:spcPts val="615"/>
              </a:spcBef>
            </a:pPr>
            <a:r>
              <a:rPr dirty="0" sz="2300" spc="-10">
                <a:latin typeface="Calibri"/>
                <a:cs typeface="Calibri"/>
              </a:rPr>
              <a:t>Surge</a:t>
            </a:r>
            <a:r>
              <a:rPr dirty="0" sz="2300" spc="-55">
                <a:latin typeface="Calibri"/>
                <a:cs typeface="Calibri"/>
              </a:rPr>
              <a:t> </a:t>
            </a:r>
            <a:r>
              <a:rPr dirty="0" sz="2300" spc="-20">
                <a:latin typeface="Calibri"/>
                <a:cs typeface="Calibri"/>
              </a:rPr>
              <a:t>Week</a:t>
            </a:r>
            <a:r>
              <a:rPr dirty="0" sz="2300" spc="-6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–</a:t>
            </a:r>
            <a:r>
              <a:rPr dirty="0" sz="2300" spc="-4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A</a:t>
            </a:r>
            <a:r>
              <a:rPr dirty="0" sz="2300" spc="-5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Success</a:t>
            </a:r>
            <a:r>
              <a:rPr dirty="0" sz="2300" spc="-55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Story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90217" y="5123117"/>
            <a:ext cx="9080500" cy="1229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545">
              <a:lnSpc>
                <a:spcPct val="100000"/>
              </a:lnSpc>
              <a:spcBef>
                <a:spcPts val="95"/>
              </a:spcBef>
              <a:tabLst>
                <a:tab pos="1513205" algn="l"/>
                <a:tab pos="2576830" algn="l"/>
                <a:tab pos="5108575" algn="l"/>
                <a:tab pos="7743825" algn="l"/>
              </a:tabLst>
            </a:pP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r>
              <a:rPr dirty="0" sz="215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	5</a:t>
            </a:r>
            <a:r>
              <a:rPr dirty="0" sz="215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Calibri"/>
                <a:cs typeface="Calibri"/>
              </a:rPr>
              <a:t>days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	Assessed</a:t>
            </a:r>
            <a:r>
              <a:rPr dirty="0" sz="215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100+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	71</a:t>
            </a:r>
            <a:r>
              <a:rPr dirty="0" sz="21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r>
              <a:rPr dirty="0" sz="215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EWP</a:t>
            </a:r>
            <a:r>
              <a:rPr dirty="0" sz="21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eligible</a:t>
            </a:r>
            <a:r>
              <a:rPr dirty="0" sz="2150">
                <a:solidFill>
                  <a:srgbClr val="FFFFFF"/>
                </a:solidFill>
                <a:latin typeface="Calibri"/>
                <a:cs typeface="Calibri"/>
              </a:rPr>
              <a:t>	3 </a:t>
            </a:r>
            <a:r>
              <a:rPr dirty="0" sz="2150" spc="-10">
                <a:solidFill>
                  <a:srgbClr val="FFFFFF"/>
                </a:solidFill>
                <a:latin typeface="Calibri"/>
                <a:cs typeface="Calibri"/>
              </a:rPr>
              <a:t>counties</a:t>
            </a:r>
            <a:endParaRPr sz="2150">
              <a:latin typeface="Calibri"/>
              <a:cs typeface="Calibri"/>
            </a:endParaRPr>
          </a:p>
          <a:p>
            <a:pPr marL="342900" marR="5080" indent="-330835">
              <a:lnSpc>
                <a:spcPct val="101600"/>
              </a:lnSpc>
              <a:spcBef>
                <a:spcPts val="2145"/>
              </a:spcBef>
            </a:pP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“When</a:t>
            </a:r>
            <a:r>
              <a:rPr dirty="0" sz="1950" spc="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1950" spc="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50" spc="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boy</a:t>
            </a:r>
            <a:r>
              <a:rPr dirty="0" sz="1950" spc="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50" spc="6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r>
              <a:rPr dirty="0" sz="1950" spc="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1950" spc="5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scary</a:t>
            </a:r>
            <a:r>
              <a:rPr dirty="0" sz="1950" spc="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things</a:t>
            </a:r>
            <a:r>
              <a:rPr dirty="0" sz="1950" spc="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950" spc="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50" spc="5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news,</a:t>
            </a:r>
            <a:r>
              <a:rPr dirty="0" sz="1950" spc="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dirty="0" sz="1950" spc="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mother</a:t>
            </a:r>
            <a:r>
              <a:rPr dirty="0" sz="1950" spc="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r>
              <a:rPr dirty="0" sz="1950" spc="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say</a:t>
            </a:r>
            <a:r>
              <a:rPr dirty="0" sz="1950" spc="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25" i="1">
                <a:solidFill>
                  <a:srgbClr val="FFFFFF"/>
                </a:solidFill>
                <a:latin typeface="Calibri"/>
                <a:cs typeface="Calibri"/>
              </a:rPr>
              <a:t>me,</a:t>
            </a:r>
            <a:r>
              <a:rPr dirty="0" sz="195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‘Look</a:t>
            </a:r>
            <a:r>
              <a:rPr dirty="0" sz="1950" spc="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helpers.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0" i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9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always</a:t>
            </a:r>
            <a:r>
              <a:rPr dirty="0" sz="19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dirty="0" sz="1950" spc="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19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950" spc="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helping.’</a:t>
            </a:r>
            <a:r>
              <a:rPr dirty="0" sz="19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30" i="1">
                <a:solidFill>
                  <a:srgbClr val="FFFFFF"/>
                </a:solidFill>
                <a:latin typeface="Calibri"/>
                <a:cs typeface="Calibri"/>
              </a:rPr>
              <a:t>Mr.</a:t>
            </a:r>
            <a:r>
              <a:rPr dirty="0" sz="1950" i="1">
                <a:solidFill>
                  <a:srgbClr val="FFFFFF"/>
                </a:solidFill>
                <a:latin typeface="Calibri"/>
                <a:cs typeface="Calibri"/>
              </a:rPr>
              <a:t> Fred</a:t>
            </a:r>
            <a:r>
              <a:rPr dirty="0" sz="19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0" i="1">
                <a:solidFill>
                  <a:srgbClr val="FFFFFF"/>
                </a:solidFill>
                <a:latin typeface="Calibri"/>
                <a:cs typeface="Calibri"/>
              </a:rPr>
              <a:t>Rogers</a:t>
            </a:r>
            <a:endParaRPr sz="1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50504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7028" y="5867400"/>
            <a:ext cx="947927" cy="848867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-3810" y="1053846"/>
            <a:ext cx="10062210" cy="5666740"/>
            <a:chOff x="-3810" y="1053846"/>
            <a:chExt cx="10062210" cy="566674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5867400"/>
              <a:ext cx="827531" cy="83057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1057656"/>
              <a:ext cx="10058400" cy="5659120"/>
            </a:xfrm>
            <a:custGeom>
              <a:avLst/>
              <a:gdLst/>
              <a:ahLst/>
              <a:cxnLst/>
              <a:rect l="l" t="t" r="r" b="b"/>
              <a:pathLst>
                <a:path w="10058400" h="5659120">
                  <a:moveTo>
                    <a:pt x="10058400" y="5658611"/>
                  </a:moveTo>
                  <a:lnTo>
                    <a:pt x="0" y="5658611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658611"/>
                  </a:lnTo>
                  <a:close/>
                </a:path>
              </a:pathLst>
            </a:custGeom>
            <a:solidFill>
              <a:srgbClr val="5050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5372" y="1070864"/>
              <a:ext cx="4101083" cy="2794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1428" y="3910584"/>
              <a:ext cx="3966971" cy="280568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1948" y="3922268"/>
              <a:ext cx="4062983" cy="279400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2593848" y="1064767"/>
              <a:ext cx="661670" cy="5628005"/>
            </a:xfrm>
            <a:custGeom>
              <a:avLst/>
              <a:gdLst/>
              <a:ahLst/>
              <a:cxnLst/>
              <a:rect l="l" t="t" r="r" b="b"/>
              <a:pathLst>
                <a:path w="661670" h="5628005">
                  <a:moveTo>
                    <a:pt x="51682" y="101600"/>
                  </a:moveTo>
                  <a:lnTo>
                    <a:pt x="44195" y="101600"/>
                  </a:lnTo>
                  <a:lnTo>
                    <a:pt x="44195" y="88900"/>
                  </a:lnTo>
                  <a:lnTo>
                    <a:pt x="38100" y="88900"/>
                  </a:lnTo>
                  <a:lnTo>
                    <a:pt x="38100" y="76200"/>
                  </a:lnTo>
                  <a:lnTo>
                    <a:pt x="32003" y="76200"/>
                  </a:lnTo>
                  <a:lnTo>
                    <a:pt x="32003" y="63500"/>
                  </a:lnTo>
                  <a:lnTo>
                    <a:pt x="25908" y="63500"/>
                  </a:lnTo>
                  <a:lnTo>
                    <a:pt x="25908" y="50800"/>
                  </a:lnTo>
                  <a:lnTo>
                    <a:pt x="18287" y="50800"/>
                  </a:lnTo>
                  <a:lnTo>
                    <a:pt x="18287" y="38100"/>
                  </a:lnTo>
                  <a:lnTo>
                    <a:pt x="12191" y="38100"/>
                  </a:lnTo>
                  <a:lnTo>
                    <a:pt x="12191" y="25400"/>
                  </a:lnTo>
                  <a:lnTo>
                    <a:pt x="6095" y="25400"/>
                  </a:lnTo>
                  <a:lnTo>
                    <a:pt x="6095" y="12700"/>
                  </a:lnTo>
                  <a:lnTo>
                    <a:pt x="0" y="12700"/>
                  </a:lnTo>
                  <a:lnTo>
                    <a:pt x="0" y="0"/>
                  </a:lnTo>
                  <a:lnTo>
                    <a:pt x="532" y="0"/>
                  </a:lnTo>
                  <a:lnTo>
                    <a:pt x="51682" y="101600"/>
                  </a:lnTo>
                  <a:close/>
                </a:path>
                <a:path w="661670" h="5628005">
                  <a:moveTo>
                    <a:pt x="70864" y="139700"/>
                  </a:moveTo>
                  <a:lnTo>
                    <a:pt x="64008" y="139700"/>
                  </a:lnTo>
                  <a:lnTo>
                    <a:pt x="64008" y="127000"/>
                  </a:lnTo>
                  <a:lnTo>
                    <a:pt x="57911" y="127000"/>
                  </a:lnTo>
                  <a:lnTo>
                    <a:pt x="57911" y="114300"/>
                  </a:lnTo>
                  <a:lnTo>
                    <a:pt x="51816" y="114300"/>
                  </a:lnTo>
                  <a:lnTo>
                    <a:pt x="51709" y="101600"/>
                  </a:lnTo>
                  <a:lnTo>
                    <a:pt x="70864" y="139700"/>
                  </a:lnTo>
                  <a:close/>
                </a:path>
                <a:path w="661670" h="5628005">
                  <a:moveTo>
                    <a:pt x="77257" y="152400"/>
                  </a:moveTo>
                  <a:lnTo>
                    <a:pt x="71627" y="152400"/>
                  </a:lnTo>
                  <a:lnTo>
                    <a:pt x="71627" y="141217"/>
                  </a:lnTo>
                  <a:lnTo>
                    <a:pt x="77257" y="152400"/>
                  </a:lnTo>
                  <a:close/>
                </a:path>
                <a:path w="661670" h="5628005">
                  <a:moveTo>
                    <a:pt x="83651" y="165100"/>
                  </a:moveTo>
                  <a:lnTo>
                    <a:pt x="77724" y="165100"/>
                  </a:lnTo>
                  <a:lnTo>
                    <a:pt x="77724" y="153325"/>
                  </a:lnTo>
                  <a:lnTo>
                    <a:pt x="83651" y="165100"/>
                  </a:lnTo>
                  <a:close/>
                </a:path>
                <a:path w="661670" h="5628005">
                  <a:moveTo>
                    <a:pt x="90019" y="177748"/>
                  </a:moveTo>
                  <a:lnTo>
                    <a:pt x="83819" y="177748"/>
                  </a:lnTo>
                  <a:lnTo>
                    <a:pt x="83819" y="165434"/>
                  </a:lnTo>
                  <a:lnTo>
                    <a:pt x="90019" y="177748"/>
                  </a:lnTo>
                  <a:close/>
                </a:path>
                <a:path w="661670" h="5628005">
                  <a:moveTo>
                    <a:pt x="102833" y="203200"/>
                  </a:moveTo>
                  <a:lnTo>
                    <a:pt x="96011" y="203200"/>
                  </a:lnTo>
                  <a:lnTo>
                    <a:pt x="96011" y="190500"/>
                  </a:lnTo>
                  <a:lnTo>
                    <a:pt x="89916" y="190500"/>
                  </a:lnTo>
                  <a:lnTo>
                    <a:pt x="90019" y="177748"/>
                  </a:lnTo>
                  <a:lnTo>
                    <a:pt x="102833" y="203200"/>
                  </a:lnTo>
                  <a:close/>
                </a:path>
                <a:path w="661670" h="5628005">
                  <a:moveTo>
                    <a:pt x="109133" y="215900"/>
                  </a:moveTo>
                  <a:lnTo>
                    <a:pt x="103632" y="215900"/>
                  </a:lnTo>
                  <a:lnTo>
                    <a:pt x="103632" y="204787"/>
                  </a:lnTo>
                  <a:lnTo>
                    <a:pt x="108203" y="213868"/>
                  </a:lnTo>
                  <a:lnTo>
                    <a:pt x="109133" y="215900"/>
                  </a:lnTo>
                  <a:close/>
                </a:path>
                <a:path w="661670" h="5628005">
                  <a:moveTo>
                    <a:pt x="114942" y="228600"/>
                  </a:moveTo>
                  <a:lnTo>
                    <a:pt x="109727" y="228600"/>
                  </a:lnTo>
                  <a:lnTo>
                    <a:pt x="109727" y="217199"/>
                  </a:lnTo>
                  <a:lnTo>
                    <a:pt x="114942" y="228600"/>
                  </a:lnTo>
                  <a:close/>
                </a:path>
                <a:path w="661670" h="5628005">
                  <a:moveTo>
                    <a:pt x="120751" y="241300"/>
                  </a:moveTo>
                  <a:lnTo>
                    <a:pt x="115824" y="241300"/>
                  </a:lnTo>
                  <a:lnTo>
                    <a:pt x="115824" y="230527"/>
                  </a:lnTo>
                  <a:lnTo>
                    <a:pt x="120751" y="241300"/>
                  </a:lnTo>
                  <a:close/>
                </a:path>
                <a:path w="661670" h="5628005">
                  <a:moveTo>
                    <a:pt x="126549" y="253973"/>
                  </a:moveTo>
                  <a:lnTo>
                    <a:pt x="121919" y="253973"/>
                  </a:lnTo>
                  <a:lnTo>
                    <a:pt x="121919" y="243853"/>
                  </a:lnTo>
                  <a:lnTo>
                    <a:pt x="126549" y="253973"/>
                  </a:lnTo>
                  <a:close/>
                </a:path>
                <a:path w="661670" h="5628005">
                  <a:moveTo>
                    <a:pt x="132258" y="266700"/>
                  </a:moveTo>
                  <a:lnTo>
                    <a:pt x="126491" y="266700"/>
                  </a:lnTo>
                  <a:lnTo>
                    <a:pt x="126549" y="253973"/>
                  </a:lnTo>
                  <a:lnTo>
                    <a:pt x="127524" y="256106"/>
                  </a:lnTo>
                  <a:lnTo>
                    <a:pt x="132258" y="266700"/>
                  </a:lnTo>
                  <a:close/>
                </a:path>
                <a:path w="661670" h="5628005">
                  <a:moveTo>
                    <a:pt x="137932" y="279400"/>
                  </a:moveTo>
                  <a:lnTo>
                    <a:pt x="132587" y="279400"/>
                  </a:lnTo>
                  <a:lnTo>
                    <a:pt x="132587" y="267438"/>
                  </a:lnTo>
                  <a:lnTo>
                    <a:pt x="137932" y="279400"/>
                  </a:lnTo>
                  <a:close/>
                </a:path>
                <a:path w="661670" h="5628005">
                  <a:moveTo>
                    <a:pt x="149217" y="304800"/>
                  </a:moveTo>
                  <a:lnTo>
                    <a:pt x="143255" y="304800"/>
                  </a:lnTo>
                  <a:lnTo>
                    <a:pt x="143255" y="292100"/>
                  </a:lnTo>
                  <a:lnTo>
                    <a:pt x="138683" y="292100"/>
                  </a:lnTo>
                  <a:lnTo>
                    <a:pt x="138683" y="281081"/>
                  </a:lnTo>
                  <a:lnTo>
                    <a:pt x="146539" y="298662"/>
                  </a:lnTo>
                  <a:lnTo>
                    <a:pt x="149217" y="304800"/>
                  </a:lnTo>
                  <a:close/>
                </a:path>
                <a:path w="661670" h="5628005">
                  <a:moveTo>
                    <a:pt x="154759" y="317500"/>
                  </a:moveTo>
                  <a:lnTo>
                    <a:pt x="149351" y="317500"/>
                  </a:lnTo>
                  <a:lnTo>
                    <a:pt x="149238" y="304800"/>
                  </a:lnTo>
                  <a:lnTo>
                    <a:pt x="154759" y="317500"/>
                  </a:lnTo>
                  <a:close/>
                </a:path>
                <a:path w="661670" h="5628005">
                  <a:moveTo>
                    <a:pt x="165829" y="342900"/>
                  </a:moveTo>
                  <a:lnTo>
                    <a:pt x="160019" y="342900"/>
                  </a:lnTo>
                  <a:lnTo>
                    <a:pt x="160019" y="330200"/>
                  </a:lnTo>
                  <a:lnTo>
                    <a:pt x="155448" y="330200"/>
                  </a:lnTo>
                  <a:lnTo>
                    <a:pt x="155448" y="319077"/>
                  </a:lnTo>
                  <a:lnTo>
                    <a:pt x="165829" y="342900"/>
                  </a:lnTo>
                  <a:close/>
                </a:path>
                <a:path w="661670" h="5628005">
                  <a:moveTo>
                    <a:pt x="171239" y="355600"/>
                  </a:moveTo>
                  <a:lnTo>
                    <a:pt x="166116" y="355600"/>
                  </a:lnTo>
                  <a:lnTo>
                    <a:pt x="166116" y="343573"/>
                  </a:lnTo>
                  <a:lnTo>
                    <a:pt x="171239" y="355600"/>
                  </a:lnTo>
                  <a:close/>
                </a:path>
                <a:path w="661670" h="5628005">
                  <a:moveTo>
                    <a:pt x="176650" y="368300"/>
                  </a:moveTo>
                  <a:lnTo>
                    <a:pt x="172211" y="368300"/>
                  </a:lnTo>
                  <a:lnTo>
                    <a:pt x="172211" y="357881"/>
                  </a:lnTo>
                  <a:lnTo>
                    <a:pt x="176650" y="368300"/>
                  </a:lnTo>
                  <a:close/>
                </a:path>
                <a:path w="661670" h="5628005">
                  <a:moveTo>
                    <a:pt x="182061" y="381000"/>
                  </a:moveTo>
                  <a:lnTo>
                    <a:pt x="176783" y="381000"/>
                  </a:lnTo>
                  <a:lnTo>
                    <a:pt x="176670" y="368300"/>
                  </a:lnTo>
                  <a:lnTo>
                    <a:pt x="182061" y="381000"/>
                  </a:lnTo>
                  <a:close/>
                </a:path>
                <a:path w="661670" h="5628005">
                  <a:moveTo>
                    <a:pt x="187380" y="393700"/>
                  </a:moveTo>
                  <a:lnTo>
                    <a:pt x="182879" y="393700"/>
                  </a:lnTo>
                  <a:lnTo>
                    <a:pt x="182879" y="382921"/>
                  </a:lnTo>
                  <a:lnTo>
                    <a:pt x="183641" y="384708"/>
                  </a:lnTo>
                  <a:lnTo>
                    <a:pt x="187380" y="393700"/>
                  </a:lnTo>
                  <a:close/>
                </a:path>
                <a:path w="661670" h="5628005">
                  <a:moveTo>
                    <a:pt x="197943" y="419100"/>
                  </a:moveTo>
                  <a:lnTo>
                    <a:pt x="192024" y="419100"/>
                  </a:lnTo>
                  <a:lnTo>
                    <a:pt x="192024" y="406400"/>
                  </a:lnTo>
                  <a:lnTo>
                    <a:pt x="187451" y="406400"/>
                  </a:lnTo>
                  <a:lnTo>
                    <a:pt x="187390" y="393700"/>
                  </a:lnTo>
                  <a:lnTo>
                    <a:pt x="197943" y="419100"/>
                  </a:lnTo>
                  <a:close/>
                </a:path>
                <a:path w="661670" h="5628005">
                  <a:moveTo>
                    <a:pt x="208327" y="444500"/>
                  </a:moveTo>
                  <a:lnTo>
                    <a:pt x="202692" y="444500"/>
                  </a:lnTo>
                  <a:lnTo>
                    <a:pt x="202692" y="431800"/>
                  </a:lnTo>
                  <a:lnTo>
                    <a:pt x="198119" y="431800"/>
                  </a:lnTo>
                  <a:lnTo>
                    <a:pt x="198119" y="419525"/>
                  </a:lnTo>
                  <a:lnTo>
                    <a:pt x="201724" y="428193"/>
                  </a:lnTo>
                  <a:lnTo>
                    <a:pt x="208327" y="444500"/>
                  </a:lnTo>
                  <a:close/>
                </a:path>
                <a:path w="661670" h="5628005">
                  <a:moveTo>
                    <a:pt x="213454" y="457161"/>
                  </a:moveTo>
                  <a:lnTo>
                    <a:pt x="208787" y="457161"/>
                  </a:lnTo>
                  <a:lnTo>
                    <a:pt x="208787" y="445636"/>
                  </a:lnTo>
                  <a:lnTo>
                    <a:pt x="213454" y="457161"/>
                  </a:lnTo>
                  <a:close/>
                </a:path>
                <a:path w="661670" h="5628005">
                  <a:moveTo>
                    <a:pt x="218612" y="469900"/>
                  </a:moveTo>
                  <a:lnTo>
                    <a:pt x="213359" y="469900"/>
                  </a:lnTo>
                  <a:lnTo>
                    <a:pt x="213454" y="457161"/>
                  </a:lnTo>
                  <a:lnTo>
                    <a:pt x="218612" y="469900"/>
                  </a:lnTo>
                  <a:close/>
                </a:path>
                <a:path w="661670" h="5628005">
                  <a:moveTo>
                    <a:pt x="223667" y="482600"/>
                  </a:moveTo>
                  <a:lnTo>
                    <a:pt x="219455" y="482600"/>
                  </a:lnTo>
                  <a:lnTo>
                    <a:pt x="219455" y="471982"/>
                  </a:lnTo>
                  <a:lnTo>
                    <a:pt x="223667" y="482600"/>
                  </a:lnTo>
                  <a:close/>
                </a:path>
                <a:path w="661670" h="5628005">
                  <a:moveTo>
                    <a:pt x="228691" y="495263"/>
                  </a:moveTo>
                  <a:lnTo>
                    <a:pt x="224027" y="495263"/>
                  </a:lnTo>
                  <a:lnTo>
                    <a:pt x="224027" y="483507"/>
                  </a:lnTo>
                  <a:lnTo>
                    <a:pt x="228691" y="495263"/>
                  </a:lnTo>
                  <a:close/>
                </a:path>
                <a:path w="661670" h="5628005">
                  <a:moveTo>
                    <a:pt x="233743" y="508000"/>
                  </a:moveTo>
                  <a:lnTo>
                    <a:pt x="228600" y="508000"/>
                  </a:lnTo>
                  <a:lnTo>
                    <a:pt x="228691" y="495263"/>
                  </a:lnTo>
                  <a:lnTo>
                    <a:pt x="233743" y="508000"/>
                  </a:lnTo>
                  <a:close/>
                </a:path>
                <a:path w="661670" h="5628005">
                  <a:moveTo>
                    <a:pt x="238732" y="520700"/>
                  </a:moveTo>
                  <a:lnTo>
                    <a:pt x="234695" y="520700"/>
                  </a:lnTo>
                  <a:lnTo>
                    <a:pt x="234695" y="510399"/>
                  </a:lnTo>
                  <a:lnTo>
                    <a:pt x="236945" y="516070"/>
                  </a:lnTo>
                  <a:lnTo>
                    <a:pt x="238732" y="520700"/>
                  </a:lnTo>
                  <a:close/>
                </a:path>
                <a:path w="661670" h="5628005">
                  <a:moveTo>
                    <a:pt x="243634" y="533400"/>
                  </a:moveTo>
                  <a:lnTo>
                    <a:pt x="239267" y="533400"/>
                  </a:lnTo>
                  <a:lnTo>
                    <a:pt x="239267" y="522087"/>
                  </a:lnTo>
                  <a:lnTo>
                    <a:pt x="243634" y="533400"/>
                  </a:lnTo>
                  <a:close/>
                </a:path>
                <a:path w="661670" h="5628005">
                  <a:moveTo>
                    <a:pt x="248521" y="546057"/>
                  </a:moveTo>
                  <a:lnTo>
                    <a:pt x="243840" y="546057"/>
                  </a:lnTo>
                  <a:lnTo>
                    <a:pt x="243840" y="533931"/>
                  </a:lnTo>
                  <a:lnTo>
                    <a:pt x="248521" y="546057"/>
                  </a:lnTo>
                  <a:close/>
                </a:path>
                <a:path w="661670" h="5628005">
                  <a:moveTo>
                    <a:pt x="263013" y="584200"/>
                  </a:moveTo>
                  <a:lnTo>
                    <a:pt x="257555" y="584200"/>
                  </a:lnTo>
                  <a:lnTo>
                    <a:pt x="257555" y="571500"/>
                  </a:lnTo>
                  <a:lnTo>
                    <a:pt x="252983" y="571500"/>
                  </a:lnTo>
                  <a:lnTo>
                    <a:pt x="252983" y="558800"/>
                  </a:lnTo>
                  <a:lnTo>
                    <a:pt x="248411" y="558800"/>
                  </a:lnTo>
                  <a:lnTo>
                    <a:pt x="248521" y="546057"/>
                  </a:lnTo>
                  <a:lnTo>
                    <a:pt x="254078" y="560455"/>
                  </a:lnTo>
                  <a:lnTo>
                    <a:pt x="263013" y="584200"/>
                  </a:lnTo>
                  <a:close/>
                </a:path>
                <a:path w="661670" h="5628005">
                  <a:moveTo>
                    <a:pt x="267792" y="596900"/>
                  </a:moveTo>
                  <a:lnTo>
                    <a:pt x="263651" y="596900"/>
                  </a:lnTo>
                  <a:lnTo>
                    <a:pt x="263651" y="585896"/>
                  </a:lnTo>
                  <a:lnTo>
                    <a:pt x="267792" y="596900"/>
                  </a:lnTo>
                  <a:close/>
                </a:path>
                <a:path w="661670" h="5628005">
                  <a:moveTo>
                    <a:pt x="272528" y="609600"/>
                  </a:moveTo>
                  <a:lnTo>
                    <a:pt x="268224" y="609600"/>
                  </a:lnTo>
                  <a:lnTo>
                    <a:pt x="268224" y="598046"/>
                  </a:lnTo>
                  <a:lnTo>
                    <a:pt x="270890" y="605133"/>
                  </a:lnTo>
                  <a:lnTo>
                    <a:pt x="272528" y="609600"/>
                  </a:lnTo>
                  <a:close/>
                </a:path>
                <a:path w="661670" h="5628005">
                  <a:moveTo>
                    <a:pt x="277185" y="622300"/>
                  </a:moveTo>
                  <a:lnTo>
                    <a:pt x="272795" y="622300"/>
                  </a:lnTo>
                  <a:lnTo>
                    <a:pt x="272795" y="610328"/>
                  </a:lnTo>
                  <a:lnTo>
                    <a:pt x="277185" y="622300"/>
                  </a:lnTo>
                  <a:close/>
                </a:path>
                <a:path w="661670" h="5628005">
                  <a:moveTo>
                    <a:pt x="281842" y="635000"/>
                  </a:moveTo>
                  <a:lnTo>
                    <a:pt x="277367" y="635000"/>
                  </a:lnTo>
                  <a:lnTo>
                    <a:pt x="277367" y="622797"/>
                  </a:lnTo>
                  <a:lnTo>
                    <a:pt x="281842" y="635000"/>
                  </a:lnTo>
                  <a:close/>
                </a:path>
                <a:path w="661670" h="5628005">
                  <a:moveTo>
                    <a:pt x="286499" y="647700"/>
                  </a:moveTo>
                  <a:lnTo>
                    <a:pt x="281940" y="647700"/>
                  </a:lnTo>
                  <a:lnTo>
                    <a:pt x="281853" y="635000"/>
                  </a:lnTo>
                  <a:lnTo>
                    <a:pt x="286499" y="647700"/>
                  </a:lnTo>
                  <a:close/>
                </a:path>
                <a:path w="661670" h="5628005">
                  <a:moveTo>
                    <a:pt x="291058" y="660400"/>
                  </a:moveTo>
                  <a:lnTo>
                    <a:pt x="286511" y="660400"/>
                  </a:lnTo>
                  <a:lnTo>
                    <a:pt x="286500" y="647700"/>
                  </a:lnTo>
                  <a:lnTo>
                    <a:pt x="287380" y="650102"/>
                  </a:lnTo>
                  <a:lnTo>
                    <a:pt x="291058" y="660400"/>
                  </a:lnTo>
                  <a:close/>
                </a:path>
                <a:path w="661670" h="5628005">
                  <a:moveTo>
                    <a:pt x="295594" y="673100"/>
                  </a:moveTo>
                  <a:lnTo>
                    <a:pt x="291083" y="673100"/>
                  </a:lnTo>
                  <a:lnTo>
                    <a:pt x="291061" y="660400"/>
                  </a:lnTo>
                  <a:lnTo>
                    <a:pt x="295594" y="673100"/>
                  </a:lnTo>
                  <a:close/>
                </a:path>
                <a:path w="661670" h="5628005">
                  <a:moveTo>
                    <a:pt x="300130" y="685800"/>
                  </a:moveTo>
                  <a:lnTo>
                    <a:pt x="295655" y="685800"/>
                  </a:lnTo>
                  <a:lnTo>
                    <a:pt x="295601" y="673100"/>
                  </a:lnTo>
                  <a:lnTo>
                    <a:pt x="300130" y="685800"/>
                  </a:lnTo>
                  <a:close/>
                </a:path>
                <a:path w="661670" h="5628005">
                  <a:moveTo>
                    <a:pt x="304637" y="698500"/>
                  </a:moveTo>
                  <a:lnTo>
                    <a:pt x="300227" y="698500"/>
                  </a:lnTo>
                  <a:lnTo>
                    <a:pt x="300141" y="685800"/>
                  </a:lnTo>
                  <a:lnTo>
                    <a:pt x="303544" y="695357"/>
                  </a:lnTo>
                  <a:lnTo>
                    <a:pt x="304637" y="698500"/>
                  </a:lnTo>
                  <a:close/>
                </a:path>
                <a:path w="661670" h="5628005">
                  <a:moveTo>
                    <a:pt x="309053" y="711200"/>
                  </a:moveTo>
                  <a:lnTo>
                    <a:pt x="304800" y="711200"/>
                  </a:lnTo>
                  <a:lnTo>
                    <a:pt x="304800" y="698967"/>
                  </a:lnTo>
                  <a:lnTo>
                    <a:pt x="309053" y="711200"/>
                  </a:lnTo>
                  <a:close/>
                </a:path>
                <a:path w="661670" h="5628005">
                  <a:moveTo>
                    <a:pt x="313470" y="723900"/>
                  </a:moveTo>
                  <a:lnTo>
                    <a:pt x="309371" y="723900"/>
                  </a:lnTo>
                  <a:lnTo>
                    <a:pt x="309371" y="712113"/>
                  </a:lnTo>
                  <a:lnTo>
                    <a:pt x="313470" y="723900"/>
                  </a:lnTo>
                  <a:close/>
                </a:path>
                <a:path w="661670" h="5628005">
                  <a:moveTo>
                    <a:pt x="317887" y="736600"/>
                  </a:moveTo>
                  <a:lnTo>
                    <a:pt x="313943" y="736600"/>
                  </a:lnTo>
                  <a:lnTo>
                    <a:pt x="313943" y="725260"/>
                  </a:lnTo>
                  <a:lnTo>
                    <a:pt x="317887" y="736600"/>
                  </a:lnTo>
                  <a:close/>
                </a:path>
                <a:path w="661670" h="5628005">
                  <a:moveTo>
                    <a:pt x="330806" y="774665"/>
                  </a:moveTo>
                  <a:lnTo>
                    <a:pt x="326135" y="774665"/>
                  </a:lnTo>
                  <a:lnTo>
                    <a:pt x="326135" y="762000"/>
                  </a:lnTo>
                  <a:lnTo>
                    <a:pt x="321563" y="762000"/>
                  </a:lnTo>
                  <a:lnTo>
                    <a:pt x="321563" y="749300"/>
                  </a:lnTo>
                  <a:lnTo>
                    <a:pt x="318516" y="749300"/>
                  </a:lnTo>
                  <a:lnTo>
                    <a:pt x="318516" y="738407"/>
                  </a:lnTo>
                  <a:lnTo>
                    <a:pt x="319381" y="740896"/>
                  </a:lnTo>
                  <a:lnTo>
                    <a:pt x="330806" y="774665"/>
                  </a:lnTo>
                  <a:close/>
                </a:path>
                <a:path w="661670" h="5628005">
                  <a:moveTo>
                    <a:pt x="335114" y="787400"/>
                  </a:moveTo>
                  <a:lnTo>
                    <a:pt x="330708" y="787400"/>
                  </a:lnTo>
                  <a:lnTo>
                    <a:pt x="330810" y="774665"/>
                  </a:lnTo>
                  <a:lnTo>
                    <a:pt x="335114" y="787400"/>
                  </a:lnTo>
                  <a:close/>
                </a:path>
                <a:path w="661670" h="5628005">
                  <a:moveTo>
                    <a:pt x="339296" y="800100"/>
                  </a:moveTo>
                  <a:lnTo>
                    <a:pt x="335279" y="800100"/>
                  </a:lnTo>
                  <a:lnTo>
                    <a:pt x="335279" y="787901"/>
                  </a:lnTo>
                  <a:lnTo>
                    <a:pt x="339296" y="800100"/>
                  </a:lnTo>
                  <a:close/>
                </a:path>
                <a:path w="661670" h="5628005">
                  <a:moveTo>
                    <a:pt x="343477" y="812800"/>
                  </a:moveTo>
                  <a:lnTo>
                    <a:pt x="339851" y="812800"/>
                  </a:lnTo>
                  <a:lnTo>
                    <a:pt x="339851" y="801788"/>
                  </a:lnTo>
                  <a:lnTo>
                    <a:pt x="343477" y="812800"/>
                  </a:lnTo>
                  <a:close/>
                </a:path>
                <a:path w="661670" h="5628005">
                  <a:moveTo>
                    <a:pt x="351790" y="838200"/>
                  </a:moveTo>
                  <a:lnTo>
                    <a:pt x="347471" y="838200"/>
                  </a:lnTo>
                  <a:lnTo>
                    <a:pt x="347471" y="825500"/>
                  </a:lnTo>
                  <a:lnTo>
                    <a:pt x="344424" y="825500"/>
                  </a:lnTo>
                  <a:lnTo>
                    <a:pt x="344424" y="815675"/>
                  </a:lnTo>
                  <a:lnTo>
                    <a:pt x="350065" y="832810"/>
                  </a:lnTo>
                  <a:lnTo>
                    <a:pt x="351790" y="838200"/>
                  </a:lnTo>
                  <a:close/>
                </a:path>
                <a:path w="661670" h="5628005">
                  <a:moveTo>
                    <a:pt x="355856" y="850900"/>
                  </a:moveTo>
                  <a:lnTo>
                    <a:pt x="352043" y="850900"/>
                  </a:lnTo>
                  <a:lnTo>
                    <a:pt x="352043" y="838990"/>
                  </a:lnTo>
                  <a:lnTo>
                    <a:pt x="355856" y="850900"/>
                  </a:lnTo>
                  <a:close/>
                </a:path>
                <a:path w="661670" h="5628005">
                  <a:moveTo>
                    <a:pt x="363986" y="876300"/>
                  </a:moveTo>
                  <a:lnTo>
                    <a:pt x="359663" y="876300"/>
                  </a:lnTo>
                  <a:lnTo>
                    <a:pt x="359663" y="863600"/>
                  </a:lnTo>
                  <a:lnTo>
                    <a:pt x="356616" y="863600"/>
                  </a:lnTo>
                  <a:lnTo>
                    <a:pt x="356616" y="853273"/>
                  </a:lnTo>
                  <a:lnTo>
                    <a:pt x="363986" y="876300"/>
                  </a:lnTo>
                  <a:close/>
                </a:path>
                <a:path w="661670" h="5628005">
                  <a:moveTo>
                    <a:pt x="371908" y="901683"/>
                  </a:moveTo>
                  <a:lnTo>
                    <a:pt x="367284" y="901683"/>
                  </a:lnTo>
                  <a:lnTo>
                    <a:pt x="367284" y="889000"/>
                  </a:lnTo>
                  <a:lnTo>
                    <a:pt x="364235" y="889000"/>
                  </a:lnTo>
                  <a:lnTo>
                    <a:pt x="364235" y="877078"/>
                  </a:lnTo>
                  <a:lnTo>
                    <a:pt x="364908" y="879179"/>
                  </a:lnTo>
                  <a:lnTo>
                    <a:pt x="371908" y="901683"/>
                  </a:lnTo>
                  <a:close/>
                </a:path>
                <a:path w="661670" h="5628005">
                  <a:moveTo>
                    <a:pt x="383639" y="939800"/>
                  </a:moveTo>
                  <a:lnTo>
                    <a:pt x="379475" y="939800"/>
                  </a:lnTo>
                  <a:lnTo>
                    <a:pt x="379475" y="927100"/>
                  </a:lnTo>
                  <a:lnTo>
                    <a:pt x="374903" y="927100"/>
                  </a:lnTo>
                  <a:lnTo>
                    <a:pt x="374903" y="914400"/>
                  </a:lnTo>
                  <a:lnTo>
                    <a:pt x="371855" y="914400"/>
                  </a:lnTo>
                  <a:lnTo>
                    <a:pt x="371908" y="901683"/>
                  </a:lnTo>
                  <a:lnTo>
                    <a:pt x="379416" y="925818"/>
                  </a:lnTo>
                  <a:lnTo>
                    <a:pt x="383639" y="939800"/>
                  </a:lnTo>
                  <a:close/>
                </a:path>
                <a:path w="661670" h="5628005">
                  <a:moveTo>
                    <a:pt x="391312" y="965200"/>
                  </a:moveTo>
                  <a:lnTo>
                    <a:pt x="387095" y="965200"/>
                  </a:lnTo>
                  <a:lnTo>
                    <a:pt x="387095" y="952500"/>
                  </a:lnTo>
                  <a:lnTo>
                    <a:pt x="384048" y="952500"/>
                  </a:lnTo>
                  <a:lnTo>
                    <a:pt x="384048" y="941152"/>
                  </a:lnTo>
                  <a:lnTo>
                    <a:pt x="391312" y="965200"/>
                  </a:lnTo>
                  <a:close/>
                </a:path>
                <a:path w="661670" h="5628005">
                  <a:moveTo>
                    <a:pt x="398826" y="990600"/>
                  </a:moveTo>
                  <a:lnTo>
                    <a:pt x="394716" y="990600"/>
                  </a:lnTo>
                  <a:lnTo>
                    <a:pt x="394716" y="977900"/>
                  </a:lnTo>
                  <a:lnTo>
                    <a:pt x="391667" y="977900"/>
                  </a:lnTo>
                  <a:lnTo>
                    <a:pt x="391667" y="966376"/>
                  </a:lnTo>
                  <a:lnTo>
                    <a:pt x="393585" y="972725"/>
                  </a:lnTo>
                  <a:lnTo>
                    <a:pt x="398826" y="990600"/>
                  </a:lnTo>
                  <a:close/>
                </a:path>
                <a:path w="661670" h="5628005">
                  <a:moveTo>
                    <a:pt x="406274" y="1016000"/>
                  </a:moveTo>
                  <a:lnTo>
                    <a:pt x="402335" y="1016000"/>
                  </a:lnTo>
                  <a:lnTo>
                    <a:pt x="402335" y="1003300"/>
                  </a:lnTo>
                  <a:lnTo>
                    <a:pt x="399287" y="1003300"/>
                  </a:lnTo>
                  <a:lnTo>
                    <a:pt x="399287" y="992172"/>
                  </a:lnTo>
                  <a:lnTo>
                    <a:pt x="406274" y="1016000"/>
                  </a:lnTo>
                  <a:close/>
                </a:path>
                <a:path w="661670" h="5628005">
                  <a:moveTo>
                    <a:pt x="409909" y="1028700"/>
                  </a:moveTo>
                  <a:lnTo>
                    <a:pt x="406908" y="1028700"/>
                  </a:lnTo>
                  <a:lnTo>
                    <a:pt x="406908" y="1018162"/>
                  </a:lnTo>
                  <a:lnTo>
                    <a:pt x="409909" y="1028700"/>
                  </a:lnTo>
                  <a:close/>
                </a:path>
                <a:path w="661670" h="5628005">
                  <a:moveTo>
                    <a:pt x="417143" y="1054100"/>
                  </a:moveTo>
                  <a:lnTo>
                    <a:pt x="413003" y="1054100"/>
                  </a:lnTo>
                  <a:lnTo>
                    <a:pt x="413003" y="1041400"/>
                  </a:lnTo>
                  <a:lnTo>
                    <a:pt x="409955" y="1041400"/>
                  </a:lnTo>
                  <a:lnTo>
                    <a:pt x="409922" y="1028700"/>
                  </a:lnTo>
                  <a:lnTo>
                    <a:pt x="417143" y="1054100"/>
                  </a:lnTo>
                  <a:close/>
                </a:path>
                <a:path w="661670" h="5628005">
                  <a:moveTo>
                    <a:pt x="420745" y="1066765"/>
                  </a:moveTo>
                  <a:lnTo>
                    <a:pt x="417575" y="1066765"/>
                  </a:lnTo>
                  <a:lnTo>
                    <a:pt x="417575" y="1055621"/>
                  </a:lnTo>
                  <a:lnTo>
                    <a:pt x="420745" y="1066765"/>
                  </a:lnTo>
                  <a:close/>
                </a:path>
                <a:path w="661670" h="5628005">
                  <a:moveTo>
                    <a:pt x="427760" y="1092200"/>
                  </a:moveTo>
                  <a:lnTo>
                    <a:pt x="423671" y="1092200"/>
                  </a:lnTo>
                  <a:lnTo>
                    <a:pt x="423671" y="1079500"/>
                  </a:lnTo>
                  <a:lnTo>
                    <a:pt x="420624" y="1079500"/>
                  </a:lnTo>
                  <a:lnTo>
                    <a:pt x="420745" y="1066765"/>
                  </a:lnTo>
                  <a:lnTo>
                    <a:pt x="427760" y="1092200"/>
                  </a:lnTo>
                  <a:close/>
                </a:path>
                <a:path w="661670" h="5628005">
                  <a:moveTo>
                    <a:pt x="431261" y="1104900"/>
                  </a:moveTo>
                  <a:lnTo>
                    <a:pt x="428243" y="1104900"/>
                  </a:lnTo>
                  <a:lnTo>
                    <a:pt x="428243" y="1093952"/>
                  </a:lnTo>
                  <a:lnTo>
                    <a:pt x="431261" y="1104900"/>
                  </a:lnTo>
                  <a:close/>
                </a:path>
                <a:path w="661670" h="5628005">
                  <a:moveTo>
                    <a:pt x="434739" y="1117600"/>
                  </a:moveTo>
                  <a:lnTo>
                    <a:pt x="431292" y="1117600"/>
                  </a:lnTo>
                  <a:lnTo>
                    <a:pt x="431263" y="1104900"/>
                  </a:lnTo>
                  <a:lnTo>
                    <a:pt x="434048" y="1115011"/>
                  </a:lnTo>
                  <a:lnTo>
                    <a:pt x="434739" y="1117600"/>
                  </a:lnTo>
                  <a:close/>
                </a:path>
                <a:path w="661670" h="5628005">
                  <a:moveTo>
                    <a:pt x="438130" y="1130300"/>
                  </a:moveTo>
                  <a:lnTo>
                    <a:pt x="435863" y="1130300"/>
                  </a:lnTo>
                  <a:lnTo>
                    <a:pt x="435863" y="1121810"/>
                  </a:lnTo>
                  <a:lnTo>
                    <a:pt x="438130" y="1130300"/>
                  </a:lnTo>
                  <a:close/>
                </a:path>
                <a:path w="661670" h="5628005">
                  <a:moveTo>
                    <a:pt x="441520" y="1143000"/>
                  </a:moveTo>
                  <a:lnTo>
                    <a:pt x="438911" y="1143000"/>
                  </a:lnTo>
                  <a:lnTo>
                    <a:pt x="438911" y="1133228"/>
                  </a:lnTo>
                  <a:lnTo>
                    <a:pt x="441520" y="1143000"/>
                  </a:lnTo>
                  <a:close/>
                </a:path>
                <a:path w="661670" h="5628005">
                  <a:moveTo>
                    <a:pt x="444911" y="1155700"/>
                  </a:moveTo>
                  <a:lnTo>
                    <a:pt x="441959" y="1155700"/>
                  </a:lnTo>
                  <a:lnTo>
                    <a:pt x="441959" y="1144645"/>
                  </a:lnTo>
                  <a:lnTo>
                    <a:pt x="444911" y="1155700"/>
                  </a:lnTo>
                  <a:close/>
                </a:path>
                <a:path w="661670" h="5628005">
                  <a:moveTo>
                    <a:pt x="461310" y="1219200"/>
                  </a:moveTo>
                  <a:lnTo>
                    <a:pt x="457200" y="1219200"/>
                  </a:lnTo>
                  <a:lnTo>
                    <a:pt x="457200" y="1206500"/>
                  </a:lnTo>
                  <a:lnTo>
                    <a:pt x="454151" y="1206500"/>
                  </a:lnTo>
                  <a:lnTo>
                    <a:pt x="454151" y="1193800"/>
                  </a:lnTo>
                  <a:lnTo>
                    <a:pt x="451103" y="1193800"/>
                  </a:lnTo>
                  <a:lnTo>
                    <a:pt x="451103" y="1181100"/>
                  </a:lnTo>
                  <a:lnTo>
                    <a:pt x="448055" y="1181100"/>
                  </a:lnTo>
                  <a:lnTo>
                    <a:pt x="448055" y="1168400"/>
                  </a:lnTo>
                  <a:lnTo>
                    <a:pt x="445008" y="1168400"/>
                  </a:lnTo>
                  <a:lnTo>
                    <a:pt x="444917" y="1155700"/>
                  </a:lnTo>
                  <a:lnTo>
                    <a:pt x="446847" y="1162952"/>
                  </a:lnTo>
                  <a:lnTo>
                    <a:pt x="459297" y="1211143"/>
                  </a:lnTo>
                  <a:lnTo>
                    <a:pt x="461310" y="1219200"/>
                  </a:lnTo>
                  <a:close/>
                </a:path>
                <a:path w="661670" h="5628005">
                  <a:moveTo>
                    <a:pt x="464482" y="1231900"/>
                  </a:moveTo>
                  <a:lnTo>
                    <a:pt x="461771" y="1231900"/>
                  </a:lnTo>
                  <a:lnTo>
                    <a:pt x="461771" y="1221048"/>
                  </a:lnTo>
                  <a:lnTo>
                    <a:pt x="464482" y="1231900"/>
                  </a:lnTo>
                  <a:close/>
                </a:path>
                <a:path w="661670" h="5628005">
                  <a:moveTo>
                    <a:pt x="467655" y="1244600"/>
                  </a:moveTo>
                  <a:lnTo>
                    <a:pt x="464819" y="1244600"/>
                  </a:lnTo>
                  <a:lnTo>
                    <a:pt x="464819" y="1233249"/>
                  </a:lnTo>
                  <a:lnTo>
                    <a:pt x="467655" y="1244600"/>
                  </a:lnTo>
                  <a:close/>
                </a:path>
                <a:path w="661670" h="5628005">
                  <a:moveTo>
                    <a:pt x="470827" y="1257300"/>
                  </a:moveTo>
                  <a:lnTo>
                    <a:pt x="467867" y="1257300"/>
                  </a:lnTo>
                  <a:lnTo>
                    <a:pt x="467867" y="1245451"/>
                  </a:lnTo>
                  <a:lnTo>
                    <a:pt x="470827" y="1257300"/>
                  </a:lnTo>
                  <a:close/>
                </a:path>
                <a:path w="661670" h="5628005">
                  <a:moveTo>
                    <a:pt x="473903" y="1270000"/>
                  </a:moveTo>
                  <a:lnTo>
                    <a:pt x="470916" y="1270000"/>
                  </a:lnTo>
                  <a:lnTo>
                    <a:pt x="470832" y="1257300"/>
                  </a:lnTo>
                  <a:lnTo>
                    <a:pt x="471397" y="1259581"/>
                  </a:lnTo>
                  <a:lnTo>
                    <a:pt x="473903" y="1270000"/>
                  </a:lnTo>
                  <a:close/>
                </a:path>
                <a:path w="661670" h="5628005">
                  <a:moveTo>
                    <a:pt x="476958" y="1282700"/>
                  </a:moveTo>
                  <a:lnTo>
                    <a:pt x="473963" y="1282700"/>
                  </a:lnTo>
                  <a:lnTo>
                    <a:pt x="473907" y="1270000"/>
                  </a:lnTo>
                  <a:lnTo>
                    <a:pt x="476958" y="1282700"/>
                  </a:lnTo>
                  <a:close/>
                </a:path>
                <a:path w="661670" h="5628005">
                  <a:moveTo>
                    <a:pt x="480013" y="1295400"/>
                  </a:moveTo>
                  <a:lnTo>
                    <a:pt x="477011" y="1295400"/>
                  </a:lnTo>
                  <a:lnTo>
                    <a:pt x="476961" y="1282700"/>
                  </a:lnTo>
                  <a:lnTo>
                    <a:pt x="480013" y="1295400"/>
                  </a:lnTo>
                  <a:close/>
                </a:path>
                <a:path w="661670" h="5628005">
                  <a:moveTo>
                    <a:pt x="483068" y="1308100"/>
                  </a:moveTo>
                  <a:lnTo>
                    <a:pt x="480059" y="1308100"/>
                  </a:lnTo>
                  <a:lnTo>
                    <a:pt x="480016" y="1295400"/>
                  </a:lnTo>
                  <a:lnTo>
                    <a:pt x="483068" y="1308100"/>
                  </a:lnTo>
                  <a:close/>
                </a:path>
                <a:path w="661670" h="5628005">
                  <a:moveTo>
                    <a:pt x="486036" y="1320800"/>
                  </a:moveTo>
                  <a:lnTo>
                    <a:pt x="483108" y="1320800"/>
                  </a:lnTo>
                  <a:lnTo>
                    <a:pt x="483070" y="1308100"/>
                  </a:lnTo>
                  <a:lnTo>
                    <a:pt x="486036" y="1320800"/>
                  </a:lnTo>
                  <a:close/>
                </a:path>
                <a:path w="661670" h="5628005">
                  <a:moveTo>
                    <a:pt x="489004" y="1333500"/>
                  </a:moveTo>
                  <a:lnTo>
                    <a:pt x="486155" y="1333500"/>
                  </a:lnTo>
                  <a:lnTo>
                    <a:pt x="486043" y="1320800"/>
                  </a:lnTo>
                  <a:lnTo>
                    <a:pt x="489004" y="1333500"/>
                  </a:lnTo>
                  <a:close/>
                </a:path>
                <a:path w="661670" h="5628005">
                  <a:moveTo>
                    <a:pt x="491972" y="1346200"/>
                  </a:moveTo>
                  <a:lnTo>
                    <a:pt x="489203" y="1346200"/>
                  </a:lnTo>
                  <a:lnTo>
                    <a:pt x="489203" y="1334351"/>
                  </a:lnTo>
                  <a:lnTo>
                    <a:pt x="491972" y="1346200"/>
                  </a:lnTo>
                  <a:close/>
                </a:path>
                <a:path w="661670" h="5628005">
                  <a:moveTo>
                    <a:pt x="494924" y="1358900"/>
                  </a:moveTo>
                  <a:lnTo>
                    <a:pt x="492251" y="1358900"/>
                  </a:lnTo>
                  <a:lnTo>
                    <a:pt x="492251" y="1347396"/>
                  </a:lnTo>
                  <a:lnTo>
                    <a:pt x="494539" y="1357185"/>
                  </a:lnTo>
                  <a:lnTo>
                    <a:pt x="494924" y="1358900"/>
                  </a:lnTo>
                  <a:close/>
                </a:path>
                <a:path w="661670" h="5628005">
                  <a:moveTo>
                    <a:pt x="500627" y="1384300"/>
                  </a:moveTo>
                  <a:lnTo>
                    <a:pt x="496824" y="1384300"/>
                  </a:lnTo>
                  <a:lnTo>
                    <a:pt x="496824" y="1371600"/>
                  </a:lnTo>
                  <a:lnTo>
                    <a:pt x="495300" y="1371600"/>
                  </a:lnTo>
                  <a:lnTo>
                    <a:pt x="495300" y="1360573"/>
                  </a:lnTo>
                  <a:lnTo>
                    <a:pt x="500627" y="1384300"/>
                  </a:lnTo>
                  <a:close/>
                </a:path>
                <a:path w="661670" h="5628005">
                  <a:moveTo>
                    <a:pt x="509046" y="1422393"/>
                  </a:moveTo>
                  <a:lnTo>
                    <a:pt x="505967" y="1422393"/>
                  </a:lnTo>
                  <a:lnTo>
                    <a:pt x="505967" y="1409700"/>
                  </a:lnTo>
                  <a:lnTo>
                    <a:pt x="502919" y="1409700"/>
                  </a:lnTo>
                  <a:lnTo>
                    <a:pt x="502919" y="1397000"/>
                  </a:lnTo>
                  <a:lnTo>
                    <a:pt x="501395" y="1397000"/>
                  </a:lnTo>
                  <a:lnTo>
                    <a:pt x="501395" y="1387724"/>
                  </a:lnTo>
                  <a:lnTo>
                    <a:pt x="505576" y="1406344"/>
                  </a:lnTo>
                  <a:lnTo>
                    <a:pt x="509046" y="1422393"/>
                  </a:lnTo>
                  <a:close/>
                </a:path>
                <a:path w="661670" h="5628005">
                  <a:moveTo>
                    <a:pt x="511793" y="1435100"/>
                  </a:moveTo>
                  <a:lnTo>
                    <a:pt x="509016" y="1435100"/>
                  </a:lnTo>
                  <a:lnTo>
                    <a:pt x="509046" y="1422393"/>
                  </a:lnTo>
                  <a:lnTo>
                    <a:pt x="511793" y="1435100"/>
                  </a:lnTo>
                  <a:close/>
                </a:path>
                <a:path w="661670" h="5628005">
                  <a:moveTo>
                    <a:pt x="514538" y="1447800"/>
                  </a:moveTo>
                  <a:lnTo>
                    <a:pt x="512063" y="1447800"/>
                  </a:lnTo>
                  <a:lnTo>
                    <a:pt x="512063" y="1436351"/>
                  </a:lnTo>
                  <a:lnTo>
                    <a:pt x="514538" y="1447800"/>
                  </a:lnTo>
                  <a:close/>
                </a:path>
                <a:path w="661670" h="5628005">
                  <a:moveTo>
                    <a:pt x="517245" y="1460500"/>
                  </a:moveTo>
                  <a:lnTo>
                    <a:pt x="515111" y="1460500"/>
                  </a:lnTo>
                  <a:lnTo>
                    <a:pt x="515111" y="1450450"/>
                  </a:lnTo>
                  <a:lnTo>
                    <a:pt x="516255" y="1455737"/>
                  </a:lnTo>
                  <a:lnTo>
                    <a:pt x="517245" y="1460500"/>
                  </a:lnTo>
                  <a:close/>
                </a:path>
                <a:path w="661670" h="5628005">
                  <a:moveTo>
                    <a:pt x="522526" y="1485900"/>
                  </a:moveTo>
                  <a:lnTo>
                    <a:pt x="519684" y="1485900"/>
                  </a:lnTo>
                  <a:lnTo>
                    <a:pt x="519684" y="1473200"/>
                  </a:lnTo>
                  <a:lnTo>
                    <a:pt x="518159" y="1473200"/>
                  </a:lnTo>
                  <a:lnTo>
                    <a:pt x="518159" y="1464899"/>
                  </a:lnTo>
                  <a:lnTo>
                    <a:pt x="522526" y="1485900"/>
                  </a:lnTo>
                  <a:close/>
                </a:path>
                <a:path w="661670" h="5628005">
                  <a:moveTo>
                    <a:pt x="525167" y="1498600"/>
                  </a:moveTo>
                  <a:lnTo>
                    <a:pt x="522732" y="1498600"/>
                  </a:lnTo>
                  <a:lnTo>
                    <a:pt x="522732" y="1486888"/>
                  </a:lnTo>
                  <a:lnTo>
                    <a:pt x="525167" y="1498600"/>
                  </a:lnTo>
                  <a:close/>
                </a:path>
                <a:path w="661670" h="5628005">
                  <a:moveTo>
                    <a:pt x="530295" y="1524000"/>
                  </a:moveTo>
                  <a:lnTo>
                    <a:pt x="527303" y="1524000"/>
                  </a:lnTo>
                  <a:lnTo>
                    <a:pt x="527303" y="1511300"/>
                  </a:lnTo>
                  <a:lnTo>
                    <a:pt x="525779" y="1511300"/>
                  </a:lnTo>
                  <a:lnTo>
                    <a:pt x="525779" y="1501546"/>
                  </a:lnTo>
                  <a:lnTo>
                    <a:pt x="526573" y="1505361"/>
                  </a:lnTo>
                  <a:lnTo>
                    <a:pt x="530295" y="1524000"/>
                  </a:lnTo>
                  <a:close/>
                </a:path>
                <a:path w="661670" h="5628005">
                  <a:moveTo>
                    <a:pt x="532831" y="1536700"/>
                  </a:moveTo>
                  <a:lnTo>
                    <a:pt x="530351" y="1536700"/>
                  </a:lnTo>
                  <a:lnTo>
                    <a:pt x="530297" y="1524000"/>
                  </a:lnTo>
                  <a:lnTo>
                    <a:pt x="532831" y="1536700"/>
                  </a:lnTo>
                  <a:close/>
                </a:path>
                <a:path w="661670" h="5628005">
                  <a:moveTo>
                    <a:pt x="537847" y="1562100"/>
                  </a:moveTo>
                  <a:lnTo>
                    <a:pt x="534924" y="1562100"/>
                  </a:lnTo>
                  <a:lnTo>
                    <a:pt x="534924" y="1549400"/>
                  </a:lnTo>
                  <a:lnTo>
                    <a:pt x="533400" y="1549400"/>
                  </a:lnTo>
                  <a:lnTo>
                    <a:pt x="533400" y="1539546"/>
                  </a:lnTo>
                  <a:lnTo>
                    <a:pt x="536528" y="1555211"/>
                  </a:lnTo>
                  <a:lnTo>
                    <a:pt x="537847" y="1562100"/>
                  </a:lnTo>
                  <a:close/>
                </a:path>
                <a:path w="661670" h="5628005">
                  <a:moveTo>
                    <a:pt x="540279" y="1574800"/>
                  </a:moveTo>
                  <a:lnTo>
                    <a:pt x="537971" y="1574800"/>
                  </a:lnTo>
                  <a:lnTo>
                    <a:pt x="537851" y="1562100"/>
                  </a:lnTo>
                  <a:lnTo>
                    <a:pt x="540279" y="1574800"/>
                  </a:lnTo>
                  <a:close/>
                </a:path>
                <a:path w="661670" h="5628005">
                  <a:moveTo>
                    <a:pt x="545144" y="1600200"/>
                  </a:moveTo>
                  <a:lnTo>
                    <a:pt x="542543" y="1600200"/>
                  </a:lnTo>
                  <a:lnTo>
                    <a:pt x="542543" y="1587500"/>
                  </a:lnTo>
                  <a:lnTo>
                    <a:pt x="541019" y="1587500"/>
                  </a:lnTo>
                  <a:lnTo>
                    <a:pt x="541019" y="1578663"/>
                  </a:lnTo>
                  <a:lnTo>
                    <a:pt x="545144" y="1600200"/>
                  </a:lnTo>
                  <a:close/>
                </a:path>
                <a:path w="661670" h="5628005">
                  <a:moveTo>
                    <a:pt x="547515" y="1612900"/>
                  </a:moveTo>
                  <a:lnTo>
                    <a:pt x="545592" y="1612900"/>
                  </a:lnTo>
                  <a:lnTo>
                    <a:pt x="545592" y="1602535"/>
                  </a:lnTo>
                  <a:lnTo>
                    <a:pt x="546118" y="1605286"/>
                  </a:lnTo>
                  <a:lnTo>
                    <a:pt x="547515" y="1612900"/>
                  </a:lnTo>
                  <a:close/>
                </a:path>
                <a:path w="661670" h="5628005">
                  <a:moveTo>
                    <a:pt x="549844" y="1625600"/>
                  </a:moveTo>
                  <a:lnTo>
                    <a:pt x="548640" y="1625600"/>
                  </a:lnTo>
                  <a:lnTo>
                    <a:pt x="548640" y="1619034"/>
                  </a:lnTo>
                  <a:lnTo>
                    <a:pt x="549844" y="1625600"/>
                  </a:lnTo>
                  <a:close/>
                </a:path>
                <a:path w="661670" h="5628005">
                  <a:moveTo>
                    <a:pt x="552173" y="1638300"/>
                  </a:moveTo>
                  <a:lnTo>
                    <a:pt x="550163" y="1638300"/>
                  </a:lnTo>
                  <a:lnTo>
                    <a:pt x="550163" y="1627343"/>
                  </a:lnTo>
                  <a:lnTo>
                    <a:pt x="552173" y="1638300"/>
                  </a:lnTo>
                  <a:close/>
                </a:path>
                <a:path w="661670" h="5628005">
                  <a:moveTo>
                    <a:pt x="554502" y="1651000"/>
                  </a:moveTo>
                  <a:lnTo>
                    <a:pt x="553211" y="1651000"/>
                  </a:lnTo>
                  <a:lnTo>
                    <a:pt x="553211" y="1643963"/>
                  </a:lnTo>
                  <a:lnTo>
                    <a:pt x="554502" y="1651000"/>
                  </a:lnTo>
                  <a:close/>
                </a:path>
                <a:path w="661670" h="5628005">
                  <a:moveTo>
                    <a:pt x="558991" y="1676400"/>
                  </a:moveTo>
                  <a:lnTo>
                    <a:pt x="556259" y="1676400"/>
                  </a:lnTo>
                  <a:lnTo>
                    <a:pt x="556259" y="1663700"/>
                  </a:lnTo>
                  <a:lnTo>
                    <a:pt x="554735" y="1663700"/>
                  </a:lnTo>
                  <a:lnTo>
                    <a:pt x="554735" y="1652274"/>
                  </a:lnTo>
                  <a:lnTo>
                    <a:pt x="555342" y="1655581"/>
                  </a:lnTo>
                  <a:lnTo>
                    <a:pt x="558991" y="1676400"/>
                  </a:lnTo>
                  <a:close/>
                </a:path>
                <a:path w="661670" h="5628005">
                  <a:moveTo>
                    <a:pt x="563444" y="1701800"/>
                  </a:moveTo>
                  <a:lnTo>
                    <a:pt x="560832" y="1701800"/>
                  </a:lnTo>
                  <a:lnTo>
                    <a:pt x="560832" y="1689100"/>
                  </a:lnTo>
                  <a:lnTo>
                    <a:pt x="559308" y="1689100"/>
                  </a:lnTo>
                  <a:lnTo>
                    <a:pt x="559308" y="1678203"/>
                  </a:lnTo>
                  <a:lnTo>
                    <a:pt x="563444" y="1701800"/>
                  </a:lnTo>
                  <a:close/>
                </a:path>
                <a:path w="661670" h="5628005">
                  <a:moveTo>
                    <a:pt x="567726" y="1727200"/>
                  </a:moveTo>
                  <a:lnTo>
                    <a:pt x="565403" y="1727200"/>
                  </a:lnTo>
                  <a:lnTo>
                    <a:pt x="565403" y="1714500"/>
                  </a:lnTo>
                  <a:lnTo>
                    <a:pt x="563879" y="1714500"/>
                  </a:lnTo>
                  <a:lnTo>
                    <a:pt x="563879" y="1704284"/>
                  </a:lnTo>
                  <a:lnTo>
                    <a:pt x="564197" y="1706093"/>
                  </a:lnTo>
                  <a:lnTo>
                    <a:pt x="567726" y="1727200"/>
                  </a:lnTo>
                  <a:close/>
                </a:path>
                <a:path w="661670" h="5628005">
                  <a:moveTo>
                    <a:pt x="569850" y="1739900"/>
                  </a:moveTo>
                  <a:lnTo>
                    <a:pt x="568451" y="1739900"/>
                  </a:lnTo>
                  <a:lnTo>
                    <a:pt x="568451" y="1731535"/>
                  </a:lnTo>
                  <a:lnTo>
                    <a:pt x="569850" y="1739900"/>
                  </a:lnTo>
                  <a:close/>
                </a:path>
                <a:path w="661670" h="5628005">
                  <a:moveTo>
                    <a:pt x="574030" y="1765300"/>
                  </a:moveTo>
                  <a:lnTo>
                    <a:pt x="571500" y="1765300"/>
                  </a:lnTo>
                  <a:lnTo>
                    <a:pt x="571500" y="1752600"/>
                  </a:lnTo>
                  <a:lnTo>
                    <a:pt x="569976" y="1752600"/>
                  </a:lnTo>
                  <a:lnTo>
                    <a:pt x="569854" y="1739900"/>
                  </a:lnTo>
                  <a:lnTo>
                    <a:pt x="572680" y="1756820"/>
                  </a:lnTo>
                  <a:lnTo>
                    <a:pt x="574030" y="1765300"/>
                  </a:lnTo>
                  <a:close/>
                </a:path>
                <a:path w="661670" h="5628005">
                  <a:moveTo>
                    <a:pt x="576053" y="1778000"/>
                  </a:moveTo>
                  <a:lnTo>
                    <a:pt x="574548" y="1778000"/>
                  </a:lnTo>
                  <a:lnTo>
                    <a:pt x="574548" y="1768548"/>
                  </a:lnTo>
                  <a:lnTo>
                    <a:pt x="576053" y="1778000"/>
                  </a:lnTo>
                  <a:close/>
                </a:path>
                <a:path w="661670" h="5628005">
                  <a:moveTo>
                    <a:pt x="578075" y="1790700"/>
                  </a:moveTo>
                  <a:lnTo>
                    <a:pt x="576071" y="1790700"/>
                  </a:lnTo>
                  <a:lnTo>
                    <a:pt x="576053" y="1778000"/>
                  </a:lnTo>
                  <a:lnTo>
                    <a:pt x="578075" y="1790700"/>
                  </a:lnTo>
                  <a:close/>
                </a:path>
                <a:path w="661670" h="5628005">
                  <a:moveTo>
                    <a:pt x="580097" y="1803400"/>
                  </a:moveTo>
                  <a:lnTo>
                    <a:pt x="579119" y="1803400"/>
                  </a:lnTo>
                  <a:lnTo>
                    <a:pt x="579119" y="1797261"/>
                  </a:lnTo>
                  <a:lnTo>
                    <a:pt x="580097" y="1803400"/>
                  </a:lnTo>
                  <a:close/>
                </a:path>
                <a:path w="661670" h="5628005">
                  <a:moveTo>
                    <a:pt x="582047" y="1816100"/>
                  </a:moveTo>
                  <a:lnTo>
                    <a:pt x="580643" y="1816100"/>
                  </a:lnTo>
                  <a:lnTo>
                    <a:pt x="580643" y="1806833"/>
                  </a:lnTo>
                  <a:lnTo>
                    <a:pt x="582047" y="1816100"/>
                  </a:lnTo>
                  <a:close/>
                </a:path>
                <a:path w="661670" h="5628005">
                  <a:moveTo>
                    <a:pt x="585894" y="1841500"/>
                  </a:moveTo>
                  <a:lnTo>
                    <a:pt x="583692" y="1841500"/>
                  </a:lnTo>
                  <a:lnTo>
                    <a:pt x="583692" y="1828800"/>
                  </a:lnTo>
                  <a:lnTo>
                    <a:pt x="582167" y="1828800"/>
                  </a:lnTo>
                  <a:lnTo>
                    <a:pt x="582055" y="1816100"/>
                  </a:lnTo>
                  <a:lnTo>
                    <a:pt x="585894" y="1841500"/>
                  </a:lnTo>
                  <a:close/>
                </a:path>
                <a:path w="661670" h="5628005">
                  <a:moveTo>
                    <a:pt x="587815" y="1854200"/>
                  </a:moveTo>
                  <a:lnTo>
                    <a:pt x="586740" y="1854200"/>
                  </a:lnTo>
                  <a:lnTo>
                    <a:pt x="586740" y="1847091"/>
                  </a:lnTo>
                  <a:lnTo>
                    <a:pt x="587815" y="1854200"/>
                  </a:lnTo>
                  <a:close/>
                </a:path>
                <a:path w="661670" h="5628005">
                  <a:moveTo>
                    <a:pt x="589661" y="1866900"/>
                  </a:moveTo>
                  <a:lnTo>
                    <a:pt x="588263" y="1866900"/>
                  </a:lnTo>
                  <a:lnTo>
                    <a:pt x="588263" y="1857166"/>
                  </a:lnTo>
                  <a:lnTo>
                    <a:pt x="589661" y="1866900"/>
                  </a:lnTo>
                  <a:close/>
                </a:path>
                <a:path w="661670" h="5628005">
                  <a:moveTo>
                    <a:pt x="595131" y="1905000"/>
                  </a:moveTo>
                  <a:lnTo>
                    <a:pt x="592835" y="1905000"/>
                  </a:lnTo>
                  <a:lnTo>
                    <a:pt x="592835" y="1892300"/>
                  </a:lnTo>
                  <a:lnTo>
                    <a:pt x="591311" y="1892300"/>
                  </a:lnTo>
                  <a:lnTo>
                    <a:pt x="591311" y="1879600"/>
                  </a:lnTo>
                  <a:lnTo>
                    <a:pt x="589787" y="1879600"/>
                  </a:lnTo>
                  <a:lnTo>
                    <a:pt x="589674" y="1866900"/>
                  </a:lnTo>
                  <a:lnTo>
                    <a:pt x="595131" y="1905000"/>
                  </a:lnTo>
                  <a:close/>
                </a:path>
                <a:path w="661670" h="5628005">
                  <a:moveTo>
                    <a:pt x="596892" y="1917700"/>
                  </a:moveTo>
                  <a:lnTo>
                    <a:pt x="595884" y="1917700"/>
                  </a:lnTo>
                  <a:lnTo>
                    <a:pt x="595884" y="1910249"/>
                  </a:lnTo>
                  <a:lnTo>
                    <a:pt x="596892" y="1917700"/>
                  </a:lnTo>
                  <a:close/>
                </a:path>
                <a:path w="661670" h="5628005">
                  <a:moveTo>
                    <a:pt x="598611" y="1930400"/>
                  </a:moveTo>
                  <a:lnTo>
                    <a:pt x="597408" y="1930400"/>
                  </a:lnTo>
                  <a:lnTo>
                    <a:pt x="597408" y="1921507"/>
                  </a:lnTo>
                  <a:lnTo>
                    <a:pt x="598611" y="1930400"/>
                  </a:lnTo>
                  <a:close/>
                </a:path>
                <a:path w="661670" h="5628005">
                  <a:moveTo>
                    <a:pt x="600331" y="1943100"/>
                  </a:moveTo>
                  <a:lnTo>
                    <a:pt x="598932" y="1943100"/>
                  </a:lnTo>
                  <a:lnTo>
                    <a:pt x="598932" y="1932765"/>
                  </a:lnTo>
                  <a:lnTo>
                    <a:pt x="600331" y="1943100"/>
                  </a:lnTo>
                  <a:close/>
                </a:path>
                <a:path w="661670" h="5628005">
                  <a:moveTo>
                    <a:pt x="602049" y="1955790"/>
                  </a:moveTo>
                  <a:lnTo>
                    <a:pt x="600455" y="1955790"/>
                  </a:lnTo>
                  <a:lnTo>
                    <a:pt x="600333" y="1943100"/>
                  </a:lnTo>
                  <a:lnTo>
                    <a:pt x="602049" y="1955790"/>
                  </a:lnTo>
                  <a:close/>
                </a:path>
                <a:path w="661670" h="5628005">
                  <a:moveTo>
                    <a:pt x="603716" y="1968500"/>
                  </a:moveTo>
                  <a:lnTo>
                    <a:pt x="601979" y="1968500"/>
                  </a:lnTo>
                  <a:lnTo>
                    <a:pt x="602049" y="1955790"/>
                  </a:lnTo>
                  <a:lnTo>
                    <a:pt x="602862" y="1961798"/>
                  </a:lnTo>
                  <a:lnTo>
                    <a:pt x="603716" y="1968500"/>
                  </a:lnTo>
                  <a:close/>
                </a:path>
                <a:path w="661670" h="5628005">
                  <a:moveTo>
                    <a:pt x="608573" y="2006600"/>
                  </a:moveTo>
                  <a:lnTo>
                    <a:pt x="608076" y="2006600"/>
                  </a:lnTo>
                  <a:lnTo>
                    <a:pt x="608076" y="2002694"/>
                  </a:lnTo>
                  <a:lnTo>
                    <a:pt x="608573" y="2006600"/>
                  </a:lnTo>
                  <a:close/>
                </a:path>
                <a:path w="661670" h="5628005">
                  <a:moveTo>
                    <a:pt x="611666" y="2032000"/>
                  </a:moveTo>
                  <a:lnTo>
                    <a:pt x="609600" y="2032000"/>
                  </a:lnTo>
                  <a:lnTo>
                    <a:pt x="609600" y="2014721"/>
                  </a:lnTo>
                  <a:lnTo>
                    <a:pt x="611666" y="2032000"/>
                  </a:lnTo>
                  <a:close/>
                </a:path>
                <a:path w="661670" h="5628005">
                  <a:moveTo>
                    <a:pt x="621840" y="2120895"/>
                  </a:moveTo>
                  <a:lnTo>
                    <a:pt x="620267" y="2120895"/>
                  </a:lnTo>
                  <a:lnTo>
                    <a:pt x="620267" y="2108200"/>
                  </a:lnTo>
                  <a:lnTo>
                    <a:pt x="618743" y="2108200"/>
                  </a:lnTo>
                  <a:lnTo>
                    <a:pt x="618743" y="2095500"/>
                  </a:lnTo>
                  <a:lnTo>
                    <a:pt x="617219" y="2095500"/>
                  </a:lnTo>
                  <a:lnTo>
                    <a:pt x="617219" y="2082800"/>
                  </a:lnTo>
                  <a:lnTo>
                    <a:pt x="615695" y="2082800"/>
                  </a:lnTo>
                  <a:lnTo>
                    <a:pt x="615695" y="2070100"/>
                  </a:lnTo>
                  <a:lnTo>
                    <a:pt x="614171" y="2070100"/>
                  </a:lnTo>
                  <a:lnTo>
                    <a:pt x="614171" y="2057400"/>
                  </a:lnTo>
                  <a:lnTo>
                    <a:pt x="612648" y="2057400"/>
                  </a:lnTo>
                  <a:lnTo>
                    <a:pt x="612648" y="2040201"/>
                  </a:lnTo>
                  <a:lnTo>
                    <a:pt x="615672" y="2065485"/>
                  </a:lnTo>
                  <a:lnTo>
                    <a:pt x="621500" y="2117616"/>
                  </a:lnTo>
                  <a:lnTo>
                    <a:pt x="621840" y="2120895"/>
                  </a:lnTo>
                  <a:close/>
                </a:path>
                <a:path w="661670" h="5628005">
                  <a:moveTo>
                    <a:pt x="623161" y="2133600"/>
                  </a:moveTo>
                  <a:lnTo>
                    <a:pt x="621792" y="2133600"/>
                  </a:lnTo>
                  <a:lnTo>
                    <a:pt x="621840" y="2120895"/>
                  </a:lnTo>
                  <a:lnTo>
                    <a:pt x="623161" y="2133600"/>
                  </a:lnTo>
                  <a:close/>
                </a:path>
                <a:path w="661670" h="5628005">
                  <a:moveTo>
                    <a:pt x="624482" y="2146300"/>
                  </a:moveTo>
                  <a:lnTo>
                    <a:pt x="623316" y="2146300"/>
                  </a:lnTo>
                  <a:lnTo>
                    <a:pt x="623316" y="2135081"/>
                  </a:lnTo>
                  <a:lnTo>
                    <a:pt x="624482" y="2146300"/>
                  </a:lnTo>
                  <a:close/>
                </a:path>
                <a:path w="661670" h="5628005">
                  <a:moveTo>
                    <a:pt x="625802" y="2159000"/>
                  </a:moveTo>
                  <a:lnTo>
                    <a:pt x="624840" y="2159000"/>
                  </a:lnTo>
                  <a:lnTo>
                    <a:pt x="624840" y="2149739"/>
                  </a:lnTo>
                  <a:lnTo>
                    <a:pt x="625802" y="2159000"/>
                  </a:lnTo>
                  <a:close/>
                </a:path>
                <a:path w="661670" h="5628005">
                  <a:moveTo>
                    <a:pt x="627109" y="2171700"/>
                  </a:moveTo>
                  <a:lnTo>
                    <a:pt x="626363" y="2171700"/>
                  </a:lnTo>
                  <a:lnTo>
                    <a:pt x="626363" y="2164395"/>
                  </a:lnTo>
                  <a:lnTo>
                    <a:pt x="627109" y="2171700"/>
                  </a:lnTo>
                  <a:close/>
                </a:path>
                <a:path w="661670" h="5628005">
                  <a:moveTo>
                    <a:pt x="628329" y="2184400"/>
                  </a:moveTo>
                  <a:lnTo>
                    <a:pt x="627887" y="2184400"/>
                  </a:lnTo>
                  <a:lnTo>
                    <a:pt x="627887" y="2179803"/>
                  </a:lnTo>
                  <a:lnTo>
                    <a:pt x="628329" y="2184400"/>
                  </a:lnTo>
                  <a:close/>
                </a:path>
                <a:path w="661670" h="5628005">
                  <a:moveTo>
                    <a:pt x="630769" y="2209800"/>
                  </a:moveTo>
                  <a:lnTo>
                    <a:pt x="629411" y="2209800"/>
                  </a:lnTo>
                  <a:lnTo>
                    <a:pt x="629411" y="2195667"/>
                  </a:lnTo>
                  <a:lnTo>
                    <a:pt x="630769" y="2209800"/>
                  </a:lnTo>
                  <a:close/>
                </a:path>
                <a:path w="661670" h="5628005">
                  <a:moveTo>
                    <a:pt x="631989" y="2222500"/>
                  </a:moveTo>
                  <a:lnTo>
                    <a:pt x="630935" y="2222500"/>
                  </a:lnTo>
                  <a:lnTo>
                    <a:pt x="630935" y="2211531"/>
                  </a:lnTo>
                  <a:lnTo>
                    <a:pt x="631989" y="2222500"/>
                  </a:lnTo>
                  <a:close/>
                </a:path>
                <a:path w="661670" h="5628005">
                  <a:moveTo>
                    <a:pt x="633113" y="2235200"/>
                  </a:moveTo>
                  <a:lnTo>
                    <a:pt x="632459" y="2235200"/>
                  </a:lnTo>
                  <a:lnTo>
                    <a:pt x="632459" y="2227813"/>
                  </a:lnTo>
                  <a:lnTo>
                    <a:pt x="633113" y="2235200"/>
                  </a:lnTo>
                  <a:close/>
                </a:path>
                <a:path w="661670" h="5628005">
                  <a:moveTo>
                    <a:pt x="635362" y="2260600"/>
                  </a:moveTo>
                  <a:lnTo>
                    <a:pt x="633984" y="2260600"/>
                  </a:lnTo>
                  <a:lnTo>
                    <a:pt x="633984" y="2245030"/>
                  </a:lnTo>
                  <a:lnTo>
                    <a:pt x="635362" y="2260600"/>
                  </a:lnTo>
                  <a:close/>
                </a:path>
                <a:path w="661670" h="5628005">
                  <a:moveTo>
                    <a:pt x="636486" y="2273300"/>
                  </a:moveTo>
                  <a:lnTo>
                    <a:pt x="635508" y="2273300"/>
                  </a:lnTo>
                  <a:lnTo>
                    <a:pt x="635508" y="2262247"/>
                  </a:lnTo>
                  <a:lnTo>
                    <a:pt x="636486" y="2273300"/>
                  </a:lnTo>
                  <a:close/>
                </a:path>
                <a:path w="661670" h="5628005">
                  <a:moveTo>
                    <a:pt x="637525" y="2286000"/>
                  </a:moveTo>
                  <a:lnTo>
                    <a:pt x="637032" y="2286000"/>
                  </a:lnTo>
                  <a:lnTo>
                    <a:pt x="637032" y="2279887"/>
                  </a:lnTo>
                  <a:lnTo>
                    <a:pt x="637525" y="2286000"/>
                  </a:lnTo>
                  <a:close/>
                </a:path>
                <a:path w="661670" h="5628005">
                  <a:moveTo>
                    <a:pt x="639573" y="2311400"/>
                  </a:moveTo>
                  <a:lnTo>
                    <a:pt x="638555" y="2311400"/>
                  </a:lnTo>
                  <a:lnTo>
                    <a:pt x="638555" y="2298778"/>
                  </a:lnTo>
                  <a:lnTo>
                    <a:pt x="639573" y="2311400"/>
                  </a:lnTo>
                  <a:close/>
                </a:path>
                <a:path w="661670" h="5628005">
                  <a:moveTo>
                    <a:pt x="640598" y="2324100"/>
                  </a:moveTo>
                  <a:lnTo>
                    <a:pt x="640079" y="2324100"/>
                  </a:lnTo>
                  <a:lnTo>
                    <a:pt x="640079" y="2317673"/>
                  </a:lnTo>
                  <a:lnTo>
                    <a:pt x="640598" y="2324100"/>
                  </a:lnTo>
                  <a:close/>
                </a:path>
                <a:path w="661670" h="5628005">
                  <a:moveTo>
                    <a:pt x="642480" y="2349500"/>
                  </a:moveTo>
                  <a:lnTo>
                    <a:pt x="641603" y="2349500"/>
                  </a:lnTo>
                  <a:lnTo>
                    <a:pt x="641603" y="2337478"/>
                  </a:lnTo>
                  <a:lnTo>
                    <a:pt x="642480" y="2349500"/>
                  </a:lnTo>
                  <a:close/>
                </a:path>
                <a:path w="661670" h="5628005">
                  <a:moveTo>
                    <a:pt x="644332" y="2374900"/>
                  </a:moveTo>
                  <a:lnTo>
                    <a:pt x="643127" y="2374900"/>
                  </a:lnTo>
                  <a:lnTo>
                    <a:pt x="643127" y="2358376"/>
                  </a:lnTo>
                  <a:lnTo>
                    <a:pt x="644332" y="2374900"/>
                  </a:lnTo>
                  <a:close/>
                </a:path>
                <a:path w="661670" h="5628005">
                  <a:moveTo>
                    <a:pt x="645208" y="2387600"/>
                  </a:moveTo>
                  <a:lnTo>
                    <a:pt x="644651" y="2387600"/>
                  </a:lnTo>
                  <a:lnTo>
                    <a:pt x="644651" y="2379274"/>
                  </a:lnTo>
                  <a:lnTo>
                    <a:pt x="645208" y="2387600"/>
                  </a:lnTo>
                  <a:close/>
                </a:path>
                <a:path w="661670" h="5628005">
                  <a:moveTo>
                    <a:pt x="646864" y="2413000"/>
                  </a:moveTo>
                  <a:lnTo>
                    <a:pt x="646176" y="2413000"/>
                  </a:lnTo>
                  <a:lnTo>
                    <a:pt x="646176" y="2402440"/>
                  </a:lnTo>
                  <a:lnTo>
                    <a:pt x="646864" y="2413000"/>
                  </a:lnTo>
                  <a:close/>
                </a:path>
                <a:path w="661670" h="5628005">
                  <a:moveTo>
                    <a:pt x="648488" y="2438400"/>
                  </a:moveTo>
                  <a:lnTo>
                    <a:pt x="647700" y="2438400"/>
                  </a:lnTo>
                  <a:lnTo>
                    <a:pt x="647700" y="2425812"/>
                  </a:lnTo>
                  <a:lnTo>
                    <a:pt x="648248" y="2434223"/>
                  </a:lnTo>
                  <a:lnTo>
                    <a:pt x="648488" y="2438400"/>
                  </a:lnTo>
                  <a:close/>
                </a:path>
                <a:path w="661670" h="5628005">
                  <a:moveTo>
                    <a:pt x="649949" y="2463800"/>
                  </a:moveTo>
                  <a:lnTo>
                    <a:pt x="649224" y="2463800"/>
                  </a:lnTo>
                  <a:lnTo>
                    <a:pt x="649224" y="2451189"/>
                  </a:lnTo>
                  <a:lnTo>
                    <a:pt x="649949" y="2463800"/>
                  </a:lnTo>
                  <a:close/>
                </a:path>
                <a:path w="661670" h="5628005">
                  <a:moveTo>
                    <a:pt x="651317" y="2487597"/>
                  </a:moveTo>
                  <a:lnTo>
                    <a:pt x="650748" y="2487597"/>
                  </a:lnTo>
                  <a:lnTo>
                    <a:pt x="650748" y="2477694"/>
                  </a:lnTo>
                  <a:lnTo>
                    <a:pt x="651317" y="2487597"/>
                  </a:lnTo>
                  <a:close/>
                </a:path>
                <a:path w="661670" h="5628005">
                  <a:moveTo>
                    <a:pt x="652662" y="2514600"/>
                  </a:moveTo>
                  <a:lnTo>
                    <a:pt x="652271" y="2514600"/>
                  </a:lnTo>
                  <a:lnTo>
                    <a:pt x="652271" y="2506756"/>
                  </a:lnTo>
                  <a:lnTo>
                    <a:pt x="652662" y="2514600"/>
                  </a:lnTo>
                  <a:close/>
                </a:path>
                <a:path w="661670" h="5628005">
                  <a:moveTo>
                    <a:pt x="654471" y="2552700"/>
                  </a:moveTo>
                  <a:lnTo>
                    <a:pt x="653795" y="2552700"/>
                  </a:lnTo>
                  <a:lnTo>
                    <a:pt x="653795" y="2537354"/>
                  </a:lnTo>
                  <a:lnTo>
                    <a:pt x="653984" y="2541135"/>
                  </a:lnTo>
                  <a:lnTo>
                    <a:pt x="654471" y="2552700"/>
                  </a:lnTo>
                  <a:close/>
                </a:path>
                <a:path w="661670" h="5628005">
                  <a:moveTo>
                    <a:pt x="656076" y="2590800"/>
                  </a:moveTo>
                  <a:lnTo>
                    <a:pt x="655319" y="2590800"/>
                  </a:lnTo>
                  <a:lnTo>
                    <a:pt x="655319" y="2572842"/>
                  </a:lnTo>
                  <a:lnTo>
                    <a:pt x="656076" y="2590800"/>
                  </a:lnTo>
                  <a:close/>
                </a:path>
                <a:path w="661670" h="5628005">
                  <a:moveTo>
                    <a:pt x="657420" y="2628900"/>
                  </a:moveTo>
                  <a:lnTo>
                    <a:pt x="656843" y="2628900"/>
                  </a:lnTo>
                  <a:lnTo>
                    <a:pt x="656843" y="2612180"/>
                  </a:lnTo>
                  <a:lnTo>
                    <a:pt x="657420" y="2628900"/>
                  </a:lnTo>
                  <a:close/>
                </a:path>
                <a:path w="661670" h="5628005">
                  <a:moveTo>
                    <a:pt x="658592" y="2667000"/>
                  </a:moveTo>
                  <a:lnTo>
                    <a:pt x="658367" y="2667000"/>
                  </a:lnTo>
                  <a:lnTo>
                    <a:pt x="658367" y="2658625"/>
                  </a:lnTo>
                  <a:lnTo>
                    <a:pt x="658592" y="2667000"/>
                  </a:lnTo>
                  <a:close/>
                </a:path>
                <a:path w="661670" h="5628005">
                  <a:moveTo>
                    <a:pt x="660323" y="2743200"/>
                  </a:moveTo>
                  <a:lnTo>
                    <a:pt x="659892" y="2743200"/>
                  </a:lnTo>
                  <a:lnTo>
                    <a:pt x="659892" y="2720650"/>
                  </a:lnTo>
                  <a:lnTo>
                    <a:pt x="660323" y="2743200"/>
                  </a:lnTo>
                  <a:close/>
                </a:path>
                <a:path w="661670" h="5628005">
                  <a:moveTo>
                    <a:pt x="658354" y="3073399"/>
                  </a:moveTo>
                  <a:lnTo>
                    <a:pt x="659892" y="2997200"/>
                  </a:lnTo>
                  <a:lnTo>
                    <a:pt x="661350" y="2882899"/>
                  </a:lnTo>
                  <a:lnTo>
                    <a:pt x="661207" y="2920164"/>
                  </a:lnTo>
                  <a:lnTo>
                    <a:pt x="660584" y="2974549"/>
                  </a:lnTo>
                  <a:lnTo>
                    <a:pt x="659548" y="3028780"/>
                  </a:lnTo>
                  <a:lnTo>
                    <a:pt x="658354" y="3073399"/>
                  </a:lnTo>
                  <a:close/>
                </a:path>
                <a:path w="661670" h="5628005">
                  <a:moveTo>
                    <a:pt x="652228" y="3225798"/>
                  </a:moveTo>
                  <a:lnTo>
                    <a:pt x="657989" y="3082851"/>
                  </a:lnTo>
                  <a:lnTo>
                    <a:pt x="656246" y="3136770"/>
                  </a:lnTo>
                  <a:lnTo>
                    <a:pt x="653984" y="3190522"/>
                  </a:lnTo>
                  <a:lnTo>
                    <a:pt x="652228" y="3225798"/>
                  </a:lnTo>
                  <a:close/>
                </a:path>
                <a:path w="661670" h="5628005">
                  <a:moveTo>
                    <a:pt x="644761" y="3350767"/>
                  </a:moveTo>
                  <a:lnTo>
                    <a:pt x="652228" y="3225798"/>
                  </a:lnTo>
                  <a:lnTo>
                    <a:pt x="651317" y="3244108"/>
                  </a:lnTo>
                  <a:lnTo>
                    <a:pt x="648248" y="3297524"/>
                  </a:lnTo>
                  <a:lnTo>
                    <a:pt x="644761" y="3350767"/>
                  </a:lnTo>
                  <a:close/>
                </a:path>
                <a:path w="661670" h="5628005">
                  <a:moveTo>
                    <a:pt x="624917" y="3581408"/>
                  </a:moveTo>
                  <a:lnTo>
                    <a:pt x="638711" y="3431122"/>
                  </a:lnTo>
                  <a:lnTo>
                    <a:pt x="636647" y="3456725"/>
                  </a:lnTo>
                  <a:lnTo>
                    <a:pt x="631989" y="3509433"/>
                  </a:lnTo>
                  <a:lnTo>
                    <a:pt x="626939" y="3561956"/>
                  </a:lnTo>
                  <a:lnTo>
                    <a:pt x="624917" y="3581408"/>
                  </a:lnTo>
                  <a:close/>
                </a:path>
                <a:path w="661670" h="5628005">
                  <a:moveTo>
                    <a:pt x="591784" y="3850296"/>
                  </a:moveTo>
                  <a:lnTo>
                    <a:pt x="600455" y="3784600"/>
                  </a:lnTo>
                  <a:lnTo>
                    <a:pt x="600904" y="3784600"/>
                  </a:lnTo>
                  <a:lnTo>
                    <a:pt x="595884" y="3821684"/>
                  </a:lnTo>
                  <a:lnTo>
                    <a:pt x="591784" y="3850296"/>
                  </a:lnTo>
                  <a:close/>
                </a:path>
                <a:path w="661670" h="5628005">
                  <a:moveTo>
                    <a:pt x="580257" y="3927523"/>
                  </a:moveTo>
                  <a:lnTo>
                    <a:pt x="582167" y="3911600"/>
                  </a:lnTo>
                  <a:lnTo>
                    <a:pt x="582692" y="3911600"/>
                  </a:lnTo>
                  <a:lnTo>
                    <a:pt x="580791" y="3924170"/>
                  </a:lnTo>
                  <a:lnTo>
                    <a:pt x="580257" y="3927523"/>
                  </a:lnTo>
                  <a:close/>
                </a:path>
                <a:path w="661670" h="5628005">
                  <a:moveTo>
                    <a:pt x="558395" y="4058904"/>
                  </a:moveTo>
                  <a:lnTo>
                    <a:pt x="559308" y="4051300"/>
                  </a:lnTo>
                  <a:lnTo>
                    <a:pt x="562721" y="4034234"/>
                  </a:lnTo>
                  <a:lnTo>
                    <a:pt x="558395" y="4058904"/>
                  </a:lnTo>
                  <a:close/>
                </a:path>
                <a:path w="661670" h="5628005">
                  <a:moveTo>
                    <a:pt x="514714" y="4283213"/>
                  </a:moveTo>
                  <a:lnTo>
                    <a:pt x="515111" y="4279900"/>
                  </a:lnTo>
                  <a:lnTo>
                    <a:pt x="520374" y="4256285"/>
                  </a:lnTo>
                  <a:lnTo>
                    <a:pt x="516255" y="4276090"/>
                  </a:lnTo>
                  <a:lnTo>
                    <a:pt x="514714" y="4283213"/>
                  </a:lnTo>
                  <a:close/>
                </a:path>
                <a:path w="661670" h="5628005">
                  <a:moveTo>
                    <a:pt x="501192" y="4345095"/>
                  </a:moveTo>
                  <a:lnTo>
                    <a:pt x="501395" y="4343400"/>
                  </a:lnTo>
                  <a:lnTo>
                    <a:pt x="504408" y="4330692"/>
                  </a:lnTo>
                  <a:lnTo>
                    <a:pt x="501192" y="4345095"/>
                  </a:lnTo>
                  <a:close/>
                </a:path>
                <a:path w="661670" h="5628005">
                  <a:moveTo>
                    <a:pt x="497898" y="4359848"/>
                  </a:moveTo>
                  <a:lnTo>
                    <a:pt x="498348" y="4356100"/>
                  </a:lnTo>
                  <a:lnTo>
                    <a:pt x="498735" y="4356100"/>
                  </a:lnTo>
                  <a:lnTo>
                    <a:pt x="497898" y="4359848"/>
                  </a:lnTo>
                  <a:close/>
                </a:path>
                <a:path w="661670" h="5628005">
                  <a:moveTo>
                    <a:pt x="494603" y="4374605"/>
                  </a:moveTo>
                  <a:lnTo>
                    <a:pt x="495300" y="4368800"/>
                  </a:lnTo>
                  <a:lnTo>
                    <a:pt x="495899" y="4368800"/>
                  </a:lnTo>
                  <a:lnTo>
                    <a:pt x="494603" y="4374605"/>
                  </a:lnTo>
                  <a:close/>
                </a:path>
                <a:path w="661670" h="5628005">
                  <a:moveTo>
                    <a:pt x="488356" y="4401259"/>
                  </a:moveTo>
                  <a:lnTo>
                    <a:pt x="489203" y="4394200"/>
                  </a:lnTo>
                  <a:lnTo>
                    <a:pt x="490011" y="4394200"/>
                  </a:lnTo>
                  <a:lnTo>
                    <a:pt x="488356" y="4401259"/>
                  </a:lnTo>
                  <a:close/>
                </a:path>
                <a:path w="661670" h="5628005">
                  <a:moveTo>
                    <a:pt x="417079" y="4677741"/>
                  </a:moveTo>
                  <a:lnTo>
                    <a:pt x="417575" y="4673600"/>
                  </a:lnTo>
                  <a:lnTo>
                    <a:pt x="418257" y="4673600"/>
                  </a:lnTo>
                  <a:lnTo>
                    <a:pt x="417079" y="4677741"/>
                  </a:lnTo>
                  <a:close/>
                </a:path>
                <a:path w="661670" h="5628005">
                  <a:moveTo>
                    <a:pt x="409172" y="4705526"/>
                  </a:moveTo>
                  <a:lnTo>
                    <a:pt x="409955" y="4699000"/>
                  </a:lnTo>
                  <a:lnTo>
                    <a:pt x="411029" y="4699000"/>
                  </a:lnTo>
                  <a:lnTo>
                    <a:pt x="409172" y="4705526"/>
                  </a:lnTo>
                  <a:close/>
                </a:path>
                <a:path w="661670" h="5628005">
                  <a:moveTo>
                    <a:pt x="406556" y="4714630"/>
                  </a:moveTo>
                  <a:lnTo>
                    <a:pt x="406908" y="4711700"/>
                  </a:lnTo>
                  <a:lnTo>
                    <a:pt x="407416" y="4711700"/>
                  </a:lnTo>
                  <a:lnTo>
                    <a:pt x="406556" y="4714630"/>
                  </a:lnTo>
                  <a:close/>
                </a:path>
                <a:path w="661670" h="5628005">
                  <a:moveTo>
                    <a:pt x="398819" y="4741002"/>
                  </a:moveTo>
                  <a:lnTo>
                    <a:pt x="399287" y="4737100"/>
                  </a:lnTo>
                  <a:lnTo>
                    <a:pt x="399964" y="4737100"/>
                  </a:lnTo>
                  <a:lnTo>
                    <a:pt x="398819" y="4741002"/>
                  </a:lnTo>
                  <a:close/>
                </a:path>
                <a:path w="661670" h="5628005">
                  <a:moveTo>
                    <a:pt x="376033" y="4816588"/>
                  </a:moveTo>
                  <a:lnTo>
                    <a:pt x="376427" y="4813300"/>
                  </a:lnTo>
                  <a:lnTo>
                    <a:pt x="377734" y="4811122"/>
                  </a:lnTo>
                  <a:lnTo>
                    <a:pt x="376033" y="4816588"/>
                  </a:lnTo>
                  <a:close/>
                </a:path>
                <a:path w="661670" h="5628005">
                  <a:moveTo>
                    <a:pt x="368592" y="4840495"/>
                  </a:moveTo>
                  <a:lnTo>
                    <a:pt x="368808" y="4838700"/>
                  </a:lnTo>
                  <a:lnTo>
                    <a:pt x="369784" y="4836666"/>
                  </a:lnTo>
                  <a:lnTo>
                    <a:pt x="368592" y="4840495"/>
                  </a:lnTo>
                  <a:close/>
                </a:path>
                <a:path w="661670" h="5628005">
                  <a:moveTo>
                    <a:pt x="322866" y="4980244"/>
                  </a:moveTo>
                  <a:lnTo>
                    <a:pt x="323087" y="4978400"/>
                  </a:lnTo>
                  <a:lnTo>
                    <a:pt x="329887" y="4959512"/>
                  </a:lnTo>
                  <a:lnTo>
                    <a:pt x="322866" y="4980244"/>
                  </a:lnTo>
                  <a:close/>
                </a:path>
                <a:path w="661670" h="5628005">
                  <a:moveTo>
                    <a:pt x="258152" y="5160066"/>
                  </a:moveTo>
                  <a:lnTo>
                    <a:pt x="259079" y="5156200"/>
                  </a:lnTo>
                  <a:lnTo>
                    <a:pt x="259607" y="5156200"/>
                  </a:lnTo>
                  <a:lnTo>
                    <a:pt x="258152" y="5160066"/>
                  </a:lnTo>
                  <a:close/>
                </a:path>
                <a:path w="661670" h="5628005">
                  <a:moveTo>
                    <a:pt x="254033" y="5170875"/>
                  </a:moveTo>
                  <a:lnTo>
                    <a:pt x="254508" y="5168900"/>
                  </a:lnTo>
                  <a:lnTo>
                    <a:pt x="254826" y="5168900"/>
                  </a:lnTo>
                  <a:lnTo>
                    <a:pt x="254033" y="5170875"/>
                  </a:lnTo>
                  <a:close/>
                </a:path>
                <a:path w="661670" h="5628005">
                  <a:moveTo>
                    <a:pt x="193302" y="5323345"/>
                  </a:moveTo>
                  <a:lnTo>
                    <a:pt x="193548" y="5321300"/>
                  </a:lnTo>
                  <a:lnTo>
                    <a:pt x="194153" y="5321300"/>
                  </a:lnTo>
                  <a:lnTo>
                    <a:pt x="193302" y="5323345"/>
                  </a:lnTo>
                  <a:close/>
                </a:path>
                <a:path w="661670" h="5628005">
                  <a:moveTo>
                    <a:pt x="182602" y="5349008"/>
                  </a:moveTo>
                  <a:lnTo>
                    <a:pt x="182879" y="5346700"/>
                  </a:lnTo>
                  <a:lnTo>
                    <a:pt x="183586" y="5346700"/>
                  </a:lnTo>
                  <a:lnTo>
                    <a:pt x="182602" y="5349008"/>
                  </a:lnTo>
                  <a:close/>
                </a:path>
                <a:path w="661670" h="5628005">
                  <a:moveTo>
                    <a:pt x="53179" y="5627437"/>
                  </a:moveTo>
                  <a:lnTo>
                    <a:pt x="53340" y="5626100"/>
                  </a:lnTo>
                  <a:lnTo>
                    <a:pt x="62920" y="5607955"/>
                  </a:lnTo>
                  <a:lnTo>
                    <a:pt x="53179" y="5627437"/>
                  </a:lnTo>
                  <a:close/>
                </a:path>
              </a:pathLst>
            </a:custGeom>
            <a:solidFill>
              <a:srgbClr val="5050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594380" y="1064767"/>
              <a:ext cx="661035" cy="5628005"/>
            </a:xfrm>
            <a:custGeom>
              <a:avLst/>
              <a:gdLst/>
              <a:ahLst/>
              <a:cxnLst/>
              <a:rect l="l" t="t" r="r" b="b"/>
              <a:pathLst>
                <a:path w="661035" h="5628005">
                  <a:moveTo>
                    <a:pt x="0" y="0"/>
                  </a:moveTo>
                  <a:lnTo>
                    <a:pt x="51177" y="101653"/>
                  </a:lnTo>
                  <a:lnTo>
                    <a:pt x="70331" y="139700"/>
                  </a:lnTo>
                </a:path>
                <a:path w="661035" h="5628005">
                  <a:moveTo>
                    <a:pt x="71095" y="141217"/>
                  </a:moveTo>
                  <a:lnTo>
                    <a:pt x="76725" y="152400"/>
                  </a:lnTo>
                </a:path>
                <a:path w="661035" h="5628005">
                  <a:moveTo>
                    <a:pt x="77191" y="153325"/>
                  </a:moveTo>
                  <a:lnTo>
                    <a:pt x="83119" y="165100"/>
                  </a:lnTo>
                </a:path>
                <a:path w="661035" h="5628005">
                  <a:moveTo>
                    <a:pt x="83287" y="165434"/>
                  </a:moveTo>
                  <a:lnTo>
                    <a:pt x="89486" y="177748"/>
                  </a:lnTo>
                  <a:lnTo>
                    <a:pt x="102300" y="203200"/>
                  </a:lnTo>
                </a:path>
                <a:path w="661035" h="5628005">
                  <a:moveTo>
                    <a:pt x="103099" y="204787"/>
                  </a:moveTo>
                  <a:lnTo>
                    <a:pt x="107671" y="213868"/>
                  </a:lnTo>
                  <a:lnTo>
                    <a:pt x="108600" y="215900"/>
                  </a:lnTo>
                </a:path>
                <a:path w="661035" h="5628005">
                  <a:moveTo>
                    <a:pt x="109195" y="217199"/>
                  </a:moveTo>
                  <a:lnTo>
                    <a:pt x="114410" y="228600"/>
                  </a:lnTo>
                </a:path>
                <a:path w="661035" h="5628005">
                  <a:moveTo>
                    <a:pt x="115291" y="230527"/>
                  </a:moveTo>
                  <a:lnTo>
                    <a:pt x="120219" y="241300"/>
                  </a:lnTo>
                </a:path>
                <a:path w="661035" h="5628005">
                  <a:moveTo>
                    <a:pt x="121387" y="243853"/>
                  </a:moveTo>
                  <a:lnTo>
                    <a:pt x="126016" y="253973"/>
                  </a:lnTo>
                  <a:lnTo>
                    <a:pt x="126992" y="256106"/>
                  </a:lnTo>
                  <a:lnTo>
                    <a:pt x="131725" y="266700"/>
                  </a:lnTo>
                </a:path>
                <a:path w="661035" h="5628005">
                  <a:moveTo>
                    <a:pt x="132055" y="267438"/>
                  </a:moveTo>
                  <a:lnTo>
                    <a:pt x="137400" y="279400"/>
                  </a:lnTo>
                </a:path>
                <a:path w="661035" h="5628005">
                  <a:moveTo>
                    <a:pt x="138151" y="281081"/>
                  </a:moveTo>
                  <a:lnTo>
                    <a:pt x="146006" y="298662"/>
                  </a:lnTo>
                  <a:lnTo>
                    <a:pt x="148706" y="304849"/>
                  </a:lnTo>
                  <a:lnTo>
                    <a:pt x="154227" y="317500"/>
                  </a:lnTo>
                </a:path>
                <a:path w="661035" h="5628005">
                  <a:moveTo>
                    <a:pt x="154915" y="319077"/>
                  </a:moveTo>
                  <a:lnTo>
                    <a:pt x="164713" y="341530"/>
                  </a:lnTo>
                  <a:lnTo>
                    <a:pt x="165296" y="342900"/>
                  </a:lnTo>
                </a:path>
                <a:path w="661035" h="5628005">
                  <a:moveTo>
                    <a:pt x="165583" y="343573"/>
                  </a:moveTo>
                  <a:lnTo>
                    <a:pt x="170707" y="355600"/>
                  </a:lnTo>
                </a:path>
                <a:path w="661035" h="5628005">
                  <a:moveTo>
                    <a:pt x="171679" y="357881"/>
                  </a:moveTo>
                  <a:lnTo>
                    <a:pt x="176138" y="368348"/>
                  </a:lnTo>
                  <a:lnTo>
                    <a:pt x="181528" y="381000"/>
                  </a:lnTo>
                </a:path>
                <a:path w="661035" h="5628005">
                  <a:moveTo>
                    <a:pt x="182347" y="382921"/>
                  </a:moveTo>
                  <a:lnTo>
                    <a:pt x="183109" y="384708"/>
                  </a:lnTo>
                  <a:lnTo>
                    <a:pt x="186858" y="393725"/>
                  </a:lnTo>
                  <a:lnTo>
                    <a:pt x="197410" y="419100"/>
                  </a:lnTo>
                </a:path>
                <a:path w="661035" h="5628005">
                  <a:moveTo>
                    <a:pt x="197587" y="419525"/>
                  </a:moveTo>
                  <a:lnTo>
                    <a:pt x="201192" y="428193"/>
                  </a:lnTo>
                  <a:lnTo>
                    <a:pt x="207809" y="444500"/>
                  </a:lnTo>
                </a:path>
                <a:path w="661035" h="5628005">
                  <a:moveTo>
                    <a:pt x="208255" y="445599"/>
                  </a:moveTo>
                  <a:lnTo>
                    <a:pt x="212943" y="457152"/>
                  </a:lnTo>
                  <a:lnTo>
                    <a:pt x="218116" y="469900"/>
                  </a:lnTo>
                </a:path>
                <a:path w="661035" h="5628005">
                  <a:moveTo>
                    <a:pt x="218923" y="471982"/>
                  </a:moveTo>
                  <a:lnTo>
                    <a:pt x="223135" y="482600"/>
                  </a:lnTo>
                </a:path>
                <a:path w="661035" h="5628005">
                  <a:moveTo>
                    <a:pt x="223495" y="483507"/>
                  </a:moveTo>
                  <a:lnTo>
                    <a:pt x="228159" y="495263"/>
                  </a:lnTo>
                  <a:lnTo>
                    <a:pt x="233211" y="508000"/>
                  </a:lnTo>
                </a:path>
                <a:path w="661035" h="5628005">
                  <a:moveTo>
                    <a:pt x="234163" y="510399"/>
                  </a:moveTo>
                  <a:lnTo>
                    <a:pt x="236413" y="516070"/>
                  </a:lnTo>
                  <a:lnTo>
                    <a:pt x="238200" y="520700"/>
                  </a:lnTo>
                </a:path>
                <a:path w="661035" h="5628005">
                  <a:moveTo>
                    <a:pt x="238735" y="522087"/>
                  </a:moveTo>
                  <a:lnTo>
                    <a:pt x="243102" y="533400"/>
                  </a:lnTo>
                </a:path>
                <a:path w="661035" h="5628005">
                  <a:moveTo>
                    <a:pt x="243307" y="533931"/>
                  </a:moveTo>
                  <a:lnTo>
                    <a:pt x="247988" y="546057"/>
                  </a:lnTo>
                  <a:lnTo>
                    <a:pt x="253546" y="560455"/>
                  </a:lnTo>
                  <a:lnTo>
                    <a:pt x="262481" y="584200"/>
                  </a:lnTo>
                </a:path>
                <a:path w="661035" h="5628005">
                  <a:moveTo>
                    <a:pt x="263119" y="585896"/>
                  </a:moveTo>
                  <a:lnTo>
                    <a:pt x="267260" y="596900"/>
                  </a:lnTo>
                </a:path>
                <a:path w="661035" h="5628005">
                  <a:moveTo>
                    <a:pt x="267691" y="598046"/>
                  </a:moveTo>
                  <a:lnTo>
                    <a:pt x="270358" y="605133"/>
                  </a:lnTo>
                  <a:lnTo>
                    <a:pt x="271996" y="609600"/>
                  </a:lnTo>
                </a:path>
                <a:path w="661035" h="5628005">
                  <a:moveTo>
                    <a:pt x="272263" y="610328"/>
                  </a:moveTo>
                  <a:lnTo>
                    <a:pt x="276653" y="622300"/>
                  </a:lnTo>
                </a:path>
                <a:path w="661035" h="5628005">
                  <a:moveTo>
                    <a:pt x="276835" y="622797"/>
                  </a:moveTo>
                  <a:lnTo>
                    <a:pt x="281321" y="635031"/>
                  </a:lnTo>
                  <a:lnTo>
                    <a:pt x="285968" y="647704"/>
                  </a:lnTo>
                  <a:lnTo>
                    <a:pt x="286847" y="650102"/>
                  </a:lnTo>
                  <a:lnTo>
                    <a:pt x="290528" y="660408"/>
                  </a:lnTo>
                  <a:lnTo>
                    <a:pt x="295069" y="673119"/>
                  </a:lnTo>
                  <a:lnTo>
                    <a:pt x="299609" y="685830"/>
                  </a:lnTo>
                  <a:lnTo>
                    <a:pt x="303011" y="695357"/>
                  </a:lnTo>
                  <a:lnTo>
                    <a:pt x="304104" y="698500"/>
                  </a:lnTo>
                </a:path>
                <a:path w="661035" h="5628005">
                  <a:moveTo>
                    <a:pt x="304267" y="698967"/>
                  </a:moveTo>
                  <a:lnTo>
                    <a:pt x="308521" y="711200"/>
                  </a:lnTo>
                </a:path>
                <a:path w="661035" h="5628005">
                  <a:moveTo>
                    <a:pt x="308839" y="712113"/>
                  </a:moveTo>
                  <a:lnTo>
                    <a:pt x="312938" y="723900"/>
                  </a:lnTo>
                </a:path>
                <a:path w="661035" h="5628005">
                  <a:moveTo>
                    <a:pt x="313411" y="725260"/>
                  </a:moveTo>
                  <a:lnTo>
                    <a:pt x="317354" y="736600"/>
                  </a:lnTo>
                </a:path>
                <a:path w="661035" h="5628005">
                  <a:moveTo>
                    <a:pt x="317983" y="738407"/>
                  </a:moveTo>
                  <a:lnTo>
                    <a:pt x="318849" y="740896"/>
                  </a:lnTo>
                  <a:lnTo>
                    <a:pt x="330278" y="774665"/>
                  </a:lnTo>
                  <a:lnTo>
                    <a:pt x="334356" y="786714"/>
                  </a:lnTo>
                  <a:lnTo>
                    <a:pt x="334582" y="787400"/>
                  </a:lnTo>
                </a:path>
                <a:path w="661035" h="5628005">
                  <a:moveTo>
                    <a:pt x="334747" y="787901"/>
                  </a:moveTo>
                  <a:lnTo>
                    <a:pt x="338763" y="800100"/>
                  </a:lnTo>
                </a:path>
                <a:path w="661035" h="5628005">
                  <a:moveTo>
                    <a:pt x="339319" y="801788"/>
                  </a:moveTo>
                  <a:lnTo>
                    <a:pt x="342945" y="812800"/>
                  </a:lnTo>
                </a:path>
                <a:path w="661035" h="5628005">
                  <a:moveTo>
                    <a:pt x="343891" y="815675"/>
                  </a:moveTo>
                  <a:lnTo>
                    <a:pt x="349533" y="832810"/>
                  </a:lnTo>
                  <a:lnTo>
                    <a:pt x="351258" y="838200"/>
                  </a:lnTo>
                </a:path>
                <a:path w="661035" h="5628005">
                  <a:moveTo>
                    <a:pt x="351511" y="838990"/>
                  </a:moveTo>
                  <a:lnTo>
                    <a:pt x="355323" y="850900"/>
                  </a:lnTo>
                </a:path>
                <a:path w="661035" h="5628005">
                  <a:moveTo>
                    <a:pt x="356083" y="853273"/>
                  </a:moveTo>
                  <a:lnTo>
                    <a:pt x="363454" y="876300"/>
                  </a:lnTo>
                </a:path>
                <a:path w="661035" h="5628005">
                  <a:moveTo>
                    <a:pt x="363703" y="877078"/>
                  </a:moveTo>
                  <a:lnTo>
                    <a:pt x="364376" y="879179"/>
                  </a:lnTo>
                  <a:lnTo>
                    <a:pt x="371376" y="901683"/>
                  </a:lnTo>
                  <a:lnTo>
                    <a:pt x="378883" y="925818"/>
                  </a:lnTo>
                  <a:lnTo>
                    <a:pt x="383107" y="939800"/>
                  </a:lnTo>
                </a:path>
                <a:path w="661035" h="5628005">
                  <a:moveTo>
                    <a:pt x="383515" y="941152"/>
                  </a:moveTo>
                  <a:lnTo>
                    <a:pt x="390780" y="965200"/>
                  </a:lnTo>
                </a:path>
                <a:path w="661035" h="5628005">
                  <a:moveTo>
                    <a:pt x="391135" y="966376"/>
                  </a:moveTo>
                  <a:lnTo>
                    <a:pt x="393053" y="972725"/>
                  </a:lnTo>
                  <a:lnTo>
                    <a:pt x="398294" y="990600"/>
                  </a:lnTo>
                </a:path>
                <a:path w="661035" h="5628005">
                  <a:moveTo>
                    <a:pt x="398755" y="992172"/>
                  </a:moveTo>
                  <a:lnTo>
                    <a:pt x="405741" y="1016000"/>
                  </a:lnTo>
                </a:path>
                <a:path w="661035" h="5628005">
                  <a:moveTo>
                    <a:pt x="406375" y="1018162"/>
                  </a:moveTo>
                  <a:lnTo>
                    <a:pt x="406883" y="1019894"/>
                  </a:lnTo>
                  <a:lnTo>
                    <a:pt x="409390" y="1028709"/>
                  </a:lnTo>
                  <a:lnTo>
                    <a:pt x="416610" y="1054100"/>
                  </a:lnTo>
                </a:path>
                <a:path w="661035" h="5628005">
                  <a:moveTo>
                    <a:pt x="417043" y="1055621"/>
                  </a:moveTo>
                  <a:lnTo>
                    <a:pt x="420212" y="1066765"/>
                  </a:lnTo>
                  <a:lnTo>
                    <a:pt x="420371" y="1067324"/>
                  </a:lnTo>
                  <a:lnTo>
                    <a:pt x="427228" y="1092200"/>
                  </a:lnTo>
                </a:path>
                <a:path w="661035" h="5628005">
                  <a:moveTo>
                    <a:pt x="427711" y="1093952"/>
                  </a:moveTo>
                  <a:lnTo>
                    <a:pt x="430731" y="1104907"/>
                  </a:lnTo>
                  <a:lnTo>
                    <a:pt x="433516" y="1115011"/>
                  </a:lnTo>
                  <a:lnTo>
                    <a:pt x="434207" y="1117600"/>
                  </a:lnTo>
                </a:path>
                <a:path w="661035" h="5628005">
                  <a:moveTo>
                    <a:pt x="435331" y="1121810"/>
                  </a:moveTo>
                  <a:lnTo>
                    <a:pt x="437597" y="1130300"/>
                  </a:lnTo>
                </a:path>
                <a:path w="661035" h="5628005">
                  <a:moveTo>
                    <a:pt x="438379" y="1133228"/>
                  </a:moveTo>
                  <a:lnTo>
                    <a:pt x="440988" y="1143000"/>
                  </a:lnTo>
                </a:path>
                <a:path w="661035" h="5628005">
                  <a:moveTo>
                    <a:pt x="441427" y="1144645"/>
                  </a:moveTo>
                  <a:lnTo>
                    <a:pt x="444385" y="1155724"/>
                  </a:lnTo>
                  <a:lnTo>
                    <a:pt x="446314" y="1162952"/>
                  </a:lnTo>
                  <a:lnTo>
                    <a:pt x="458765" y="1211143"/>
                  </a:lnTo>
                  <a:lnTo>
                    <a:pt x="460777" y="1219200"/>
                  </a:lnTo>
                </a:path>
                <a:path w="661035" h="5628005">
                  <a:moveTo>
                    <a:pt x="461239" y="1221048"/>
                  </a:moveTo>
                  <a:lnTo>
                    <a:pt x="463950" y="1231900"/>
                  </a:lnTo>
                </a:path>
                <a:path w="661035" h="5628005">
                  <a:moveTo>
                    <a:pt x="464287" y="1233249"/>
                  </a:moveTo>
                  <a:lnTo>
                    <a:pt x="467122" y="1244600"/>
                  </a:lnTo>
                </a:path>
                <a:path w="661035" h="5628005">
                  <a:moveTo>
                    <a:pt x="467335" y="1245451"/>
                  </a:moveTo>
                  <a:lnTo>
                    <a:pt x="470300" y="1257320"/>
                  </a:lnTo>
                  <a:lnTo>
                    <a:pt x="470865" y="1259581"/>
                  </a:lnTo>
                  <a:lnTo>
                    <a:pt x="473382" y="1270011"/>
                  </a:lnTo>
                  <a:lnTo>
                    <a:pt x="476446" y="1282708"/>
                  </a:lnTo>
                  <a:lnTo>
                    <a:pt x="479510" y="1295404"/>
                  </a:lnTo>
                  <a:lnTo>
                    <a:pt x="482573" y="1308100"/>
                  </a:lnTo>
                  <a:lnTo>
                    <a:pt x="482575" y="1308263"/>
                  </a:lnTo>
                  <a:lnTo>
                    <a:pt x="485511" y="1320826"/>
                  </a:lnTo>
                  <a:lnTo>
                    <a:pt x="488472" y="1333500"/>
                  </a:lnTo>
                </a:path>
                <a:path w="661035" h="5628005">
                  <a:moveTo>
                    <a:pt x="488671" y="1334351"/>
                  </a:moveTo>
                  <a:lnTo>
                    <a:pt x="491439" y="1346200"/>
                  </a:lnTo>
                </a:path>
                <a:path w="661035" h="5628005">
                  <a:moveTo>
                    <a:pt x="491719" y="1347396"/>
                  </a:moveTo>
                  <a:lnTo>
                    <a:pt x="494006" y="1357185"/>
                  </a:lnTo>
                  <a:lnTo>
                    <a:pt x="494391" y="1358900"/>
                  </a:lnTo>
                </a:path>
                <a:path w="661035" h="5628005">
                  <a:moveTo>
                    <a:pt x="494767" y="1360573"/>
                  </a:moveTo>
                  <a:lnTo>
                    <a:pt x="500094" y="1384300"/>
                  </a:lnTo>
                </a:path>
                <a:path w="661035" h="5628005">
                  <a:moveTo>
                    <a:pt x="500863" y="1387724"/>
                  </a:moveTo>
                  <a:lnTo>
                    <a:pt x="505043" y="1406344"/>
                  </a:lnTo>
                  <a:lnTo>
                    <a:pt x="508513" y="1422393"/>
                  </a:lnTo>
                  <a:lnTo>
                    <a:pt x="511260" y="1435100"/>
                  </a:lnTo>
                </a:path>
                <a:path w="661035" h="5628005">
                  <a:moveTo>
                    <a:pt x="511531" y="1436351"/>
                  </a:moveTo>
                  <a:lnTo>
                    <a:pt x="514006" y="1447800"/>
                  </a:lnTo>
                </a:path>
                <a:path w="661035" h="5628005">
                  <a:moveTo>
                    <a:pt x="514579" y="1450450"/>
                  </a:moveTo>
                  <a:lnTo>
                    <a:pt x="515722" y="1455737"/>
                  </a:lnTo>
                  <a:lnTo>
                    <a:pt x="516712" y="1460500"/>
                  </a:lnTo>
                </a:path>
                <a:path w="661035" h="5628005">
                  <a:moveTo>
                    <a:pt x="517627" y="1464899"/>
                  </a:moveTo>
                  <a:lnTo>
                    <a:pt x="521994" y="1485900"/>
                  </a:lnTo>
                </a:path>
                <a:path w="661035" h="5628005">
                  <a:moveTo>
                    <a:pt x="522199" y="1486888"/>
                  </a:moveTo>
                  <a:lnTo>
                    <a:pt x="524634" y="1498600"/>
                  </a:lnTo>
                </a:path>
                <a:path w="661035" h="5628005">
                  <a:moveTo>
                    <a:pt x="525247" y="1501546"/>
                  </a:moveTo>
                  <a:lnTo>
                    <a:pt x="526040" y="1505361"/>
                  </a:lnTo>
                  <a:lnTo>
                    <a:pt x="529765" y="1524010"/>
                  </a:lnTo>
                  <a:lnTo>
                    <a:pt x="532299" y="1536700"/>
                  </a:lnTo>
                </a:path>
                <a:path w="661035" h="5628005">
                  <a:moveTo>
                    <a:pt x="532867" y="1539546"/>
                  </a:moveTo>
                  <a:lnTo>
                    <a:pt x="535995" y="1555211"/>
                  </a:lnTo>
                  <a:lnTo>
                    <a:pt x="537319" y="1562122"/>
                  </a:lnTo>
                  <a:lnTo>
                    <a:pt x="539747" y="1574800"/>
                  </a:lnTo>
                </a:path>
                <a:path w="661035" h="5628005">
                  <a:moveTo>
                    <a:pt x="540487" y="1578663"/>
                  </a:moveTo>
                  <a:lnTo>
                    <a:pt x="544612" y="1600200"/>
                  </a:lnTo>
                </a:path>
                <a:path w="661035" h="5628005">
                  <a:moveTo>
                    <a:pt x="545059" y="1602535"/>
                  </a:moveTo>
                  <a:lnTo>
                    <a:pt x="545586" y="1605286"/>
                  </a:lnTo>
                  <a:lnTo>
                    <a:pt x="546982" y="1612900"/>
                  </a:lnTo>
                </a:path>
                <a:path w="661035" h="5628005">
                  <a:moveTo>
                    <a:pt x="548107" y="1619034"/>
                  </a:moveTo>
                  <a:lnTo>
                    <a:pt x="549311" y="1625600"/>
                  </a:lnTo>
                </a:path>
                <a:path w="661035" h="5628005">
                  <a:moveTo>
                    <a:pt x="549631" y="1627343"/>
                  </a:moveTo>
                  <a:lnTo>
                    <a:pt x="551640" y="1638300"/>
                  </a:lnTo>
                </a:path>
                <a:path w="661035" h="5628005">
                  <a:moveTo>
                    <a:pt x="552679" y="1643963"/>
                  </a:moveTo>
                  <a:lnTo>
                    <a:pt x="553969" y="1651000"/>
                  </a:lnTo>
                </a:path>
                <a:path w="661035" h="5628005">
                  <a:moveTo>
                    <a:pt x="554203" y="1652274"/>
                  </a:moveTo>
                  <a:lnTo>
                    <a:pt x="554810" y="1655581"/>
                  </a:lnTo>
                  <a:lnTo>
                    <a:pt x="558459" y="1676400"/>
                  </a:lnTo>
                </a:path>
                <a:path w="661035" h="5628005">
                  <a:moveTo>
                    <a:pt x="558775" y="1678203"/>
                  </a:moveTo>
                  <a:lnTo>
                    <a:pt x="562911" y="1701800"/>
                  </a:lnTo>
                </a:path>
                <a:path w="661035" h="5628005">
                  <a:moveTo>
                    <a:pt x="563347" y="1704284"/>
                  </a:moveTo>
                  <a:lnTo>
                    <a:pt x="563664" y="1706093"/>
                  </a:lnTo>
                  <a:lnTo>
                    <a:pt x="567194" y="1727200"/>
                  </a:lnTo>
                </a:path>
                <a:path w="661035" h="5628005">
                  <a:moveTo>
                    <a:pt x="567919" y="1731535"/>
                  </a:moveTo>
                  <a:lnTo>
                    <a:pt x="569321" y="1739920"/>
                  </a:lnTo>
                  <a:lnTo>
                    <a:pt x="572148" y="1756820"/>
                  </a:lnTo>
                  <a:lnTo>
                    <a:pt x="573498" y="1765300"/>
                  </a:lnTo>
                </a:path>
                <a:path w="661035" h="5628005">
                  <a:moveTo>
                    <a:pt x="574015" y="1768548"/>
                  </a:moveTo>
                  <a:lnTo>
                    <a:pt x="575521" y="1778002"/>
                  </a:lnTo>
                  <a:lnTo>
                    <a:pt x="577542" y="1790700"/>
                  </a:lnTo>
                </a:path>
                <a:path w="661035" h="5628005">
                  <a:moveTo>
                    <a:pt x="578587" y="1797261"/>
                  </a:moveTo>
                  <a:lnTo>
                    <a:pt x="579564" y="1803400"/>
                  </a:lnTo>
                </a:path>
                <a:path w="661035" h="5628005">
                  <a:moveTo>
                    <a:pt x="580111" y="1806832"/>
                  </a:moveTo>
                  <a:lnTo>
                    <a:pt x="580258" y="1807757"/>
                  </a:lnTo>
                  <a:lnTo>
                    <a:pt x="581523" y="1816117"/>
                  </a:lnTo>
                  <a:lnTo>
                    <a:pt x="585362" y="1841500"/>
                  </a:lnTo>
                </a:path>
                <a:path w="661035" h="5628005">
                  <a:moveTo>
                    <a:pt x="586207" y="1847091"/>
                  </a:moveTo>
                  <a:lnTo>
                    <a:pt x="587282" y="1854200"/>
                  </a:lnTo>
                </a:path>
                <a:path w="661035" h="5628005">
                  <a:moveTo>
                    <a:pt x="587731" y="1857166"/>
                  </a:moveTo>
                  <a:lnTo>
                    <a:pt x="587993" y="1858901"/>
                  </a:lnTo>
                  <a:lnTo>
                    <a:pt x="589142" y="1866916"/>
                  </a:lnTo>
                  <a:lnTo>
                    <a:pt x="594599" y="1905000"/>
                  </a:lnTo>
                </a:path>
                <a:path w="661035" h="5628005">
                  <a:moveTo>
                    <a:pt x="595351" y="1910249"/>
                  </a:moveTo>
                  <a:lnTo>
                    <a:pt x="596360" y="1917700"/>
                  </a:lnTo>
                </a:path>
                <a:path w="661035" h="5628005">
                  <a:moveTo>
                    <a:pt x="596875" y="1921507"/>
                  </a:moveTo>
                  <a:lnTo>
                    <a:pt x="598079" y="1930400"/>
                  </a:lnTo>
                </a:path>
                <a:path w="661035" h="5628005">
                  <a:moveTo>
                    <a:pt x="598399" y="1932765"/>
                  </a:moveTo>
                  <a:lnTo>
                    <a:pt x="599800" y="1943116"/>
                  </a:lnTo>
                  <a:lnTo>
                    <a:pt x="601516" y="1955790"/>
                  </a:lnTo>
                  <a:lnTo>
                    <a:pt x="602329" y="1961798"/>
                  </a:lnTo>
                  <a:lnTo>
                    <a:pt x="603184" y="1968500"/>
                  </a:lnTo>
                </a:path>
                <a:path w="661035" h="5628005">
                  <a:moveTo>
                    <a:pt x="604495" y="1978784"/>
                  </a:moveTo>
                  <a:lnTo>
                    <a:pt x="604803" y="1981200"/>
                  </a:lnTo>
                </a:path>
                <a:path w="661035" h="5628005">
                  <a:moveTo>
                    <a:pt x="606019" y="1990739"/>
                  </a:moveTo>
                  <a:lnTo>
                    <a:pt x="606422" y="1993900"/>
                  </a:lnTo>
                </a:path>
                <a:path w="661035" h="5628005">
                  <a:moveTo>
                    <a:pt x="607543" y="2002694"/>
                  </a:moveTo>
                  <a:lnTo>
                    <a:pt x="608041" y="2006600"/>
                  </a:lnTo>
                </a:path>
                <a:path w="661035" h="5628005">
                  <a:moveTo>
                    <a:pt x="609067" y="2014721"/>
                  </a:moveTo>
                  <a:lnTo>
                    <a:pt x="611134" y="2032000"/>
                  </a:lnTo>
                </a:path>
                <a:path w="661035" h="5628005">
                  <a:moveTo>
                    <a:pt x="612115" y="2040201"/>
                  </a:moveTo>
                  <a:lnTo>
                    <a:pt x="615140" y="2065485"/>
                  </a:lnTo>
                  <a:lnTo>
                    <a:pt x="620967" y="2117616"/>
                  </a:lnTo>
                  <a:lnTo>
                    <a:pt x="621308" y="2120894"/>
                  </a:lnTo>
                  <a:lnTo>
                    <a:pt x="622629" y="2133600"/>
                  </a:lnTo>
                </a:path>
                <a:path w="661035" h="5628005">
                  <a:moveTo>
                    <a:pt x="622783" y="2135081"/>
                  </a:moveTo>
                  <a:lnTo>
                    <a:pt x="623950" y="2146300"/>
                  </a:lnTo>
                </a:path>
                <a:path w="661035" h="5628005">
                  <a:moveTo>
                    <a:pt x="624307" y="2149739"/>
                  </a:moveTo>
                  <a:lnTo>
                    <a:pt x="625270" y="2159000"/>
                  </a:lnTo>
                </a:path>
                <a:path w="661035" h="5628005">
                  <a:moveTo>
                    <a:pt x="625831" y="2164394"/>
                  </a:moveTo>
                  <a:lnTo>
                    <a:pt x="626407" y="2169934"/>
                  </a:lnTo>
                  <a:lnTo>
                    <a:pt x="626577" y="2171700"/>
                  </a:lnTo>
                </a:path>
                <a:path w="661035" h="5628005">
                  <a:moveTo>
                    <a:pt x="627355" y="2179791"/>
                  </a:moveTo>
                  <a:lnTo>
                    <a:pt x="627798" y="2184400"/>
                  </a:lnTo>
                </a:path>
                <a:path w="661035" h="5628005">
                  <a:moveTo>
                    <a:pt x="628879" y="2195636"/>
                  </a:moveTo>
                  <a:lnTo>
                    <a:pt x="630241" y="2209800"/>
                  </a:lnTo>
                </a:path>
                <a:path w="661035" h="5628005">
                  <a:moveTo>
                    <a:pt x="630403" y="2211481"/>
                  </a:moveTo>
                  <a:lnTo>
                    <a:pt x="631457" y="2222500"/>
                  </a:lnTo>
                </a:path>
                <a:path w="661035" h="5628005">
                  <a:moveTo>
                    <a:pt x="631927" y="2227812"/>
                  </a:moveTo>
                  <a:lnTo>
                    <a:pt x="632581" y="2235200"/>
                  </a:lnTo>
                </a:path>
                <a:path w="661035" h="5628005">
                  <a:moveTo>
                    <a:pt x="633451" y="2245030"/>
                  </a:moveTo>
                  <a:lnTo>
                    <a:pt x="634829" y="2260600"/>
                  </a:lnTo>
                </a:path>
                <a:path w="661035" h="5628005">
                  <a:moveTo>
                    <a:pt x="634975" y="2262247"/>
                  </a:moveTo>
                  <a:lnTo>
                    <a:pt x="635953" y="2273300"/>
                  </a:lnTo>
                </a:path>
                <a:path w="661035" h="5628005">
                  <a:moveTo>
                    <a:pt x="636499" y="2279887"/>
                  </a:moveTo>
                  <a:lnTo>
                    <a:pt x="636992" y="2286000"/>
                  </a:lnTo>
                </a:path>
                <a:path w="661035" h="5628005">
                  <a:moveTo>
                    <a:pt x="638023" y="2298778"/>
                  </a:moveTo>
                  <a:lnTo>
                    <a:pt x="639041" y="2311400"/>
                  </a:lnTo>
                </a:path>
                <a:path w="661035" h="5628005">
                  <a:moveTo>
                    <a:pt x="639547" y="2317673"/>
                  </a:moveTo>
                  <a:lnTo>
                    <a:pt x="640065" y="2324100"/>
                  </a:lnTo>
                </a:path>
                <a:path w="661035" h="5628005">
                  <a:moveTo>
                    <a:pt x="641071" y="2337477"/>
                  </a:moveTo>
                  <a:lnTo>
                    <a:pt x="641948" y="2349500"/>
                  </a:lnTo>
                </a:path>
                <a:path w="661035" h="5628005">
                  <a:moveTo>
                    <a:pt x="642595" y="2358376"/>
                  </a:moveTo>
                  <a:lnTo>
                    <a:pt x="643800" y="2374900"/>
                  </a:lnTo>
                </a:path>
                <a:path w="661035" h="5628005">
                  <a:moveTo>
                    <a:pt x="644119" y="2379274"/>
                  </a:moveTo>
                  <a:lnTo>
                    <a:pt x="644246" y="2381017"/>
                  </a:lnTo>
                  <a:lnTo>
                    <a:pt x="644675" y="2387600"/>
                  </a:lnTo>
                </a:path>
                <a:path w="661035" h="5628005">
                  <a:moveTo>
                    <a:pt x="645643" y="2402440"/>
                  </a:moveTo>
                  <a:lnTo>
                    <a:pt x="646332" y="2413000"/>
                  </a:lnTo>
                </a:path>
                <a:path w="661035" h="5628005">
                  <a:moveTo>
                    <a:pt x="647167" y="2425812"/>
                  </a:moveTo>
                  <a:lnTo>
                    <a:pt x="647716" y="2434223"/>
                  </a:lnTo>
                  <a:lnTo>
                    <a:pt x="647956" y="2438400"/>
                  </a:lnTo>
                </a:path>
                <a:path w="661035" h="5628005">
                  <a:moveTo>
                    <a:pt x="648691" y="2451189"/>
                  </a:moveTo>
                  <a:lnTo>
                    <a:pt x="649416" y="2463800"/>
                  </a:lnTo>
                </a:path>
                <a:path w="661035" h="5628005">
                  <a:moveTo>
                    <a:pt x="650215" y="2477694"/>
                  </a:moveTo>
                  <a:lnTo>
                    <a:pt x="650785" y="2487597"/>
                  </a:lnTo>
                  <a:lnTo>
                    <a:pt x="650864" y="2489200"/>
                  </a:lnTo>
                </a:path>
                <a:path w="661035" h="5628005">
                  <a:moveTo>
                    <a:pt x="651739" y="2506756"/>
                  </a:moveTo>
                  <a:lnTo>
                    <a:pt x="652130" y="2514600"/>
                  </a:lnTo>
                </a:path>
                <a:path w="661035" h="5628005">
                  <a:moveTo>
                    <a:pt x="653263" y="2537354"/>
                  </a:moveTo>
                  <a:lnTo>
                    <a:pt x="653451" y="2541135"/>
                  </a:lnTo>
                  <a:lnTo>
                    <a:pt x="653938" y="2552700"/>
                  </a:lnTo>
                </a:path>
                <a:path w="661035" h="5628005">
                  <a:moveTo>
                    <a:pt x="654787" y="2572842"/>
                  </a:moveTo>
                  <a:lnTo>
                    <a:pt x="655543" y="2590800"/>
                  </a:lnTo>
                </a:path>
                <a:path w="661035" h="5628005">
                  <a:moveTo>
                    <a:pt x="656311" y="2612180"/>
                  </a:moveTo>
                  <a:lnTo>
                    <a:pt x="656887" y="2628900"/>
                  </a:lnTo>
                </a:path>
                <a:path w="661035" h="5628005">
                  <a:moveTo>
                    <a:pt x="657835" y="2658625"/>
                  </a:moveTo>
                  <a:lnTo>
                    <a:pt x="658059" y="2667000"/>
                  </a:lnTo>
                </a:path>
                <a:path w="661035" h="5628005">
                  <a:moveTo>
                    <a:pt x="659359" y="2720650"/>
                  </a:moveTo>
                  <a:lnTo>
                    <a:pt x="659790" y="2743200"/>
                  </a:lnTo>
                </a:path>
                <a:path w="661035" h="5628005">
                  <a:moveTo>
                    <a:pt x="660883" y="2865628"/>
                  </a:moveTo>
                  <a:lnTo>
                    <a:pt x="660866" y="2870200"/>
                  </a:lnTo>
                </a:path>
                <a:path w="661035" h="5628005">
                  <a:moveTo>
                    <a:pt x="660817" y="2882899"/>
                  </a:moveTo>
                  <a:lnTo>
                    <a:pt x="660052" y="2974549"/>
                  </a:lnTo>
                  <a:lnTo>
                    <a:pt x="659016" y="3028780"/>
                  </a:lnTo>
                  <a:lnTo>
                    <a:pt x="657822" y="3073399"/>
                  </a:lnTo>
                  <a:lnTo>
                    <a:pt x="657445" y="3082850"/>
                  </a:lnTo>
                  <a:lnTo>
                    <a:pt x="655713" y="3136770"/>
                  </a:lnTo>
                  <a:lnTo>
                    <a:pt x="653451" y="3190522"/>
                  </a:lnTo>
                  <a:lnTo>
                    <a:pt x="651696" y="3225797"/>
                  </a:lnTo>
                  <a:lnTo>
                    <a:pt x="650785" y="3244108"/>
                  </a:lnTo>
                  <a:lnTo>
                    <a:pt x="647716" y="3297524"/>
                  </a:lnTo>
                  <a:lnTo>
                    <a:pt x="644228" y="3350767"/>
                  </a:lnTo>
                </a:path>
                <a:path w="661035" h="5628005">
                  <a:moveTo>
                    <a:pt x="638179" y="3431122"/>
                  </a:moveTo>
                  <a:lnTo>
                    <a:pt x="636115" y="3456725"/>
                  </a:lnTo>
                  <a:lnTo>
                    <a:pt x="631457" y="3509433"/>
                  </a:lnTo>
                  <a:lnTo>
                    <a:pt x="626407" y="3561956"/>
                  </a:lnTo>
                  <a:lnTo>
                    <a:pt x="624385" y="3581408"/>
                  </a:lnTo>
                </a:path>
                <a:path w="661035" h="5628005">
                  <a:moveTo>
                    <a:pt x="600371" y="3784600"/>
                  </a:moveTo>
                  <a:lnTo>
                    <a:pt x="595351" y="3821684"/>
                  </a:lnTo>
                  <a:lnTo>
                    <a:pt x="591251" y="3850296"/>
                  </a:lnTo>
                </a:path>
                <a:path w="661035" h="5628005">
                  <a:moveTo>
                    <a:pt x="582159" y="3911600"/>
                  </a:moveTo>
                  <a:lnTo>
                    <a:pt x="580258" y="3924170"/>
                  </a:lnTo>
                  <a:lnTo>
                    <a:pt x="579724" y="3927523"/>
                  </a:lnTo>
                </a:path>
                <a:path w="661035" h="5628005">
                  <a:moveTo>
                    <a:pt x="562188" y="4034234"/>
                  </a:moveTo>
                  <a:lnTo>
                    <a:pt x="557863" y="4058904"/>
                  </a:lnTo>
                </a:path>
                <a:path w="661035" h="5628005">
                  <a:moveTo>
                    <a:pt x="519842" y="4256285"/>
                  </a:moveTo>
                  <a:lnTo>
                    <a:pt x="515722" y="4276090"/>
                  </a:lnTo>
                  <a:lnTo>
                    <a:pt x="514181" y="4283213"/>
                  </a:lnTo>
                </a:path>
                <a:path w="661035" h="5628005">
                  <a:moveTo>
                    <a:pt x="503869" y="4330690"/>
                  </a:moveTo>
                  <a:lnTo>
                    <a:pt x="500690" y="4344843"/>
                  </a:lnTo>
                </a:path>
                <a:path w="661035" h="5628005">
                  <a:moveTo>
                    <a:pt x="498161" y="4356100"/>
                  </a:moveTo>
                  <a:lnTo>
                    <a:pt x="497418" y="4359407"/>
                  </a:lnTo>
                </a:path>
                <a:path w="661035" h="5628005">
                  <a:moveTo>
                    <a:pt x="495308" y="4368800"/>
                  </a:moveTo>
                  <a:lnTo>
                    <a:pt x="494070" y="4374604"/>
                  </a:lnTo>
                </a:path>
                <a:path w="661035" h="5628005">
                  <a:moveTo>
                    <a:pt x="489478" y="4394200"/>
                  </a:moveTo>
                  <a:lnTo>
                    <a:pt x="487824" y="4401259"/>
                  </a:lnTo>
                </a:path>
                <a:path w="661035" h="5628005">
                  <a:moveTo>
                    <a:pt x="424811" y="4648200"/>
                  </a:moveTo>
                  <a:lnTo>
                    <a:pt x="424549" y="4649152"/>
                  </a:lnTo>
                </a:path>
                <a:path w="661035" h="5628005">
                  <a:moveTo>
                    <a:pt x="417725" y="4673600"/>
                  </a:moveTo>
                  <a:lnTo>
                    <a:pt x="416546" y="4677741"/>
                  </a:lnTo>
                </a:path>
                <a:path w="661035" h="5628005">
                  <a:moveTo>
                    <a:pt x="410497" y="4699000"/>
                  </a:moveTo>
                  <a:lnTo>
                    <a:pt x="408640" y="4705526"/>
                  </a:lnTo>
                </a:path>
                <a:path w="661035" h="5628005">
                  <a:moveTo>
                    <a:pt x="406883" y="4711700"/>
                  </a:moveTo>
                  <a:lnTo>
                    <a:pt x="406024" y="4714630"/>
                  </a:lnTo>
                </a:path>
                <a:path w="661035" h="5628005">
                  <a:moveTo>
                    <a:pt x="399431" y="4737100"/>
                  </a:moveTo>
                  <a:lnTo>
                    <a:pt x="398287" y="4741001"/>
                  </a:lnTo>
                </a:path>
                <a:path w="661035" h="5628005">
                  <a:moveTo>
                    <a:pt x="377202" y="4811122"/>
                  </a:moveTo>
                  <a:lnTo>
                    <a:pt x="375500" y="4816588"/>
                  </a:lnTo>
                </a:path>
                <a:path w="661035" h="5628005">
                  <a:moveTo>
                    <a:pt x="369251" y="4836666"/>
                  </a:moveTo>
                  <a:lnTo>
                    <a:pt x="368060" y="4840494"/>
                  </a:lnTo>
                </a:path>
                <a:path w="661035" h="5628005">
                  <a:moveTo>
                    <a:pt x="344548" y="4913805"/>
                  </a:moveTo>
                  <a:lnTo>
                    <a:pt x="343721" y="4916313"/>
                  </a:lnTo>
                </a:path>
                <a:path w="661035" h="5628005">
                  <a:moveTo>
                    <a:pt x="329355" y="4959512"/>
                  </a:moveTo>
                  <a:lnTo>
                    <a:pt x="322334" y="4980244"/>
                  </a:lnTo>
                </a:path>
                <a:path w="661035" h="5628005">
                  <a:moveTo>
                    <a:pt x="259075" y="5156200"/>
                  </a:moveTo>
                  <a:lnTo>
                    <a:pt x="257619" y="5160066"/>
                  </a:lnTo>
                </a:path>
                <a:path w="661035" h="5628005">
                  <a:moveTo>
                    <a:pt x="254293" y="5168900"/>
                  </a:moveTo>
                  <a:lnTo>
                    <a:pt x="253501" y="5170875"/>
                  </a:lnTo>
                </a:path>
                <a:path w="661035" h="5628005">
                  <a:moveTo>
                    <a:pt x="204114" y="5295900"/>
                  </a:moveTo>
                  <a:lnTo>
                    <a:pt x="203502" y="5297406"/>
                  </a:lnTo>
                </a:path>
                <a:path w="661035" h="5628005">
                  <a:moveTo>
                    <a:pt x="193620" y="5321300"/>
                  </a:moveTo>
                  <a:lnTo>
                    <a:pt x="192770" y="5323345"/>
                  </a:lnTo>
                </a:path>
                <a:path w="661035" h="5628005">
                  <a:moveTo>
                    <a:pt x="183053" y="5346700"/>
                  </a:moveTo>
                  <a:lnTo>
                    <a:pt x="182070" y="5349008"/>
                  </a:lnTo>
                </a:path>
                <a:path w="661035" h="5628005">
                  <a:moveTo>
                    <a:pt x="161326" y="5397500"/>
                  </a:moveTo>
                  <a:lnTo>
                    <a:pt x="160892" y="5398494"/>
                  </a:lnTo>
                </a:path>
                <a:path w="661035" h="5628005">
                  <a:moveTo>
                    <a:pt x="62388" y="5607955"/>
                  </a:moveTo>
                  <a:lnTo>
                    <a:pt x="52647" y="5627437"/>
                  </a:lnTo>
                </a:path>
              </a:pathLst>
            </a:custGeom>
            <a:ln w="7620">
              <a:solidFill>
                <a:srgbClr val="EFEF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1057656"/>
              <a:ext cx="3255645" cy="5659120"/>
            </a:xfrm>
            <a:custGeom>
              <a:avLst/>
              <a:gdLst/>
              <a:ahLst/>
              <a:cxnLst/>
              <a:rect l="l" t="t" r="r" b="b"/>
              <a:pathLst>
                <a:path w="3255645" h="5659120">
                  <a:moveTo>
                    <a:pt x="2634996" y="5658612"/>
                  </a:moveTo>
                  <a:lnTo>
                    <a:pt x="0" y="5658612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702051" y="220980"/>
                  </a:lnTo>
                  <a:lnTo>
                    <a:pt x="2721372" y="263218"/>
                  </a:lnTo>
                  <a:lnTo>
                    <a:pt x="2740387" y="305773"/>
                  </a:lnTo>
                  <a:lnTo>
                    <a:pt x="2759093" y="348642"/>
                  </a:lnTo>
                  <a:lnTo>
                    <a:pt x="2777489" y="391820"/>
                  </a:lnTo>
                  <a:lnTo>
                    <a:pt x="2795572" y="435305"/>
                  </a:lnTo>
                  <a:lnTo>
                    <a:pt x="2813341" y="479094"/>
                  </a:lnTo>
                  <a:lnTo>
                    <a:pt x="2830793" y="523182"/>
                  </a:lnTo>
                  <a:lnTo>
                    <a:pt x="2847926" y="567567"/>
                  </a:lnTo>
                  <a:lnTo>
                    <a:pt x="2864739" y="612245"/>
                  </a:lnTo>
                  <a:lnTo>
                    <a:pt x="2881228" y="657214"/>
                  </a:lnTo>
                  <a:lnTo>
                    <a:pt x="2897392" y="702469"/>
                  </a:lnTo>
                  <a:lnTo>
                    <a:pt x="2913229" y="748008"/>
                  </a:lnTo>
                  <a:lnTo>
                    <a:pt x="2928737" y="793826"/>
                  </a:lnTo>
                  <a:lnTo>
                    <a:pt x="2943913" y="839922"/>
                  </a:lnTo>
                  <a:lnTo>
                    <a:pt x="2958756" y="886291"/>
                  </a:lnTo>
                  <a:lnTo>
                    <a:pt x="2973264" y="932930"/>
                  </a:lnTo>
                  <a:lnTo>
                    <a:pt x="2987433" y="979836"/>
                  </a:lnTo>
                  <a:lnTo>
                    <a:pt x="3001264" y="1027006"/>
                  </a:lnTo>
                  <a:lnTo>
                    <a:pt x="3014752" y="1074436"/>
                  </a:lnTo>
                  <a:lnTo>
                    <a:pt x="3027896" y="1122123"/>
                  </a:lnTo>
                  <a:lnTo>
                    <a:pt x="3040695" y="1170064"/>
                  </a:lnTo>
                  <a:lnTo>
                    <a:pt x="3053145" y="1218255"/>
                  </a:lnTo>
                  <a:lnTo>
                    <a:pt x="3065245" y="1266693"/>
                  </a:lnTo>
                  <a:lnTo>
                    <a:pt x="3076993" y="1315375"/>
                  </a:lnTo>
                  <a:lnTo>
                    <a:pt x="3088387" y="1364297"/>
                  </a:lnTo>
                  <a:lnTo>
                    <a:pt x="3099424" y="1413456"/>
                  </a:lnTo>
                  <a:lnTo>
                    <a:pt x="3110103" y="1462849"/>
                  </a:lnTo>
                  <a:lnTo>
                    <a:pt x="3120421" y="1512473"/>
                  </a:lnTo>
                  <a:lnTo>
                    <a:pt x="3130376" y="1562323"/>
                  </a:lnTo>
                  <a:lnTo>
                    <a:pt x="3139966" y="1612398"/>
                  </a:lnTo>
                  <a:lnTo>
                    <a:pt x="3149190" y="1662693"/>
                  </a:lnTo>
                  <a:lnTo>
                    <a:pt x="3158045" y="1713205"/>
                  </a:lnTo>
                  <a:lnTo>
                    <a:pt x="3166528" y="1763932"/>
                  </a:lnTo>
                  <a:lnTo>
                    <a:pt x="3174639" y="1814868"/>
                  </a:lnTo>
                  <a:lnTo>
                    <a:pt x="3182374" y="1866013"/>
                  </a:lnTo>
                  <a:lnTo>
                    <a:pt x="3189732" y="1917361"/>
                  </a:lnTo>
                  <a:lnTo>
                    <a:pt x="3196710" y="1968910"/>
                  </a:lnTo>
                  <a:lnTo>
                    <a:pt x="3203307" y="2020656"/>
                  </a:lnTo>
                  <a:lnTo>
                    <a:pt x="3209520" y="2072596"/>
                  </a:lnTo>
                  <a:lnTo>
                    <a:pt x="3215348" y="2124728"/>
                  </a:lnTo>
                  <a:lnTo>
                    <a:pt x="3220787" y="2177046"/>
                  </a:lnTo>
                  <a:lnTo>
                    <a:pt x="3225837" y="2229549"/>
                  </a:lnTo>
                  <a:lnTo>
                    <a:pt x="3230495" y="2282232"/>
                  </a:lnTo>
                  <a:lnTo>
                    <a:pt x="3234759" y="2335093"/>
                  </a:lnTo>
                  <a:lnTo>
                    <a:pt x="3238627" y="2388129"/>
                  </a:lnTo>
                  <a:lnTo>
                    <a:pt x="3242096" y="2441335"/>
                  </a:lnTo>
                  <a:lnTo>
                    <a:pt x="3245165" y="2494709"/>
                  </a:lnTo>
                  <a:lnTo>
                    <a:pt x="3247832" y="2548247"/>
                  </a:lnTo>
                  <a:lnTo>
                    <a:pt x="3250094" y="2601946"/>
                  </a:lnTo>
                  <a:lnTo>
                    <a:pt x="3251949" y="2655802"/>
                  </a:lnTo>
                  <a:lnTo>
                    <a:pt x="3253396" y="2709813"/>
                  </a:lnTo>
                  <a:lnTo>
                    <a:pt x="3254432" y="2763976"/>
                  </a:lnTo>
                  <a:lnTo>
                    <a:pt x="3255055" y="2818285"/>
                  </a:lnTo>
                  <a:lnTo>
                    <a:pt x="3255264" y="2872740"/>
                  </a:lnTo>
                  <a:lnTo>
                    <a:pt x="3255055" y="2927275"/>
                  </a:lnTo>
                  <a:lnTo>
                    <a:pt x="3254432" y="2981661"/>
                  </a:lnTo>
                  <a:lnTo>
                    <a:pt x="3253396" y="3035892"/>
                  </a:lnTo>
                  <a:lnTo>
                    <a:pt x="3251949" y="3089967"/>
                  </a:lnTo>
                  <a:lnTo>
                    <a:pt x="3250094" y="3143882"/>
                  </a:lnTo>
                  <a:lnTo>
                    <a:pt x="3247832" y="3197634"/>
                  </a:lnTo>
                  <a:lnTo>
                    <a:pt x="3245165" y="3251219"/>
                  </a:lnTo>
                  <a:lnTo>
                    <a:pt x="3242096" y="3304636"/>
                  </a:lnTo>
                  <a:lnTo>
                    <a:pt x="3238627" y="3357880"/>
                  </a:lnTo>
                  <a:lnTo>
                    <a:pt x="3234759" y="3410948"/>
                  </a:lnTo>
                  <a:lnTo>
                    <a:pt x="3230495" y="3463837"/>
                  </a:lnTo>
                  <a:lnTo>
                    <a:pt x="3225837" y="3516545"/>
                  </a:lnTo>
                  <a:lnTo>
                    <a:pt x="3220787" y="3569067"/>
                  </a:lnTo>
                  <a:lnTo>
                    <a:pt x="3215348" y="3621402"/>
                  </a:lnTo>
                  <a:lnTo>
                    <a:pt x="3209520" y="3673545"/>
                  </a:lnTo>
                  <a:lnTo>
                    <a:pt x="3203307" y="3725494"/>
                  </a:lnTo>
                  <a:lnTo>
                    <a:pt x="3196710" y="3777245"/>
                  </a:lnTo>
                  <a:lnTo>
                    <a:pt x="3189732" y="3828795"/>
                  </a:lnTo>
                  <a:lnTo>
                    <a:pt x="3182374" y="3880142"/>
                  </a:lnTo>
                  <a:lnTo>
                    <a:pt x="3174639" y="3931282"/>
                  </a:lnTo>
                  <a:lnTo>
                    <a:pt x="3166528" y="3982211"/>
                  </a:lnTo>
                  <a:lnTo>
                    <a:pt x="3158045" y="4032928"/>
                  </a:lnTo>
                  <a:lnTo>
                    <a:pt x="3149190" y="4083428"/>
                  </a:lnTo>
                  <a:lnTo>
                    <a:pt x="3139966" y="4133708"/>
                  </a:lnTo>
                  <a:lnTo>
                    <a:pt x="3130376" y="4183766"/>
                  </a:lnTo>
                  <a:lnTo>
                    <a:pt x="3120421" y="4233598"/>
                  </a:lnTo>
                  <a:lnTo>
                    <a:pt x="3110103" y="4283202"/>
                  </a:lnTo>
                  <a:lnTo>
                    <a:pt x="3099424" y="4332573"/>
                  </a:lnTo>
                  <a:lnTo>
                    <a:pt x="3088387" y="4381709"/>
                  </a:lnTo>
                  <a:lnTo>
                    <a:pt x="3076993" y="4430606"/>
                  </a:lnTo>
                  <a:lnTo>
                    <a:pt x="3065245" y="4479262"/>
                  </a:lnTo>
                  <a:lnTo>
                    <a:pt x="3053145" y="4527674"/>
                  </a:lnTo>
                  <a:lnTo>
                    <a:pt x="3040695" y="4575838"/>
                  </a:lnTo>
                  <a:lnTo>
                    <a:pt x="3027896" y="4623751"/>
                  </a:lnTo>
                  <a:lnTo>
                    <a:pt x="3014752" y="4671410"/>
                  </a:lnTo>
                  <a:lnTo>
                    <a:pt x="3001264" y="4718812"/>
                  </a:lnTo>
                  <a:lnTo>
                    <a:pt x="2987433" y="4765953"/>
                  </a:lnTo>
                  <a:lnTo>
                    <a:pt x="2973264" y="4812831"/>
                  </a:lnTo>
                  <a:lnTo>
                    <a:pt x="2958756" y="4859443"/>
                  </a:lnTo>
                  <a:lnTo>
                    <a:pt x="2943913" y="4905785"/>
                  </a:lnTo>
                  <a:lnTo>
                    <a:pt x="2928737" y="4951854"/>
                  </a:lnTo>
                  <a:lnTo>
                    <a:pt x="2913229" y="4997647"/>
                  </a:lnTo>
                  <a:lnTo>
                    <a:pt x="2897392" y="5043161"/>
                  </a:lnTo>
                  <a:lnTo>
                    <a:pt x="2881228" y="5088393"/>
                  </a:lnTo>
                  <a:lnTo>
                    <a:pt x="2864739" y="5133340"/>
                  </a:lnTo>
                  <a:lnTo>
                    <a:pt x="2847926" y="5177998"/>
                  </a:lnTo>
                  <a:lnTo>
                    <a:pt x="2830793" y="5222364"/>
                  </a:lnTo>
                  <a:lnTo>
                    <a:pt x="2813341" y="5266436"/>
                  </a:lnTo>
                  <a:lnTo>
                    <a:pt x="2795572" y="5310209"/>
                  </a:lnTo>
                  <a:lnTo>
                    <a:pt x="2777489" y="5353682"/>
                  </a:lnTo>
                  <a:lnTo>
                    <a:pt x="2759093" y="5396850"/>
                  </a:lnTo>
                  <a:lnTo>
                    <a:pt x="2740387" y="5439712"/>
                  </a:lnTo>
                  <a:lnTo>
                    <a:pt x="2721372" y="5482262"/>
                  </a:lnTo>
                  <a:lnTo>
                    <a:pt x="2702051" y="5524500"/>
                  </a:lnTo>
                  <a:lnTo>
                    <a:pt x="2634996" y="5658612"/>
                  </a:lnTo>
                  <a:close/>
                </a:path>
              </a:pathLst>
            </a:custGeom>
            <a:solidFill>
              <a:srgbClr val="5050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0" y="1057656"/>
              <a:ext cx="3255645" cy="5659120"/>
            </a:xfrm>
            <a:custGeom>
              <a:avLst/>
              <a:gdLst/>
              <a:ahLst/>
              <a:cxnLst/>
              <a:rect l="l" t="t" r="r" b="b"/>
              <a:pathLst>
                <a:path w="3255645" h="5659120">
                  <a:moveTo>
                    <a:pt x="0" y="0"/>
                  </a:moveTo>
                  <a:lnTo>
                    <a:pt x="2590800" y="0"/>
                  </a:lnTo>
                  <a:lnTo>
                    <a:pt x="2702051" y="220980"/>
                  </a:lnTo>
                  <a:lnTo>
                    <a:pt x="2721372" y="263218"/>
                  </a:lnTo>
                  <a:lnTo>
                    <a:pt x="2740387" y="305773"/>
                  </a:lnTo>
                  <a:lnTo>
                    <a:pt x="2759093" y="348642"/>
                  </a:lnTo>
                  <a:lnTo>
                    <a:pt x="2777489" y="391820"/>
                  </a:lnTo>
                  <a:lnTo>
                    <a:pt x="2795572" y="435305"/>
                  </a:lnTo>
                  <a:lnTo>
                    <a:pt x="2813341" y="479094"/>
                  </a:lnTo>
                  <a:lnTo>
                    <a:pt x="2830793" y="523182"/>
                  </a:lnTo>
                  <a:lnTo>
                    <a:pt x="2847926" y="567567"/>
                  </a:lnTo>
                  <a:lnTo>
                    <a:pt x="2864739" y="612245"/>
                  </a:lnTo>
                  <a:lnTo>
                    <a:pt x="2881228" y="657214"/>
                  </a:lnTo>
                  <a:lnTo>
                    <a:pt x="2897392" y="702469"/>
                  </a:lnTo>
                  <a:lnTo>
                    <a:pt x="2913229" y="748008"/>
                  </a:lnTo>
                  <a:lnTo>
                    <a:pt x="2928737" y="793826"/>
                  </a:lnTo>
                  <a:lnTo>
                    <a:pt x="2943913" y="839922"/>
                  </a:lnTo>
                  <a:lnTo>
                    <a:pt x="2958756" y="886291"/>
                  </a:lnTo>
                  <a:lnTo>
                    <a:pt x="2973264" y="932930"/>
                  </a:lnTo>
                  <a:lnTo>
                    <a:pt x="2987433" y="979836"/>
                  </a:lnTo>
                  <a:lnTo>
                    <a:pt x="3001264" y="1027006"/>
                  </a:lnTo>
                  <a:lnTo>
                    <a:pt x="3014752" y="1074436"/>
                  </a:lnTo>
                  <a:lnTo>
                    <a:pt x="3027896" y="1122123"/>
                  </a:lnTo>
                  <a:lnTo>
                    <a:pt x="3040695" y="1170064"/>
                  </a:lnTo>
                  <a:lnTo>
                    <a:pt x="3053145" y="1218255"/>
                  </a:lnTo>
                  <a:lnTo>
                    <a:pt x="3065245" y="1266693"/>
                  </a:lnTo>
                  <a:lnTo>
                    <a:pt x="3076993" y="1315375"/>
                  </a:lnTo>
                  <a:lnTo>
                    <a:pt x="3088387" y="1364297"/>
                  </a:lnTo>
                  <a:lnTo>
                    <a:pt x="3099424" y="1413456"/>
                  </a:lnTo>
                  <a:lnTo>
                    <a:pt x="3110103" y="1462849"/>
                  </a:lnTo>
                  <a:lnTo>
                    <a:pt x="3120421" y="1512473"/>
                  </a:lnTo>
                  <a:lnTo>
                    <a:pt x="3130376" y="1562323"/>
                  </a:lnTo>
                  <a:lnTo>
                    <a:pt x="3139966" y="1612398"/>
                  </a:lnTo>
                  <a:lnTo>
                    <a:pt x="3149190" y="1662693"/>
                  </a:lnTo>
                  <a:lnTo>
                    <a:pt x="3158045" y="1713205"/>
                  </a:lnTo>
                  <a:lnTo>
                    <a:pt x="3166528" y="1763932"/>
                  </a:lnTo>
                  <a:lnTo>
                    <a:pt x="3174639" y="1814868"/>
                  </a:lnTo>
                  <a:lnTo>
                    <a:pt x="3182374" y="1866013"/>
                  </a:lnTo>
                  <a:lnTo>
                    <a:pt x="3189732" y="1917361"/>
                  </a:lnTo>
                  <a:lnTo>
                    <a:pt x="3196710" y="1968910"/>
                  </a:lnTo>
                  <a:lnTo>
                    <a:pt x="3203307" y="2020656"/>
                  </a:lnTo>
                  <a:lnTo>
                    <a:pt x="3209520" y="2072596"/>
                  </a:lnTo>
                  <a:lnTo>
                    <a:pt x="3215348" y="2124728"/>
                  </a:lnTo>
                  <a:lnTo>
                    <a:pt x="3220787" y="2177046"/>
                  </a:lnTo>
                  <a:lnTo>
                    <a:pt x="3225837" y="2229549"/>
                  </a:lnTo>
                  <a:lnTo>
                    <a:pt x="3230495" y="2282232"/>
                  </a:lnTo>
                  <a:lnTo>
                    <a:pt x="3234759" y="2335093"/>
                  </a:lnTo>
                  <a:lnTo>
                    <a:pt x="3238627" y="2388129"/>
                  </a:lnTo>
                  <a:lnTo>
                    <a:pt x="3242096" y="2441335"/>
                  </a:lnTo>
                  <a:lnTo>
                    <a:pt x="3245165" y="2494709"/>
                  </a:lnTo>
                  <a:lnTo>
                    <a:pt x="3247832" y="2548247"/>
                  </a:lnTo>
                  <a:lnTo>
                    <a:pt x="3250094" y="2601946"/>
                  </a:lnTo>
                  <a:lnTo>
                    <a:pt x="3251949" y="2655802"/>
                  </a:lnTo>
                  <a:lnTo>
                    <a:pt x="3253396" y="2709813"/>
                  </a:lnTo>
                  <a:lnTo>
                    <a:pt x="3254432" y="2763976"/>
                  </a:lnTo>
                  <a:lnTo>
                    <a:pt x="3255055" y="2818285"/>
                  </a:lnTo>
                  <a:lnTo>
                    <a:pt x="3255264" y="2872740"/>
                  </a:lnTo>
                  <a:lnTo>
                    <a:pt x="3255055" y="2927275"/>
                  </a:lnTo>
                  <a:lnTo>
                    <a:pt x="3254432" y="2981661"/>
                  </a:lnTo>
                  <a:lnTo>
                    <a:pt x="3253396" y="3035892"/>
                  </a:lnTo>
                  <a:lnTo>
                    <a:pt x="3251949" y="3089967"/>
                  </a:lnTo>
                  <a:lnTo>
                    <a:pt x="3250094" y="3143882"/>
                  </a:lnTo>
                  <a:lnTo>
                    <a:pt x="3247832" y="3197634"/>
                  </a:lnTo>
                  <a:lnTo>
                    <a:pt x="3245165" y="3251219"/>
                  </a:lnTo>
                  <a:lnTo>
                    <a:pt x="3242096" y="3304636"/>
                  </a:lnTo>
                  <a:lnTo>
                    <a:pt x="3238627" y="3357880"/>
                  </a:lnTo>
                  <a:lnTo>
                    <a:pt x="3234759" y="3410948"/>
                  </a:lnTo>
                  <a:lnTo>
                    <a:pt x="3230495" y="3463837"/>
                  </a:lnTo>
                  <a:lnTo>
                    <a:pt x="3225837" y="3516545"/>
                  </a:lnTo>
                  <a:lnTo>
                    <a:pt x="3220787" y="3569067"/>
                  </a:lnTo>
                  <a:lnTo>
                    <a:pt x="3215348" y="3621402"/>
                  </a:lnTo>
                  <a:lnTo>
                    <a:pt x="3209520" y="3673545"/>
                  </a:lnTo>
                  <a:lnTo>
                    <a:pt x="3203307" y="3725494"/>
                  </a:lnTo>
                  <a:lnTo>
                    <a:pt x="3196710" y="3777245"/>
                  </a:lnTo>
                  <a:lnTo>
                    <a:pt x="3189732" y="3828795"/>
                  </a:lnTo>
                  <a:lnTo>
                    <a:pt x="3182374" y="3880142"/>
                  </a:lnTo>
                  <a:lnTo>
                    <a:pt x="3174639" y="3931282"/>
                  </a:lnTo>
                  <a:lnTo>
                    <a:pt x="3166528" y="3982211"/>
                  </a:lnTo>
                  <a:lnTo>
                    <a:pt x="3158045" y="4032928"/>
                  </a:lnTo>
                  <a:lnTo>
                    <a:pt x="3149190" y="4083428"/>
                  </a:lnTo>
                  <a:lnTo>
                    <a:pt x="3139966" y="4133708"/>
                  </a:lnTo>
                  <a:lnTo>
                    <a:pt x="3130376" y="4183766"/>
                  </a:lnTo>
                  <a:lnTo>
                    <a:pt x="3120421" y="4233598"/>
                  </a:lnTo>
                  <a:lnTo>
                    <a:pt x="3110103" y="4283202"/>
                  </a:lnTo>
                  <a:lnTo>
                    <a:pt x="3099424" y="4332573"/>
                  </a:lnTo>
                  <a:lnTo>
                    <a:pt x="3088387" y="4381709"/>
                  </a:lnTo>
                  <a:lnTo>
                    <a:pt x="3076993" y="4430606"/>
                  </a:lnTo>
                  <a:lnTo>
                    <a:pt x="3065245" y="4479262"/>
                  </a:lnTo>
                  <a:lnTo>
                    <a:pt x="3053145" y="4527674"/>
                  </a:lnTo>
                  <a:lnTo>
                    <a:pt x="3040695" y="4575838"/>
                  </a:lnTo>
                  <a:lnTo>
                    <a:pt x="3027896" y="4623751"/>
                  </a:lnTo>
                  <a:lnTo>
                    <a:pt x="3014752" y="4671410"/>
                  </a:lnTo>
                  <a:lnTo>
                    <a:pt x="3001264" y="4718812"/>
                  </a:lnTo>
                  <a:lnTo>
                    <a:pt x="2987433" y="4765953"/>
                  </a:lnTo>
                  <a:lnTo>
                    <a:pt x="2973264" y="4812831"/>
                  </a:lnTo>
                  <a:lnTo>
                    <a:pt x="2958756" y="4859443"/>
                  </a:lnTo>
                  <a:lnTo>
                    <a:pt x="2943913" y="4905785"/>
                  </a:lnTo>
                  <a:lnTo>
                    <a:pt x="2928737" y="4951854"/>
                  </a:lnTo>
                  <a:lnTo>
                    <a:pt x="2913229" y="4997647"/>
                  </a:lnTo>
                  <a:lnTo>
                    <a:pt x="2897392" y="5043161"/>
                  </a:lnTo>
                  <a:lnTo>
                    <a:pt x="2881228" y="5088393"/>
                  </a:lnTo>
                  <a:lnTo>
                    <a:pt x="2864739" y="5133340"/>
                  </a:lnTo>
                  <a:lnTo>
                    <a:pt x="2847926" y="5177998"/>
                  </a:lnTo>
                  <a:lnTo>
                    <a:pt x="2830793" y="5222364"/>
                  </a:lnTo>
                  <a:lnTo>
                    <a:pt x="2813341" y="5266436"/>
                  </a:lnTo>
                  <a:lnTo>
                    <a:pt x="2795572" y="5310209"/>
                  </a:lnTo>
                  <a:lnTo>
                    <a:pt x="2777489" y="5353682"/>
                  </a:lnTo>
                  <a:lnTo>
                    <a:pt x="2759093" y="5396850"/>
                  </a:lnTo>
                  <a:lnTo>
                    <a:pt x="2740387" y="5439712"/>
                  </a:lnTo>
                  <a:lnTo>
                    <a:pt x="2721372" y="5482262"/>
                  </a:lnTo>
                  <a:lnTo>
                    <a:pt x="2702051" y="5524500"/>
                  </a:lnTo>
                  <a:lnTo>
                    <a:pt x="2634996" y="5658612"/>
                  </a:lnTo>
                  <a:lnTo>
                    <a:pt x="0" y="5658612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EFEF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0" y="1057656"/>
              <a:ext cx="3249295" cy="5659120"/>
            </a:xfrm>
            <a:custGeom>
              <a:avLst/>
              <a:gdLst/>
              <a:ahLst/>
              <a:cxnLst/>
              <a:rect l="l" t="t" r="r" b="b"/>
              <a:pathLst>
                <a:path w="3249295" h="5659120">
                  <a:moveTo>
                    <a:pt x="2627375" y="5658612"/>
                  </a:moveTo>
                  <a:lnTo>
                    <a:pt x="0" y="5658612"/>
                  </a:lnTo>
                  <a:lnTo>
                    <a:pt x="0" y="0"/>
                  </a:lnTo>
                  <a:lnTo>
                    <a:pt x="2583180" y="0"/>
                  </a:lnTo>
                  <a:lnTo>
                    <a:pt x="2695956" y="220980"/>
                  </a:lnTo>
                  <a:lnTo>
                    <a:pt x="2715195" y="263218"/>
                  </a:lnTo>
                  <a:lnTo>
                    <a:pt x="2734134" y="305773"/>
                  </a:lnTo>
                  <a:lnTo>
                    <a:pt x="2752771" y="348642"/>
                  </a:lnTo>
                  <a:lnTo>
                    <a:pt x="2771103" y="391820"/>
                  </a:lnTo>
                  <a:lnTo>
                    <a:pt x="2789128" y="435305"/>
                  </a:lnTo>
                  <a:lnTo>
                    <a:pt x="2806844" y="479094"/>
                  </a:lnTo>
                  <a:lnTo>
                    <a:pt x="2824248" y="523182"/>
                  </a:lnTo>
                  <a:lnTo>
                    <a:pt x="2841339" y="567567"/>
                  </a:lnTo>
                  <a:lnTo>
                    <a:pt x="2858113" y="612245"/>
                  </a:lnTo>
                  <a:lnTo>
                    <a:pt x="2874570" y="657214"/>
                  </a:lnTo>
                  <a:lnTo>
                    <a:pt x="2890705" y="702469"/>
                  </a:lnTo>
                  <a:lnTo>
                    <a:pt x="2906518" y="748008"/>
                  </a:lnTo>
                  <a:lnTo>
                    <a:pt x="2922006" y="793826"/>
                  </a:lnTo>
                  <a:lnTo>
                    <a:pt x="2937167" y="839922"/>
                  </a:lnTo>
                  <a:lnTo>
                    <a:pt x="2951998" y="886291"/>
                  </a:lnTo>
                  <a:lnTo>
                    <a:pt x="2966497" y="932930"/>
                  </a:lnTo>
                  <a:lnTo>
                    <a:pt x="2980662" y="979836"/>
                  </a:lnTo>
                  <a:lnTo>
                    <a:pt x="2994490" y="1027006"/>
                  </a:lnTo>
                  <a:lnTo>
                    <a:pt x="3007980" y="1074436"/>
                  </a:lnTo>
                  <a:lnTo>
                    <a:pt x="3021129" y="1122123"/>
                  </a:lnTo>
                  <a:lnTo>
                    <a:pt x="3033935" y="1170064"/>
                  </a:lnTo>
                  <a:lnTo>
                    <a:pt x="3046395" y="1218255"/>
                  </a:lnTo>
                  <a:lnTo>
                    <a:pt x="3058507" y="1266693"/>
                  </a:lnTo>
                  <a:lnTo>
                    <a:pt x="3070270" y="1315375"/>
                  </a:lnTo>
                  <a:lnTo>
                    <a:pt x="3081680" y="1364297"/>
                  </a:lnTo>
                  <a:lnTo>
                    <a:pt x="3092736" y="1413456"/>
                  </a:lnTo>
                  <a:lnTo>
                    <a:pt x="3103435" y="1462849"/>
                  </a:lnTo>
                  <a:lnTo>
                    <a:pt x="3113775" y="1512473"/>
                  </a:lnTo>
                  <a:lnTo>
                    <a:pt x="3123754" y="1562323"/>
                  </a:lnTo>
                  <a:lnTo>
                    <a:pt x="3133369" y="1612398"/>
                  </a:lnTo>
                  <a:lnTo>
                    <a:pt x="3142618" y="1662693"/>
                  </a:lnTo>
                  <a:lnTo>
                    <a:pt x="3151499" y="1713205"/>
                  </a:lnTo>
                  <a:lnTo>
                    <a:pt x="3160010" y="1763932"/>
                  </a:lnTo>
                  <a:lnTo>
                    <a:pt x="3168148" y="1814868"/>
                  </a:lnTo>
                  <a:lnTo>
                    <a:pt x="3175911" y="1866013"/>
                  </a:lnTo>
                  <a:lnTo>
                    <a:pt x="3183297" y="1917361"/>
                  </a:lnTo>
                  <a:lnTo>
                    <a:pt x="3190303" y="1968910"/>
                  </a:lnTo>
                  <a:lnTo>
                    <a:pt x="3196928" y="2020656"/>
                  </a:lnTo>
                  <a:lnTo>
                    <a:pt x="3203169" y="2072596"/>
                  </a:lnTo>
                  <a:lnTo>
                    <a:pt x="3209024" y="2124728"/>
                  </a:lnTo>
                  <a:lnTo>
                    <a:pt x="3214490" y="2177046"/>
                  </a:lnTo>
                  <a:lnTo>
                    <a:pt x="3219565" y="2229549"/>
                  </a:lnTo>
                  <a:lnTo>
                    <a:pt x="3224248" y="2282232"/>
                  </a:lnTo>
                  <a:lnTo>
                    <a:pt x="3228535" y="2335093"/>
                  </a:lnTo>
                  <a:lnTo>
                    <a:pt x="3232425" y="2388129"/>
                  </a:lnTo>
                  <a:lnTo>
                    <a:pt x="3235914" y="2441335"/>
                  </a:lnTo>
                  <a:lnTo>
                    <a:pt x="3239002" y="2494709"/>
                  </a:lnTo>
                  <a:lnTo>
                    <a:pt x="3241685" y="2548247"/>
                  </a:lnTo>
                  <a:lnTo>
                    <a:pt x="3243962" y="2601946"/>
                  </a:lnTo>
                  <a:lnTo>
                    <a:pt x="3245830" y="2655802"/>
                  </a:lnTo>
                  <a:lnTo>
                    <a:pt x="3247287" y="2709813"/>
                  </a:lnTo>
                  <a:lnTo>
                    <a:pt x="3248330" y="2763976"/>
                  </a:lnTo>
                  <a:lnTo>
                    <a:pt x="3248958" y="2818285"/>
                  </a:lnTo>
                  <a:lnTo>
                    <a:pt x="3249167" y="2872740"/>
                  </a:lnTo>
                  <a:lnTo>
                    <a:pt x="3248958" y="2927275"/>
                  </a:lnTo>
                  <a:lnTo>
                    <a:pt x="3248330" y="2981661"/>
                  </a:lnTo>
                  <a:lnTo>
                    <a:pt x="3247287" y="3035892"/>
                  </a:lnTo>
                  <a:lnTo>
                    <a:pt x="3245830" y="3089967"/>
                  </a:lnTo>
                  <a:lnTo>
                    <a:pt x="3243962" y="3143882"/>
                  </a:lnTo>
                  <a:lnTo>
                    <a:pt x="3241685" y="3197634"/>
                  </a:lnTo>
                  <a:lnTo>
                    <a:pt x="3239002" y="3251219"/>
                  </a:lnTo>
                  <a:lnTo>
                    <a:pt x="3235914" y="3304636"/>
                  </a:lnTo>
                  <a:lnTo>
                    <a:pt x="3232425" y="3357880"/>
                  </a:lnTo>
                  <a:lnTo>
                    <a:pt x="3228535" y="3410948"/>
                  </a:lnTo>
                  <a:lnTo>
                    <a:pt x="3224248" y="3463837"/>
                  </a:lnTo>
                  <a:lnTo>
                    <a:pt x="3219565" y="3516545"/>
                  </a:lnTo>
                  <a:lnTo>
                    <a:pt x="3214490" y="3569067"/>
                  </a:lnTo>
                  <a:lnTo>
                    <a:pt x="3209024" y="3621402"/>
                  </a:lnTo>
                  <a:lnTo>
                    <a:pt x="3203169" y="3673545"/>
                  </a:lnTo>
                  <a:lnTo>
                    <a:pt x="3196928" y="3725494"/>
                  </a:lnTo>
                  <a:lnTo>
                    <a:pt x="3190303" y="3777245"/>
                  </a:lnTo>
                  <a:lnTo>
                    <a:pt x="3183297" y="3828795"/>
                  </a:lnTo>
                  <a:lnTo>
                    <a:pt x="3175911" y="3880142"/>
                  </a:lnTo>
                  <a:lnTo>
                    <a:pt x="3168148" y="3931282"/>
                  </a:lnTo>
                  <a:lnTo>
                    <a:pt x="3160010" y="3982211"/>
                  </a:lnTo>
                  <a:lnTo>
                    <a:pt x="3151499" y="4032928"/>
                  </a:lnTo>
                  <a:lnTo>
                    <a:pt x="3142618" y="4083428"/>
                  </a:lnTo>
                  <a:lnTo>
                    <a:pt x="3133369" y="4133708"/>
                  </a:lnTo>
                  <a:lnTo>
                    <a:pt x="3123754" y="4183766"/>
                  </a:lnTo>
                  <a:lnTo>
                    <a:pt x="3113775" y="4233598"/>
                  </a:lnTo>
                  <a:lnTo>
                    <a:pt x="3103435" y="4283202"/>
                  </a:lnTo>
                  <a:lnTo>
                    <a:pt x="3092736" y="4332573"/>
                  </a:lnTo>
                  <a:lnTo>
                    <a:pt x="3081680" y="4381709"/>
                  </a:lnTo>
                  <a:lnTo>
                    <a:pt x="3070270" y="4430606"/>
                  </a:lnTo>
                  <a:lnTo>
                    <a:pt x="3058507" y="4479262"/>
                  </a:lnTo>
                  <a:lnTo>
                    <a:pt x="3046395" y="4527674"/>
                  </a:lnTo>
                  <a:lnTo>
                    <a:pt x="3033935" y="4575838"/>
                  </a:lnTo>
                  <a:lnTo>
                    <a:pt x="3021129" y="4623751"/>
                  </a:lnTo>
                  <a:lnTo>
                    <a:pt x="3007980" y="4671410"/>
                  </a:lnTo>
                  <a:lnTo>
                    <a:pt x="2994490" y="4718812"/>
                  </a:lnTo>
                  <a:lnTo>
                    <a:pt x="2980662" y="4765953"/>
                  </a:lnTo>
                  <a:lnTo>
                    <a:pt x="2966497" y="4812831"/>
                  </a:lnTo>
                  <a:lnTo>
                    <a:pt x="2951998" y="4859443"/>
                  </a:lnTo>
                  <a:lnTo>
                    <a:pt x="2937167" y="4905785"/>
                  </a:lnTo>
                  <a:lnTo>
                    <a:pt x="2922006" y="4951854"/>
                  </a:lnTo>
                  <a:lnTo>
                    <a:pt x="2906518" y="4997647"/>
                  </a:lnTo>
                  <a:lnTo>
                    <a:pt x="2890705" y="5043161"/>
                  </a:lnTo>
                  <a:lnTo>
                    <a:pt x="2874570" y="5088393"/>
                  </a:lnTo>
                  <a:lnTo>
                    <a:pt x="2858113" y="5133340"/>
                  </a:lnTo>
                  <a:lnTo>
                    <a:pt x="2841339" y="5177998"/>
                  </a:lnTo>
                  <a:lnTo>
                    <a:pt x="2824248" y="5222364"/>
                  </a:lnTo>
                  <a:lnTo>
                    <a:pt x="2806844" y="5266436"/>
                  </a:lnTo>
                  <a:lnTo>
                    <a:pt x="2789128" y="5310209"/>
                  </a:lnTo>
                  <a:lnTo>
                    <a:pt x="2771103" y="5353682"/>
                  </a:lnTo>
                  <a:lnTo>
                    <a:pt x="2752771" y="5396850"/>
                  </a:lnTo>
                  <a:lnTo>
                    <a:pt x="2734134" y="5439712"/>
                  </a:lnTo>
                  <a:lnTo>
                    <a:pt x="2715195" y="5482262"/>
                  </a:lnTo>
                  <a:lnTo>
                    <a:pt x="2695956" y="5524500"/>
                  </a:lnTo>
                  <a:lnTo>
                    <a:pt x="2627375" y="5658612"/>
                  </a:lnTo>
                  <a:close/>
                </a:path>
              </a:pathLst>
            </a:custGeom>
            <a:solidFill>
              <a:srgbClr val="5050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4268" rIns="0" bIns="0" rtlCol="0" vert="horz">
            <a:spAutoFit/>
          </a:bodyPr>
          <a:lstStyle/>
          <a:p>
            <a:pPr marL="398145">
              <a:lnSpc>
                <a:spcPct val="100000"/>
              </a:lnSpc>
              <a:spcBef>
                <a:spcPts val="135"/>
              </a:spcBef>
            </a:pPr>
            <a:r>
              <a:rPr dirty="0" spc="-20"/>
              <a:t>Why?</a:t>
            </a:r>
          </a:p>
        </p:txBody>
      </p:sp>
      <p:grpSp>
        <p:nvGrpSpPr>
          <p:cNvPr id="16" name="object 16" descr=""/>
          <p:cNvGrpSpPr/>
          <p:nvPr/>
        </p:nvGrpSpPr>
        <p:grpSpPr>
          <a:xfrm>
            <a:off x="0" y="1070864"/>
            <a:ext cx="10058400" cy="2794000"/>
            <a:chOff x="0" y="1070864"/>
            <a:chExt cx="10058400" cy="2794000"/>
          </a:xfrm>
        </p:grpSpPr>
        <p:sp>
          <p:nvSpPr>
            <p:cNvPr id="17" name="object 17" descr=""/>
            <p:cNvSpPr/>
            <p:nvPr/>
          </p:nvSpPr>
          <p:spPr>
            <a:xfrm>
              <a:off x="0" y="1888236"/>
              <a:ext cx="106680" cy="539750"/>
            </a:xfrm>
            <a:custGeom>
              <a:avLst/>
              <a:gdLst/>
              <a:ahLst/>
              <a:cxnLst/>
              <a:rect l="l" t="t" r="r" b="b"/>
              <a:pathLst>
                <a:path w="106680" h="539750">
                  <a:moveTo>
                    <a:pt x="106679" y="539496"/>
                  </a:moveTo>
                  <a:lnTo>
                    <a:pt x="0" y="539496"/>
                  </a:lnTo>
                  <a:lnTo>
                    <a:pt x="0" y="0"/>
                  </a:lnTo>
                  <a:lnTo>
                    <a:pt x="106679" y="0"/>
                  </a:lnTo>
                  <a:lnTo>
                    <a:pt x="106679" y="539496"/>
                  </a:lnTo>
                  <a:close/>
                </a:path>
              </a:pathLst>
            </a:custGeom>
            <a:solidFill>
              <a:srgbClr val="FFB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62712" y="2782824"/>
              <a:ext cx="2339340" cy="15240"/>
            </a:xfrm>
            <a:custGeom>
              <a:avLst/>
              <a:gdLst/>
              <a:ahLst/>
              <a:cxnLst/>
              <a:rect l="l" t="t" r="r" b="b"/>
              <a:pathLst>
                <a:path w="2339340" h="15239">
                  <a:moveTo>
                    <a:pt x="2339339" y="15240"/>
                  </a:moveTo>
                  <a:lnTo>
                    <a:pt x="0" y="15240"/>
                  </a:lnTo>
                  <a:lnTo>
                    <a:pt x="0" y="0"/>
                  </a:lnTo>
                  <a:lnTo>
                    <a:pt x="2339339" y="0"/>
                  </a:lnTo>
                  <a:lnTo>
                    <a:pt x="2339339" y="1524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5811" y="1070864"/>
              <a:ext cx="3942587" cy="2794000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63561" y="3145044"/>
            <a:ext cx="2628265" cy="1117600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200025" marR="5080" indent="-187960">
              <a:lnSpc>
                <a:spcPts val="2500"/>
              </a:lnSpc>
              <a:spcBef>
                <a:spcPts val="415"/>
              </a:spcBef>
              <a:buFont typeface="Arial"/>
              <a:buChar char="•"/>
              <a:tabLst>
                <a:tab pos="201295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Hurricane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Helene: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September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27,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endParaRPr sz="23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inches</a:t>
            </a:r>
            <a:r>
              <a:rPr dirty="0" sz="23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rain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153700" y="6272356"/>
            <a:ext cx="318325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Photos</a:t>
            </a:r>
            <a:r>
              <a:rPr dirty="0" sz="1450" spc="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courtesy</a:t>
            </a:r>
            <a:r>
              <a:rPr dirty="0" sz="14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50" spc="5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Asheville</a:t>
            </a:r>
            <a:r>
              <a:rPr dirty="0" sz="1450" spc="6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i="1">
                <a:solidFill>
                  <a:srgbClr val="FFFFFF"/>
                </a:solidFill>
                <a:latin typeface="Calibri"/>
                <a:cs typeface="Calibri"/>
              </a:rPr>
              <a:t>Citizen</a:t>
            </a:r>
            <a:r>
              <a:rPr dirty="0" sz="1450" spc="7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 i="1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sp>
          <p:nvSpPr>
            <p:cNvPr id="3" name="object 3" descr=""/>
            <p:cNvSpPr/>
            <p:nvPr/>
          </p:nvSpPr>
          <p:spPr>
            <a:xfrm>
              <a:off x="0" y="5847587"/>
              <a:ext cx="10058400" cy="868680"/>
            </a:xfrm>
            <a:custGeom>
              <a:avLst/>
              <a:gdLst/>
              <a:ahLst/>
              <a:cxnLst/>
              <a:rect l="l" t="t" r="r" b="b"/>
              <a:pathLst>
                <a:path w="10058400" h="868679">
                  <a:moveTo>
                    <a:pt x="10058400" y="868680"/>
                  </a:moveTo>
                  <a:lnTo>
                    <a:pt x="0" y="868680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86868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7028" y="5867400"/>
              <a:ext cx="947927" cy="84886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5867400"/>
              <a:ext cx="827531" cy="8305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8715" y="4410455"/>
              <a:ext cx="3072383" cy="230581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6767" y="4052316"/>
              <a:ext cx="3204971" cy="263956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7300" y="1309115"/>
              <a:ext cx="2514600" cy="310134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1900" y="1309115"/>
              <a:ext cx="2514600" cy="31013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6500" y="1309115"/>
              <a:ext cx="2514600" cy="310134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1872" y="1057655"/>
              <a:ext cx="2514600" cy="310133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6472" y="1057656"/>
              <a:ext cx="2514599" cy="310134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91071" y="1057656"/>
              <a:ext cx="2514600" cy="31013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4251" y="3363467"/>
              <a:ext cx="2514600" cy="3352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sp>
          <p:nvSpPr>
            <p:cNvPr id="3" name="object 3" descr=""/>
            <p:cNvSpPr/>
            <p:nvPr/>
          </p:nvSpPr>
          <p:spPr>
            <a:xfrm>
              <a:off x="0" y="5847587"/>
              <a:ext cx="10058400" cy="868680"/>
            </a:xfrm>
            <a:custGeom>
              <a:avLst/>
              <a:gdLst/>
              <a:ahLst/>
              <a:cxnLst/>
              <a:rect l="l" t="t" r="r" b="b"/>
              <a:pathLst>
                <a:path w="10058400" h="868679">
                  <a:moveTo>
                    <a:pt x="10058400" y="868680"/>
                  </a:moveTo>
                  <a:lnTo>
                    <a:pt x="0" y="868680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86868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7028" y="5867400"/>
              <a:ext cx="947927" cy="84886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5867400"/>
              <a:ext cx="827531" cy="8305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436" y="1057655"/>
              <a:ext cx="7606283" cy="565861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9816" y="1077468"/>
              <a:ext cx="2481071" cy="35143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616" y="1451755"/>
            <a:ext cx="909637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How</a:t>
            </a:r>
            <a:r>
              <a:rPr dirty="0" spc="-90"/>
              <a:t> </a:t>
            </a:r>
            <a:r>
              <a:rPr dirty="0"/>
              <a:t>can</a:t>
            </a:r>
            <a:r>
              <a:rPr dirty="0" spc="-95"/>
              <a:t> </a:t>
            </a:r>
            <a:r>
              <a:rPr dirty="0" spc="-10"/>
              <a:t>conservation</a:t>
            </a:r>
            <a:r>
              <a:rPr dirty="0" spc="-60"/>
              <a:t> </a:t>
            </a:r>
            <a:r>
              <a:rPr dirty="0" spc="-20"/>
              <a:t>staff</a:t>
            </a:r>
            <a:r>
              <a:rPr dirty="0" spc="-90"/>
              <a:t> </a:t>
            </a:r>
            <a:r>
              <a:rPr dirty="0"/>
              <a:t>assess</a:t>
            </a:r>
            <a:r>
              <a:rPr dirty="0" spc="-85"/>
              <a:t> </a:t>
            </a:r>
            <a:r>
              <a:rPr dirty="0"/>
              <a:t>all</a:t>
            </a:r>
            <a:r>
              <a:rPr dirty="0" spc="-95"/>
              <a:t> </a:t>
            </a:r>
            <a:r>
              <a:rPr dirty="0"/>
              <a:t>these</a:t>
            </a:r>
            <a:r>
              <a:rPr dirty="0" spc="-75"/>
              <a:t> </a:t>
            </a:r>
            <a:r>
              <a:rPr dirty="0" spc="-10"/>
              <a:t>sites?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948970" y="2300710"/>
            <a:ext cx="7885430" cy="153860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200025" marR="5080" indent="-187960">
              <a:lnSpc>
                <a:spcPts val="2500"/>
              </a:lnSpc>
              <a:spcBef>
                <a:spcPts val="415"/>
              </a:spcBef>
              <a:buFont typeface="Arial"/>
              <a:buChar char="•"/>
              <a:tabLst>
                <a:tab pos="201295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1/3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impacted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typical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players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storm 	event</a:t>
            </a:r>
            <a:endParaRPr sz="23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electronic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tool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widely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available</a:t>
            </a:r>
            <a:endParaRPr sz="23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3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3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23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staffing</a:t>
            </a:r>
            <a:r>
              <a:rPr dirty="0" sz="23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perspective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needed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19952" rIns="0" bIns="0" rtlCol="0" vert="horz">
            <a:spAutoFit/>
          </a:bodyPr>
          <a:lstStyle/>
          <a:p>
            <a:pPr marL="704215">
              <a:lnSpc>
                <a:spcPct val="100000"/>
              </a:lnSpc>
              <a:spcBef>
                <a:spcPts val="135"/>
              </a:spcBef>
            </a:pPr>
            <a:r>
              <a:rPr dirty="0" spc="-10"/>
              <a:t>Assessment</a:t>
            </a:r>
            <a:r>
              <a:rPr dirty="0" spc="-155"/>
              <a:t> </a:t>
            </a:r>
            <a:r>
              <a:rPr dirty="0" spc="-60"/>
              <a:t>Tool</a:t>
            </a:r>
            <a:r>
              <a:rPr dirty="0" spc="-95"/>
              <a:t> </a:t>
            </a:r>
            <a:r>
              <a:rPr dirty="0" spc="-10"/>
              <a:t>Created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55372" y="2535383"/>
            <a:ext cx="8521700" cy="2722880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200025" marR="485140" indent="-187960">
              <a:lnSpc>
                <a:spcPts val="2500"/>
              </a:lnSpc>
              <a:spcBef>
                <a:spcPts val="415"/>
              </a:spcBef>
              <a:buFont typeface="Arial"/>
              <a:buChar char="•"/>
              <a:tabLst>
                <a:tab pos="201295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Led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tool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federal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dirty="0" sz="23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programs</a:t>
            </a:r>
            <a:endParaRPr sz="2300">
              <a:latin typeface="Calibri"/>
              <a:cs typeface="Calibri"/>
            </a:endParaRPr>
          </a:p>
          <a:p>
            <a:pPr lvl="1" marL="577215" indent="-186690">
              <a:lnSpc>
                <a:spcPct val="100000"/>
              </a:lnSpc>
              <a:spcBef>
                <a:spcPts val="185"/>
              </a:spcBef>
              <a:buFont typeface="Arial"/>
              <a:buChar char="•"/>
              <a:tabLst>
                <a:tab pos="577215" algn="l"/>
              </a:tabLst>
            </a:pP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Emergency</a:t>
            </a:r>
            <a:r>
              <a:rPr dirty="0" sz="195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Watershed</a:t>
            </a:r>
            <a:r>
              <a:rPr dirty="0" sz="19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r>
              <a:rPr dirty="0" sz="195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Calibri"/>
                <a:cs typeface="Calibri"/>
              </a:rPr>
              <a:t>(EWP)</a:t>
            </a:r>
            <a:endParaRPr sz="1950">
              <a:latin typeface="Calibri"/>
              <a:cs typeface="Calibri"/>
            </a:endParaRPr>
          </a:p>
          <a:p>
            <a:pPr lvl="1" marL="577215" indent="-18669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577215" algn="l"/>
              </a:tabLst>
            </a:pP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Streamflow</a:t>
            </a:r>
            <a:r>
              <a:rPr dirty="0" sz="19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Rehabilitation</a:t>
            </a:r>
            <a:r>
              <a:rPr dirty="0" sz="19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Assistance</a:t>
            </a:r>
            <a:r>
              <a:rPr dirty="0" sz="19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dirty="0" sz="1950" spc="-10">
                <a:solidFill>
                  <a:srgbClr val="FFFFFF"/>
                </a:solidFill>
                <a:latin typeface="Calibri"/>
                <a:cs typeface="Calibri"/>
              </a:rPr>
              <a:t>(StRAP)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950"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  <a:spcBef>
                <a:spcPts val="5"/>
              </a:spcBef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Special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thanks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staff:</a:t>
            </a:r>
            <a:r>
              <a:rPr dirty="0" sz="23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Allie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Dinwiddie,</a:t>
            </a:r>
            <a:r>
              <a:rPr dirty="0" sz="23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Steven</a:t>
            </a:r>
            <a:r>
              <a:rPr dirty="0" sz="23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Porson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Matt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Safford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3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tool</a:t>
            </a:r>
            <a:r>
              <a:rPr dirty="0" sz="23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district</a:t>
            </a:r>
            <a:r>
              <a:rPr dirty="0" sz="23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staff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tested,</a:t>
            </a:r>
            <a:r>
              <a:rPr dirty="0" sz="23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refined</a:t>
            </a:r>
            <a:r>
              <a:rPr dirty="0" sz="2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improved</a:t>
            </a:r>
            <a:r>
              <a:rPr dirty="0" sz="23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app.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490" y="1559983"/>
            <a:ext cx="6454140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EWP</a:t>
            </a:r>
            <a:r>
              <a:rPr dirty="0" spc="-90"/>
              <a:t> </a:t>
            </a:r>
            <a:r>
              <a:rPr dirty="0"/>
              <a:t>&amp;</a:t>
            </a:r>
            <a:r>
              <a:rPr dirty="0" spc="-55"/>
              <a:t> </a:t>
            </a:r>
            <a:r>
              <a:rPr dirty="0"/>
              <a:t>StRAP</a:t>
            </a:r>
            <a:r>
              <a:rPr dirty="0" spc="-80"/>
              <a:t> </a:t>
            </a:r>
            <a:r>
              <a:rPr dirty="0"/>
              <a:t>Site</a:t>
            </a:r>
            <a:r>
              <a:rPr dirty="0" spc="-65"/>
              <a:t> </a:t>
            </a:r>
            <a:r>
              <a:rPr dirty="0" spc="-10"/>
              <a:t>Assessment</a:t>
            </a:r>
            <a:r>
              <a:rPr dirty="0" spc="-75"/>
              <a:t> </a:t>
            </a:r>
            <a:r>
              <a:rPr dirty="0" spc="-25"/>
              <a:t>Tool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55372" y="2506150"/>
            <a:ext cx="8375650" cy="282067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23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EWP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3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StRAP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reporting</a:t>
            </a:r>
            <a:r>
              <a:rPr dirty="0" sz="23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tool?</a:t>
            </a:r>
            <a:endParaRPr sz="2300">
              <a:latin typeface="Calibri"/>
              <a:cs typeface="Calibri"/>
            </a:endParaRPr>
          </a:p>
          <a:p>
            <a:pPr lvl="1" marL="576580" marR="5080" indent="-186690">
              <a:lnSpc>
                <a:spcPts val="2140"/>
              </a:lnSpc>
              <a:spcBef>
                <a:spcPts val="470"/>
              </a:spcBef>
              <a:buFont typeface="Arial"/>
              <a:buChar char="•"/>
              <a:tabLst>
                <a:tab pos="577850" algn="l"/>
              </a:tabLst>
            </a:pP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Mobile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desktop</a:t>
            </a:r>
            <a:r>
              <a:rPr dirty="0" sz="19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ArcGIS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r>
              <a:rPr dirty="0" sz="19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gather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19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generate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reports</a:t>
            </a:r>
            <a:r>
              <a:rPr dirty="0" sz="19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9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25">
                <a:solidFill>
                  <a:srgbClr val="FFFFFF"/>
                </a:solidFill>
                <a:latin typeface="Calibri"/>
                <a:cs typeface="Calibri"/>
              </a:rPr>
              <a:t>EWP </a:t>
            </a:r>
            <a:r>
              <a:rPr dirty="0" sz="1950" spc="-25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1950" spc="-10">
                <a:solidFill>
                  <a:srgbClr val="FFFFFF"/>
                </a:solidFill>
                <a:latin typeface="Calibri"/>
                <a:cs typeface="Calibri"/>
              </a:rPr>
              <a:t>forms</a:t>
            </a:r>
            <a:endParaRPr sz="1950">
              <a:latin typeface="Calibri"/>
              <a:cs typeface="Calibri"/>
            </a:endParaRPr>
          </a:p>
          <a:p>
            <a:pPr lvl="1" marL="577215" indent="-18669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577215" algn="l"/>
              </a:tabLst>
            </a:pP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Projects</a:t>
            </a:r>
            <a:r>
              <a:rPr dirty="0" sz="19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denied</a:t>
            </a:r>
            <a:r>
              <a:rPr dirty="0" sz="19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federal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move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9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StRAP</a:t>
            </a:r>
            <a:r>
              <a:rPr dirty="0" sz="19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Calibri"/>
                <a:cs typeface="Calibri"/>
              </a:rPr>
              <a:t>consideration</a:t>
            </a:r>
            <a:endParaRPr sz="1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485"/>
              </a:spcBef>
              <a:buClr>
                <a:srgbClr val="FFFFFF"/>
              </a:buClr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buFont typeface="Arial"/>
              <a:buChar char="•"/>
              <a:tabLst>
                <a:tab pos="200660" algn="l"/>
              </a:tabLst>
            </a:pP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23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23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23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Calibri"/>
                <a:cs typeface="Calibri"/>
              </a:rPr>
              <a:t>developed?</a:t>
            </a:r>
            <a:endParaRPr sz="2300">
              <a:latin typeface="Calibri"/>
              <a:cs typeface="Calibri"/>
            </a:endParaRPr>
          </a:p>
          <a:p>
            <a:pPr lvl="1" marL="577215" indent="-18669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577215" algn="l"/>
              </a:tabLst>
            </a:pP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Simplified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automated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paper</a:t>
            </a:r>
            <a:r>
              <a:rPr dirty="0" sz="19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endParaRPr sz="1950">
              <a:latin typeface="Calibri"/>
              <a:cs typeface="Calibri"/>
            </a:endParaRPr>
          </a:p>
          <a:p>
            <a:pPr lvl="1" marL="577215" indent="-18669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577215" algn="l"/>
              </a:tabLst>
            </a:pP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Coordinated</a:t>
            </a:r>
            <a:r>
              <a:rPr dirty="0" sz="19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streamlined</a:t>
            </a:r>
            <a:r>
              <a:rPr dirty="0" sz="19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9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NRCS</a:t>
            </a:r>
            <a:r>
              <a:rPr dirty="0" sz="19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9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>
                <a:solidFill>
                  <a:srgbClr val="FFFFFF"/>
                </a:solidFill>
                <a:latin typeface="Calibri"/>
                <a:cs typeface="Calibri"/>
              </a:rPr>
              <a:t>local SWC</a:t>
            </a:r>
            <a:r>
              <a:rPr dirty="0" sz="19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Calibri"/>
                <a:cs typeface="Calibri"/>
              </a:rPr>
              <a:t>districts</a:t>
            </a:r>
            <a:endParaRPr sz="1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10" y="1057175"/>
            <a:ext cx="283781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Data</a:t>
            </a:r>
            <a:r>
              <a:rPr dirty="0" spc="-155"/>
              <a:t> </a:t>
            </a:r>
            <a:r>
              <a:rPr dirty="0" spc="-10"/>
              <a:t>Collection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036756" y="1724655"/>
            <a:ext cx="128968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 spc="-35" b="1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dirty="0" sz="23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Calibri"/>
                <a:cs typeface="Calibri"/>
              </a:rPr>
              <a:t>Maps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881049" y="1724655"/>
            <a:ext cx="131000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 spc="-65" b="1">
                <a:solidFill>
                  <a:srgbClr val="FFFFFF"/>
                </a:solidFill>
                <a:latin typeface="Calibri"/>
                <a:cs typeface="Calibri"/>
              </a:rPr>
              <a:t>Survey</a:t>
            </a:r>
            <a:r>
              <a:rPr dirty="0" sz="23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Calibri"/>
                <a:cs typeface="Calibri"/>
              </a:rPr>
              <a:t>123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849" rIns="0" bIns="0" rtlCol="0" vert="horz">
            <a:spAutoFit/>
          </a:bodyPr>
          <a:lstStyle/>
          <a:p>
            <a:pPr marL="3775075">
              <a:lnSpc>
                <a:spcPct val="100000"/>
              </a:lnSpc>
              <a:spcBef>
                <a:spcPts val="100"/>
              </a:spcBef>
            </a:pPr>
            <a:r>
              <a:rPr dirty="0" sz="3300"/>
              <a:t>Online</a:t>
            </a:r>
            <a:r>
              <a:rPr dirty="0" sz="3300" spc="-105"/>
              <a:t> </a:t>
            </a:r>
            <a:r>
              <a:rPr dirty="0" sz="3300" spc="-10"/>
              <a:t>Editing</a:t>
            </a:r>
            <a:endParaRPr sz="33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72996"/>
            <a:ext cx="10058400" cy="48432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Henshaw</dc:creator>
  <dc:title>Microsoft PowerPoint - NC_NASCA_2025.pptx</dc:title>
  <dcterms:created xsi:type="dcterms:W3CDTF">2025-10-28T12:01:53Z</dcterms:created>
  <dcterms:modified xsi:type="dcterms:W3CDTF">2025-10-28T12:01:53Z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2025-10-28T00:00:00Z</vt:filetime>
  </property>
  <property fmtid="{D5CDD505-2E9C-101B-9397-08002B2CF9AE}" pid="3" name="LastSaved">
    <vt:filetime>2025-10-28T00:00:00Z</vt:filetime>
  </property>
  <property fmtid="{D5CDD505-2E9C-101B-9397-08002B2CF9AE}" pid="4" name="Producer">
    <vt:lpwstr>Microsoft: Print To PDF</vt:lpwstr>
  </property>
</Properties>
</file>