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68" r:id="rId2"/>
    <p:sldMasterId id="2147483919" r:id="rId3"/>
    <p:sldMasterId id="2147483978" r:id="rId4"/>
  </p:sldMasterIdLst>
  <p:notesMasterIdLst>
    <p:notesMasterId r:id="rId23"/>
  </p:notesMasterIdLst>
  <p:sldIdLst>
    <p:sldId id="1458" r:id="rId5"/>
    <p:sldId id="1320" r:id="rId6"/>
    <p:sldId id="1444" r:id="rId7"/>
    <p:sldId id="1457" r:id="rId8"/>
    <p:sldId id="1423" r:id="rId9"/>
    <p:sldId id="1288" r:id="rId10"/>
    <p:sldId id="1281" r:id="rId11"/>
    <p:sldId id="1445" r:id="rId12"/>
    <p:sldId id="1453" r:id="rId13"/>
    <p:sldId id="1433" r:id="rId14"/>
    <p:sldId id="1549" r:id="rId15"/>
    <p:sldId id="1291" r:id="rId16"/>
    <p:sldId id="1460" r:id="rId17"/>
    <p:sldId id="1466" r:id="rId18"/>
    <p:sldId id="1335" r:id="rId19"/>
    <p:sldId id="1405" r:id="rId20"/>
    <p:sldId id="1465" r:id="rId21"/>
    <p:sldId id="1550" r:id="rId22"/>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141" autoAdjust="0"/>
  </p:normalViewPr>
  <p:slideViewPr>
    <p:cSldViewPr snapToGrid="0">
      <p:cViewPr varScale="1">
        <p:scale>
          <a:sx n="43" d="100"/>
          <a:sy n="43" d="100"/>
        </p:scale>
        <p:origin x="54" y="651"/>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9A6EEA9-75BA-4558-9903-14AD67890BF5}" type="datetimeFigureOut">
              <a:rPr lang="en-US" smtClean="0"/>
              <a:t>10/15/2025</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574A92CB-763D-40AD-A35D-6816EC1B721C}" type="slidenum">
              <a:rPr lang="en-US" smtClean="0"/>
              <a:t>‹#›</a:t>
            </a:fld>
            <a:endParaRPr lang="en-US"/>
          </a:p>
        </p:txBody>
      </p:sp>
    </p:spTree>
    <p:extLst>
      <p:ext uri="{BB962C8B-B14F-4D97-AF65-F5344CB8AC3E}">
        <p14:creationId xmlns:p14="http://schemas.microsoft.com/office/powerpoint/2010/main" val="182880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3DFA970-C9E8-4258-A814-DABD4FFDC2CE}"/>
              </a:ext>
            </a:extLst>
          </p:cNvPr>
          <p:cNvSpPr>
            <a:spLocks noGrp="1" noRot="1" noChangeAspect="1" noChangeArrowheads="1" noTextEdit="1"/>
          </p:cNvSpPr>
          <p:nvPr>
            <p:ph type="sldImg"/>
          </p:nvPr>
        </p:nvSpPr>
        <p:spPr bwMode="auto">
          <a:xfrm>
            <a:off x="635000" y="1163638"/>
            <a:ext cx="5588000" cy="3143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D497958-C934-4BDE-AFA4-DD5EDCFE14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4875">
              <a:spcBef>
                <a:spcPct val="0"/>
              </a:spcBef>
            </a:pPr>
            <a:endParaRPr lang="en-US" altLang="en-US" dirty="0">
              <a:cs typeface="Calibri" panose="020F0502020204030204" pitchFamily="34" charset="0"/>
            </a:endParaRPr>
          </a:p>
        </p:txBody>
      </p:sp>
      <p:sp>
        <p:nvSpPr>
          <p:cNvPr id="63492" name="Slide Number Placeholder 3">
            <a:extLst>
              <a:ext uri="{FF2B5EF4-FFF2-40B4-BE49-F238E27FC236}">
                <a16:creationId xmlns:a16="http://schemas.microsoft.com/office/drawing/2014/main" id="{F59FFB7A-F692-4C9B-9931-7E00F32059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entury Gothic" panose="020B0502020202020204" pitchFamily="34" charset="0"/>
              </a:defRPr>
            </a:lvl1pPr>
            <a:lvl2pPr marL="742950" indent="-285750" defTabSz="904875">
              <a:defRPr>
                <a:solidFill>
                  <a:schemeClr val="tx1"/>
                </a:solidFill>
                <a:latin typeface="Century Gothic" panose="020B0502020202020204" pitchFamily="34" charset="0"/>
              </a:defRPr>
            </a:lvl2pPr>
            <a:lvl3pPr marL="1143000" indent="-228600" defTabSz="904875">
              <a:defRPr>
                <a:solidFill>
                  <a:schemeClr val="tx1"/>
                </a:solidFill>
                <a:latin typeface="Century Gothic" panose="020B0502020202020204" pitchFamily="34" charset="0"/>
              </a:defRPr>
            </a:lvl3pPr>
            <a:lvl4pPr marL="1600200" indent="-228600" defTabSz="904875">
              <a:defRPr>
                <a:solidFill>
                  <a:schemeClr val="tx1"/>
                </a:solidFill>
                <a:latin typeface="Century Gothic" panose="020B0502020202020204" pitchFamily="34" charset="0"/>
              </a:defRPr>
            </a:lvl4pPr>
            <a:lvl5pPr marL="2057400" indent="-228600" defTabSz="904875">
              <a:defRPr>
                <a:solidFill>
                  <a:schemeClr val="tx1"/>
                </a:solidFill>
                <a:latin typeface="Century Gothic" panose="020B0502020202020204" pitchFamily="34" charset="0"/>
              </a:defRPr>
            </a:lvl5pPr>
            <a:lvl6pPr marL="2514600" indent="-228600" defTabSz="904875"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04875"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04875"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04875"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04875" rtl="0" eaLnBrk="1" fontAlgn="base" latinLnBrk="0" hangingPunct="1">
              <a:lnSpc>
                <a:spcPct val="100000"/>
              </a:lnSpc>
              <a:spcBef>
                <a:spcPct val="0"/>
              </a:spcBef>
              <a:spcAft>
                <a:spcPct val="0"/>
              </a:spcAft>
              <a:buClrTx/>
              <a:buSzTx/>
              <a:buFont typeface="Arial" panose="020B0604020202020204" pitchFamily="34" charset="0"/>
              <a:buNone/>
              <a:tabLst/>
              <a:defRPr/>
            </a:pPr>
            <a:fld id="{9E00D43F-A152-44E9-A346-0BB1CD4BB8AD}" type="slidenum">
              <a:rPr kumimoji="0" lang="en-US" altLang="en-US" sz="1200" b="0" i="0" u="none" strike="noStrike" kern="1200" cap="none" spc="0" normalizeH="0" baseline="0" noProof="0" smtClean="0">
                <a:ln>
                  <a:noFill/>
                </a:ln>
                <a:solidFill>
                  <a:srgbClr val="000000"/>
                </a:solidFill>
                <a:effectLst/>
                <a:uLnTx/>
                <a:uFillTx/>
                <a:latin typeface="Ogirema" panose="020B0604020202020204" charset="0"/>
                <a:ea typeface="+mn-ea"/>
                <a:cs typeface="Calibri" panose="020F0502020204030204" pitchFamily="34" charset="0"/>
                <a:sym typeface="Arial" panose="020B0604020202020204" pitchFamily="34" charset="0"/>
              </a:rPr>
              <a:pPr marL="0" marR="0" lvl="0" indent="0" algn="r" defTabSz="904875" rtl="0" eaLnBrk="1" fontAlgn="base" latinLnBrk="0" hangingPunct="1">
                <a:lnSpc>
                  <a:spcPct val="100000"/>
                </a:lnSpc>
                <a:spcBef>
                  <a:spcPct val="0"/>
                </a:spcBef>
                <a:spcAft>
                  <a:spcPct val="0"/>
                </a:spcAft>
                <a:buClrTx/>
                <a:buSzTx/>
                <a:buFont typeface="Arial" panose="020B0604020202020204" pitchFamily="34" charset="0"/>
                <a:buNone/>
                <a:tabLst/>
                <a:defRPr/>
              </a:pPr>
              <a:t>1</a:t>
            </a:fld>
            <a:endParaRPr kumimoji="0" lang="en-US" altLang="en-US" sz="1200" b="0" i="0" u="none" strike="noStrike" kern="1200" cap="none" spc="0" normalizeH="0" baseline="0" noProof="0">
              <a:ln>
                <a:noFill/>
              </a:ln>
              <a:solidFill>
                <a:srgbClr val="000000"/>
              </a:solidFill>
              <a:effectLst/>
              <a:uLnTx/>
              <a:uFillTx/>
              <a:latin typeface="Ogirema" panose="020B0604020202020204" charset="0"/>
              <a:ea typeface="+mn-ea"/>
              <a:cs typeface="Calibri" panose="020F0502020204030204" pitchFamily="34" charset="0"/>
              <a:sym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1825-1F0E-432E-C584-D79953C12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800C2-F7FB-E1C8-1C64-67A1700A4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227BB-C195-F4C6-737C-F1EEFCEBE63C}"/>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Offers a combination of workshops, coaching, plantings guides and cost share funding for installing pollinator friendly native  plantings in residential lawns.  MN residents can apply to be reimbursed for up to $400 in costs associated with establishing pollinator habitat in their yards.  </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Working to recruit more coaches. Contact BWSR</a:t>
            </a:r>
          </a:p>
          <a:p>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769D515-3F50-1B4E-78AF-076617650893}"/>
              </a:ext>
            </a:extLst>
          </p:cNvPr>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11</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73189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BDD47199-3858-04C3-319B-7FAD05EF4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9FDB34D2-4757-0661-2990-503414968D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1860" name="Slide Number Placeholder 3">
            <a:extLst>
              <a:ext uri="{FF2B5EF4-FFF2-40B4-BE49-F238E27FC236}">
                <a16:creationId xmlns:a16="http://schemas.microsoft.com/office/drawing/2014/main" id="{9E56DBC9-6DED-79D9-CB52-2F0E3A077B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C780D0-AA4D-4D23-9310-4F8A4B0BE298}" type="slidenum">
              <a:rPr kumimoji="0" lang="en-US" altLang="en-US" sz="1200" b="0" i="0" u="none" strike="noStrike" kern="1200" cap="none" spc="0" normalizeH="0" baseline="0" noProof="0" smtClean="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09613"/>
            <a:ext cx="6311900" cy="3551237"/>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13</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10920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09613"/>
            <a:ext cx="6311900" cy="3551237"/>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14</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74903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94FB98B9-F79B-8C44-3C40-EFB378A88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12076047-D689-C0DF-0FFD-8C653EBA2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5236" name="Slide Number Placeholder 3">
            <a:extLst>
              <a:ext uri="{FF2B5EF4-FFF2-40B4-BE49-F238E27FC236}">
                <a16:creationId xmlns:a16="http://schemas.microsoft.com/office/drawing/2014/main" id="{59ADC5E0-C00C-1ECF-11AF-A20517E236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A86261-19B5-4BC8-98AF-57E6F7DD0EDA}" type="slidenum">
              <a:rPr kumimoji="0" lang="en-US" altLang="en-US" sz="1200" b="0" i="0" u="none" strike="noStrike" kern="1200" cap="none" spc="0" normalizeH="0" baseline="0" noProof="0" smtClean="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16</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22799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C2005-67D7-B9E8-6072-F0735E8BC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32A0B-DD34-1A9A-E4BF-7B3452F2D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8E6D6-7479-14C7-A9BE-F3FA44A3B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47CABE-9596-400F-0DE0-A713DAB8C2C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4A92CB-763D-40AD-A35D-6816EC1B72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98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18</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10888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F44EDF2-DC79-4BE7-A98D-154230AD10EF}"/>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3069F82-34B2-415E-940E-0C3DE50E03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a typeface="MS PGothic" panose="020B0600070205080204" pitchFamily="34" charset="-128"/>
            </a:endParaRPr>
          </a:p>
        </p:txBody>
      </p:sp>
      <p:sp>
        <p:nvSpPr>
          <p:cNvPr id="73732" name="Slide Number Placeholder 3">
            <a:extLst>
              <a:ext uri="{FF2B5EF4-FFF2-40B4-BE49-F238E27FC236}">
                <a16:creationId xmlns:a16="http://schemas.microsoft.com/office/drawing/2014/main" id="{E9952B92-AFD5-4F30-BF84-AC41FA304F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7E47788-ADE2-48A0-B192-A26CB79ED0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32F2F7E-B5A9-447C-85BC-C86FBB37F74C}"/>
              </a:ext>
            </a:extLst>
          </p:cNvPr>
          <p:cNvSpPr>
            <a:spLocks noGrp="1" noRot="1" noChangeAspect="1" noChangeArrowheads="1" noTextEdit="1"/>
          </p:cNvSpPr>
          <p:nvPr>
            <p:ph type="sldImg"/>
          </p:nvPr>
        </p:nvSpPr>
        <p:spPr bwMode="auto">
          <a:xfrm>
            <a:off x="635000" y="1163638"/>
            <a:ext cx="5588000" cy="3143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08AE21AA-FA76-4893-A853-7423F0DCA8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7588" name="Slide Number Placeholder 3">
            <a:extLst>
              <a:ext uri="{FF2B5EF4-FFF2-40B4-BE49-F238E27FC236}">
                <a16:creationId xmlns:a16="http://schemas.microsoft.com/office/drawing/2014/main" id="{28CD533B-A4DD-4EC3-B2EA-694DA80A25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E6B9E-7808-4998-BE9A-ECACC5C83D03}" type="slidenum">
              <a:rPr kumimoji="0" lang="en-US" altLang="en-US" sz="1200" b="0" i="0" u="none" strike="noStrike" kern="1200" cap="none" spc="0" normalizeH="0" baseline="0" noProof="0" smtClean="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237082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32F2F7E-B5A9-447C-85BC-C86FBB37F74C}"/>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08AE21AA-FA76-4893-A853-7423F0DCA8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7588" name="Slide Number Placeholder 3">
            <a:extLst>
              <a:ext uri="{FF2B5EF4-FFF2-40B4-BE49-F238E27FC236}">
                <a16:creationId xmlns:a16="http://schemas.microsoft.com/office/drawing/2014/main" id="{28CD533B-A4DD-4EC3-B2EA-694DA80A25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E6B9E-7808-4998-BE9A-ECACC5C83D03}" type="slidenum">
              <a:rPr kumimoji="0" lang="en-US" altLang="en-US" sz="1200" b="0" i="0" u="none" strike="noStrike" kern="1200" cap="none" spc="0" normalizeH="0" baseline="0" noProof="0" smtClean="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NeueHaasGroteskText Std"/>
              <a:ea typeface="+mn-ea"/>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177697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6</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28711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09613"/>
            <a:ext cx="6311900" cy="3551237"/>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7</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70044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09613"/>
            <a:ext cx="6311900" cy="3551237"/>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8</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84561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09613"/>
            <a:ext cx="6311900" cy="3551237"/>
          </a:xfrm>
        </p:spPr>
      </p:sp>
      <p:sp>
        <p:nvSpPr>
          <p:cNvPr id="3" name="Notes Placeholder 2"/>
          <p:cNvSpPr>
            <a:spLocks noGrp="1"/>
          </p:cNvSpPr>
          <p:nvPr>
            <p:ph type="body" idx="1"/>
          </p:nvPr>
        </p:nvSpPr>
        <p:spPr/>
        <p:txBody>
          <a:bodyPr/>
          <a:lstStyle/>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9</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4322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Offers a combination of workshops, coaching, plantings guides and cost share funding for installing pollinator friendly native  plantings in residential lawns.  MN residents can apply to be reimbursed for up to $400 in costs associated with establishing pollinator habitat in their yards.  </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Working to recruit more coaches. Contact BWSR</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897109" rtl="0" eaLnBrk="1" fontAlgn="auto" latinLnBrk="0" hangingPunct="1">
              <a:lnSpc>
                <a:spcPct val="100000"/>
              </a:lnSpc>
              <a:spcBef>
                <a:spcPts val="0"/>
              </a:spcBef>
              <a:spcAft>
                <a:spcPts val="0"/>
              </a:spcAft>
              <a:buClrTx/>
              <a:buSzTx/>
              <a:buFont typeface="Arial"/>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Ogirema" panose="020B0504020202020204" pitchFamily="34" charset="0"/>
                <a:ea typeface="+mn-ea"/>
                <a:cs typeface="Calibri" panose="020F0502020204030204" pitchFamily="34" charset="0"/>
                <a:sym typeface="Arial"/>
              </a:rPr>
              <a:pPr marL="0" marR="0" lvl="0" indent="0" algn="r" defTabSz="897109" rtl="0" eaLnBrk="1" fontAlgn="auto" latinLnBrk="0" hangingPunct="1">
                <a:lnSpc>
                  <a:spcPct val="100000"/>
                </a:lnSpc>
                <a:spcBef>
                  <a:spcPts val="0"/>
                </a:spcBef>
                <a:spcAft>
                  <a:spcPts val="0"/>
                </a:spcAft>
                <a:buClrTx/>
                <a:buSzTx/>
                <a:buFont typeface="Arial"/>
                <a:buNone/>
                <a:tabLst/>
                <a:defRPr/>
              </a:pPr>
              <a:t>10</a:t>
            </a:fld>
            <a:endParaRPr kumimoji="0" lang="en-US" sz="1200" b="0" i="0" u="none" strike="noStrike" kern="1200" cap="none" spc="0" normalizeH="0" baseline="0" noProof="0" dirty="0">
              <a:ln>
                <a:noFill/>
              </a:ln>
              <a:solidFill>
                <a:prstClr val="black"/>
              </a:solidFill>
              <a:effectLst/>
              <a:uLnTx/>
              <a:uFillTx/>
              <a:latin typeface="Ogirema" panose="020B050402020202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21220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userDrawn="1"/>
        </p:nvSpPr>
        <p:spPr bwMode="auto">
          <a:xfrm>
            <a:off x="0" y="5387790"/>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01640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918420"/>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391933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5"/>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273969" y="390285"/>
            <a:ext cx="3234329" cy="882089"/>
          </a:xfrm>
          <a:prstGeom prst="rect">
            <a:avLst/>
          </a:prstGeom>
        </p:spPr>
      </p:pic>
    </p:spTree>
    <p:extLst>
      <p:ext uri="{BB962C8B-B14F-4D97-AF65-F5344CB8AC3E}">
        <p14:creationId xmlns:p14="http://schemas.microsoft.com/office/powerpoint/2010/main" val="34703202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7" y="390285"/>
            <a:ext cx="3234329" cy="882089"/>
          </a:xfrm>
          <a:prstGeom prst="rect">
            <a:avLst/>
          </a:prstGeom>
        </p:spPr>
      </p:pic>
    </p:spTree>
    <p:extLst>
      <p:ext uri="{BB962C8B-B14F-4D97-AF65-F5344CB8AC3E}">
        <p14:creationId xmlns:p14="http://schemas.microsoft.com/office/powerpoint/2010/main" val="1626541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274641"/>
            <a:ext cx="10972800" cy="5851525"/>
          </a:xfrm>
          <a:prstGeom prst="rect">
            <a:avLst/>
          </a:prstGeom>
          <a:noFill/>
          <a:ln>
            <a:noFill/>
          </a:ln>
        </p:spPr>
        <p:txBody>
          <a:bodyPr spcFirstLastPara="1" wrap="square" lIns="91425" tIns="91425" rIns="91425" bIns="91425"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5" name="Shape 35"/>
          <p:cNvSpPr txBox="1">
            <a:spLocks noGrp="1"/>
          </p:cNvSpPr>
          <p:nvPr>
            <p:ph type="ftr" idx="11"/>
          </p:nvPr>
        </p:nvSpPr>
        <p:spPr>
          <a:xfrm>
            <a:off x="4165600" y="6356353"/>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6" name="Shape 3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43296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sp>
        <p:nvSpPr>
          <p:cNvPr id="38" name="Shape 38"/>
          <p:cNvSpPr/>
          <p:nvPr/>
        </p:nvSpPr>
        <p:spPr>
          <a:xfrm>
            <a:off x="0" y="0"/>
            <a:ext cx="12192000" cy="6858000"/>
          </a:xfrm>
          <a:prstGeom prst="rect">
            <a:avLst/>
          </a:prstGeom>
          <a:solidFill>
            <a:schemeClr val="lt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39" name="Shape 39"/>
          <p:cNvSpPr txBox="1">
            <a:spLocks noGrp="1"/>
          </p:cNvSpPr>
          <p:nvPr>
            <p:ph type="body" idx="1"/>
          </p:nvPr>
        </p:nvSpPr>
        <p:spPr>
          <a:xfrm>
            <a:off x="1056133"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739867"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11296611" y="6217622"/>
            <a:ext cx="7316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803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userDrawn="1"/>
        </p:nvSpPr>
        <p:spPr bwMode="auto">
          <a:xfrm>
            <a:off x="0" y="5387790"/>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5620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userDrawn="1"/>
        </p:nvSpPr>
        <p:spPr bwMode="auto">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Board of Water and Soil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087528" y="1237862"/>
            <a:ext cx="6396957" cy="1744624"/>
          </a:xfrm>
          <a:prstGeom prst="rect">
            <a:avLst/>
          </a:prstGeom>
        </p:spPr>
      </p:pic>
    </p:spTree>
    <p:extLst>
      <p:ext uri="{BB962C8B-B14F-4D97-AF65-F5344CB8AC3E}">
        <p14:creationId xmlns:p14="http://schemas.microsoft.com/office/powerpoint/2010/main" val="38692374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userDrawn="1"/>
        </p:nvSpPr>
        <p:spPr bwMode="auto">
          <a:xfrm>
            <a:off x="0" y="4773023"/>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pic>
        <p:nvPicPr>
          <p:cNvPr id="10" name="Picture 9"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809" y="5746873"/>
            <a:ext cx="3234329" cy="882089"/>
          </a:xfrm>
          <a:prstGeom prst="rect">
            <a:avLst/>
          </a:prstGeom>
        </p:spPr>
      </p:pic>
      <p:sp>
        <p:nvSpPr>
          <p:cNvPr id="9" name="Footer Placeholder 4"/>
          <p:cNvSpPr>
            <a:spLocks noGrp="1"/>
          </p:cNvSpPr>
          <p:nvPr>
            <p:ph type="ftr" sz="quarter" idx="3"/>
          </p:nvPr>
        </p:nvSpPr>
        <p:spPr bwMode="black">
          <a:xfrm>
            <a:off x="6253563" y="6138336"/>
            <a:ext cx="5587647" cy="365125"/>
          </a:xfrm>
          <a:prstGeom prst="rect">
            <a:avLst/>
          </a:prstGeom>
        </p:spPr>
        <p:txBody>
          <a:bodyPr anchor="b"/>
          <a:lstStyle>
            <a:lvl1pPr algn="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endParaRPr lang="en-US" dirty="0"/>
          </a:p>
        </p:txBody>
      </p:sp>
    </p:spTree>
    <p:extLst>
      <p:ext uri="{BB962C8B-B14F-4D97-AF65-F5344CB8AC3E}">
        <p14:creationId xmlns:p14="http://schemas.microsoft.com/office/powerpoint/2010/main" val="23062868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9"/>
            <a:ext cx="10515600" cy="4841875"/>
          </a:xfrm>
        </p:spPr>
        <p:txBody>
          <a:bodyPr/>
          <a:lstStyle/>
          <a:p>
            <a:endParaRPr lang="en-US"/>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538846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userDrawn="1"/>
        </p:nvSpPr>
        <p:spPr bwMode="auto">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Board of Water and Soild Resources Logo&#10;"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8" y="484413"/>
            <a:ext cx="3234329" cy="882089"/>
          </a:xfrm>
          <a:prstGeom prst="rect">
            <a:avLst/>
          </a:prstGeom>
        </p:spPr>
      </p:pic>
    </p:spTree>
    <p:extLst>
      <p:ext uri="{BB962C8B-B14F-4D97-AF65-F5344CB8AC3E}">
        <p14:creationId xmlns:p14="http://schemas.microsoft.com/office/powerpoint/2010/main" val="39187547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0527975"/>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824D5D47-1752-4D84-8BFB-C2F71A34C932}" type="datetime1">
              <a:rPr lang="en-US" smtClean="0"/>
              <a:t>10/15/2025</a:t>
            </a:fld>
            <a:endParaRPr lang="en-US" dirty="0"/>
          </a:p>
        </p:txBody>
      </p:sp>
      <p:sp>
        <p:nvSpPr>
          <p:cNvPr id="1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561814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14715662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30399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85582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3983344"/>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16373"/>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black">
          <a:xfrm>
            <a:off x="838202" y="6356354"/>
            <a:ext cx="1358591" cy="365125"/>
          </a:xfrm>
        </p:spPr>
        <p:txBody>
          <a:bodyPr/>
          <a:lstStyle/>
          <a:p>
            <a:fld id="{66C283A4-7960-4BFD-B3A5-A2CC5BB2A473}"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37082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353737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15247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31967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black">
          <a:xfrm>
            <a:off x="838202" y="6356354"/>
            <a:ext cx="1358591" cy="365125"/>
          </a:xfrm>
        </p:spPr>
        <p:txBody>
          <a:bodyPr/>
          <a:lstStyle/>
          <a:p>
            <a:fld id="{66C283A4-7960-4BFD-B3A5-A2CC5BB2A473}"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3797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74060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92210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2"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5" y="1364826"/>
            <a:ext cx="4538435"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66536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03483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1572815"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1469227"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7955247"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35816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50"/>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7"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1"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5"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4B4EEDC6-36CA-4209-B482-2ED76AA0BF08}"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07904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4" y="167477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1674776"/>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3" name="Picture Placeholder 2"/>
          <p:cNvSpPr>
            <a:spLocks noGrp="1"/>
          </p:cNvSpPr>
          <p:nvPr>
            <p:ph type="pic" sz="quarter" idx="14" hasCustomPrompt="1"/>
          </p:nvPr>
        </p:nvSpPr>
        <p:spPr bwMode="gray">
          <a:xfrm>
            <a:off x="806334" y="393936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bwMode="black">
          <a:xfrm>
            <a:off x="2876551" y="3939365"/>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8" y="167477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1674776"/>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7" name="Picture Placeholder 2"/>
          <p:cNvSpPr>
            <a:spLocks noGrp="1"/>
          </p:cNvSpPr>
          <p:nvPr>
            <p:ph type="pic" sz="quarter" idx="19" hasCustomPrompt="1"/>
          </p:nvPr>
        </p:nvSpPr>
        <p:spPr bwMode="gray">
          <a:xfrm>
            <a:off x="6199808" y="393936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bwMode="black">
          <a:xfrm>
            <a:off x="8270023" y="393936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8DC79626-CE5A-4834-975C-E7305BA2E281}" type="datetime1">
              <a:rPr lang="en-US" smtClean="0"/>
              <a:t>10/15/2025</a:t>
            </a:fld>
            <a:endParaRPr lang="en-US" dirty="0"/>
          </a:p>
        </p:txBody>
      </p:sp>
      <p:sp>
        <p:nvSpPr>
          <p:cNvPr id="2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278849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4" y="167477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1674776"/>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3" name="Picture Placeholder 2"/>
          <p:cNvSpPr>
            <a:spLocks noGrp="1"/>
          </p:cNvSpPr>
          <p:nvPr>
            <p:ph type="pic" sz="quarter" idx="14" hasCustomPrompt="1"/>
          </p:nvPr>
        </p:nvSpPr>
        <p:spPr bwMode="gray">
          <a:xfrm>
            <a:off x="806334" y="393936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bwMode="black">
          <a:xfrm>
            <a:off x="2876551" y="3939365"/>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8" y="167477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1674776"/>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8" name="Picture Placeholder 2"/>
          <p:cNvSpPr>
            <a:spLocks noGrp="1"/>
          </p:cNvSpPr>
          <p:nvPr>
            <p:ph type="pic" sz="quarter" idx="19" hasCustomPrompt="1"/>
          </p:nvPr>
        </p:nvSpPr>
        <p:spPr bwMode="gray">
          <a:xfrm>
            <a:off x="6199808" y="393936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bwMode="black">
          <a:xfrm>
            <a:off x="8270023" y="393936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bwMode="black"/>
        <p:txBody>
          <a:bodyPr/>
          <a:lstStyle/>
          <a:p>
            <a:fld id="{1815FB38-58F3-410A-8DA4-4B706967601F}"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778509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4"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8"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7F519661-29C3-4FE0-9FC3-375A85A42C46}"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856594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bwMode="gray">
          <a:xfrm>
            <a:off x="806334"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8"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5120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168593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1134539746"/>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581308889"/>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Tree>
    <p:extLst>
      <p:ext uri="{BB962C8B-B14F-4D97-AF65-F5344CB8AC3E}">
        <p14:creationId xmlns:p14="http://schemas.microsoft.com/office/powerpoint/2010/main" val="472093794"/>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3"/>
            <a:ext cx="8128000" cy="2966751"/>
          </a:xfrm>
        </p:spPr>
        <p:txBody>
          <a:bodyPr/>
          <a:lstStyle/>
          <a:p>
            <a:endParaRPr lang="en-US"/>
          </a:p>
        </p:txBody>
      </p:sp>
      <p:sp>
        <p:nvSpPr>
          <p:cNvPr id="8" name="Date Placeholder 4"/>
          <p:cNvSpPr>
            <a:spLocks noGrp="1"/>
          </p:cNvSpPr>
          <p:nvPr>
            <p:ph type="dt" sz="half" idx="11"/>
          </p:nvPr>
        </p:nvSpPr>
        <p:spPr bwMode="black">
          <a:xfrm>
            <a:off x="838202" y="6356354"/>
            <a:ext cx="1358591" cy="365125"/>
          </a:xfrm>
        </p:spPr>
        <p:txBody>
          <a:bodyPr/>
          <a:lstStyle/>
          <a:p>
            <a:fld id="{06B78D62-7A3F-4136-9CF2-CB03510DA06A}"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199521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3"/>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928787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815014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7"/>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2" y="6356354"/>
            <a:ext cx="1358591" cy="365125"/>
          </a:xfrm>
        </p:spPr>
        <p:txBody>
          <a:bodyPr/>
          <a:lstStyle/>
          <a:p>
            <a:fld id="{5CAE31FF-A086-40D5-909F-A9E138181237}"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115931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9"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8" y="3211517"/>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2" y="6356354"/>
            <a:ext cx="1358591" cy="365125"/>
          </a:xfrm>
        </p:spPr>
        <p:txBody>
          <a:bodyPr/>
          <a:lstStyle/>
          <a:p>
            <a:fld id="{5D76A200-3168-4D33-A718-3974884CE863}"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2717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7"/>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2267967"/>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9" y="691886"/>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341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49745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906752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7"/>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2618620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1"/>
          <p:cNvSpPr>
            <a:spLocks noGrp="1"/>
          </p:cNvSpPr>
          <p:nvPr>
            <p:ph type="title" hasCustomPrompt="1"/>
          </p:nvPr>
        </p:nvSpPr>
        <p:spPr bwMode="black">
          <a:xfrm>
            <a:off x="1387736" y="1438511"/>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20"/>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38439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itle 1"/>
          <p:cNvSpPr>
            <a:spLocks noGrp="1"/>
          </p:cNvSpPr>
          <p:nvPr>
            <p:ph type="title" hasCustomPrompt="1"/>
          </p:nvPr>
        </p:nvSpPr>
        <p:spPr bwMode="black">
          <a:xfrm>
            <a:off x="1387736" y="1438511"/>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20"/>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18"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982195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Tree>
    <p:extLst>
      <p:ext uri="{BB962C8B-B14F-4D97-AF65-F5344CB8AC3E}">
        <p14:creationId xmlns:p14="http://schemas.microsoft.com/office/powerpoint/2010/main" val="1518464865"/>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720399"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8"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846322741"/>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a:p>
        </p:txBody>
      </p:sp>
      <p:sp>
        <p:nvSpPr>
          <p:cNvPr id="2" name="Title 1"/>
          <p:cNvSpPr>
            <a:spLocks noGrp="1"/>
          </p:cNvSpPr>
          <p:nvPr>
            <p:ph type="title" hasCustomPrompt="1"/>
          </p:nvPr>
        </p:nvSpPr>
        <p:spPr bwMode="auto">
          <a:xfrm>
            <a:off x="2299477"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561423060"/>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703"/>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90046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703"/>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6818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703"/>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393751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961317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7"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Tree>
    <p:extLst>
      <p:ext uri="{BB962C8B-B14F-4D97-AF65-F5344CB8AC3E}">
        <p14:creationId xmlns:p14="http://schemas.microsoft.com/office/powerpoint/2010/main" val="4066928370"/>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7"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021928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7"/>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273970" y="390287"/>
            <a:ext cx="3234329" cy="882089"/>
          </a:xfrm>
          <a:prstGeom prst="rect">
            <a:avLst/>
          </a:prstGeom>
        </p:spPr>
      </p:pic>
    </p:spTree>
    <p:extLst>
      <p:ext uri="{BB962C8B-B14F-4D97-AF65-F5344CB8AC3E}">
        <p14:creationId xmlns:p14="http://schemas.microsoft.com/office/powerpoint/2010/main" val="1836592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8" y="390287"/>
            <a:ext cx="3234329" cy="882089"/>
          </a:xfrm>
          <a:prstGeom prst="rect">
            <a:avLst/>
          </a:prstGeom>
        </p:spPr>
      </p:pic>
    </p:spTree>
    <p:extLst>
      <p:ext uri="{BB962C8B-B14F-4D97-AF65-F5344CB8AC3E}">
        <p14:creationId xmlns:p14="http://schemas.microsoft.com/office/powerpoint/2010/main" val="10261387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30"/>
            <a:ext cx="10363200" cy="14700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R="0" lvl="1" algn="ctr" rtl="0">
              <a:lnSpc>
                <a:spcPct val="100000"/>
              </a:lnSpc>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19" name="Shape 19"/>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0" name="Shape 20"/>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327538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1"/>
          </p:nvPr>
        </p:nvSpPr>
        <p:spPr>
          <a:xfrm>
            <a:off x="609600" y="1600205"/>
            <a:ext cx="5384800" cy="4525963"/>
          </a:xfrm>
          <a:prstGeom prst="rect">
            <a:avLst/>
          </a:prstGeom>
          <a:noFill/>
          <a:ln>
            <a:noFill/>
          </a:ln>
        </p:spPr>
        <p:txBody>
          <a:bodyPr spcFirstLastPara="1" wrap="square" lIns="91425" tIns="91425" rIns="91425" bIns="91425"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dirty="0"/>
          </a:p>
        </p:txBody>
      </p:sp>
      <p:sp>
        <p:nvSpPr>
          <p:cNvPr id="24" name="Shape 24"/>
          <p:cNvSpPr>
            <a:spLocks noGrp="1"/>
          </p:cNvSpPr>
          <p:nvPr>
            <p:ph type="clipArt" idx="2"/>
          </p:nvPr>
        </p:nvSpPr>
        <p:spPr>
          <a:xfrm>
            <a:off x="6197600" y="1600205"/>
            <a:ext cx="5384800" cy="4525963"/>
          </a:xfrm>
          <a:prstGeom prst="rect">
            <a:avLst/>
          </a:prstGeom>
          <a:noFill/>
          <a:ln>
            <a:noFill/>
          </a:ln>
        </p:spPr>
        <p:txBody>
          <a:bodyPr spcFirstLastPara="1" wrap="square" lIns="91425" tIns="91425" rIns="91425" bIns="91425" anchor="t" anchorCtr="0"/>
          <a:lstStyle>
            <a:lvl1pPr marR="0" lvl="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6" name="Shape 26"/>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7" name="Shape 27"/>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933379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274643"/>
            <a:ext cx="10972800" cy="5851525"/>
          </a:xfrm>
          <a:prstGeom prst="rect">
            <a:avLst/>
          </a:prstGeom>
          <a:noFill/>
          <a:ln>
            <a:noFill/>
          </a:ln>
        </p:spPr>
        <p:txBody>
          <a:bodyPr spcFirstLastPara="1" wrap="square" lIns="91425" tIns="91425" rIns="91425" bIns="91425"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5" name="Shape 35"/>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6" name="Shape 36"/>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266014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37"/>
        <p:cNvGrpSpPr/>
        <p:nvPr/>
      </p:nvGrpSpPr>
      <p:grpSpPr>
        <a:xfrm>
          <a:off x="0" y="0"/>
          <a:ext cx="0" cy="0"/>
          <a:chOff x="0" y="0"/>
          <a:chExt cx="0" cy="0"/>
        </a:xfrm>
      </p:grpSpPr>
      <p:sp>
        <p:nvSpPr>
          <p:cNvPr id="38" name="Shape 38"/>
          <p:cNvSpPr/>
          <p:nvPr/>
        </p:nvSpPr>
        <p:spPr>
          <a:xfrm>
            <a:off x="0" y="0"/>
            <a:ext cx="12192000" cy="6858000"/>
          </a:xfrm>
          <a:prstGeom prst="rect">
            <a:avLst/>
          </a:prstGeom>
          <a:solidFill>
            <a:schemeClr val="lt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39" name="Shape 39"/>
          <p:cNvSpPr txBox="1">
            <a:spLocks noGrp="1"/>
          </p:cNvSpPr>
          <p:nvPr>
            <p:ph type="body" idx="1"/>
          </p:nvPr>
        </p:nvSpPr>
        <p:spPr>
          <a:xfrm>
            <a:off x="1056133"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739867"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11296611" y="6217622"/>
            <a:ext cx="7316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207716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58" name="Shape 58"/>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59" name="Shape 59"/>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708895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Agenda">
  <p:cSld name="1_Agenda">
    <p:bg>
      <p:bgPr>
        <a:solidFill>
          <a:srgbClr val="E8E8E8"/>
        </a:solidFill>
        <a:effectLst/>
      </p:bgPr>
    </p:bg>
    <p:spTree>
      <p:nvGrpSpPr>
        <p:cNvPr id="1" name="Shape 22"/>
        <p:cNvGrpSpPr/>
        <p:nvPr/>
      </p:nvGrpSpPr>
      <p:grpSpPr>
        <a:xfrm>
          <a:off x="0" y="0"/>
          <a:ext cx="0" cy="0"/>
          <a:chOff x="0" y="0"/>
          <a:chExt cx="0" cy="0"/>
        </a:xfrm>
      </p:grpSpPr>
      <p:sp>
        <p:nvSpPr>
          <p:cNvPr id="2" name="Google Shape;27;p63">
            <a:extLst>
              <a:ext uri="{FF2B5EF4-FFF2-40B4-BE49-F238E27FC236}">
                <a16:creationId xmlns:a16="http://schemas.microsoft.com/office/drawing/2014/main" id="{64B69161-AF9D-39D1-300B-9A2E0C7BE30B}"/>
              </a:ext>
            </a:extLst>
          </p:cNvPr>
          <p:cNvSpPr/>
          <p:nvPr/>
        </p:nvSpPr>
        <p:spPr>
          <a:xfrm>
            <a:off x="0" y="1216026"/>
            <a:ext cx="12192000" cy="119063"/>
          </a:xfrm>
          <a:prstGeom prst="rect">
            <a:avLst/>
          </a:prstGeom>
          <a:solidFill>
            <a:schemeClr val="accent2"/>
          </a:solidFill>
          <a:ln>
            <a:noFill/>
          </a:ln>
        </p:spPr>
        <p:txBody>
          <a:bodyPr spcFirstLastPara="1" lIns="68569" tIns="34275" rIns="68569" bIns="34275" anchor="ctr"/>
          <a:lstStyle/>
          <a:p>
            <a:pPr algn="ctr">
              <a:spcBef>
                <a:spcPts val="0"/>
              </a:spcBef>
              <a:spcAft>
                <a:spcPts val="0"/>
              </a:spcAft>
              <a:buClr>
                <a:srgbClr val="000000"/>
              </a:buClr>
              <a:buSzPts val="1350"/>
              <a:buFont typeface="Arial"/>
              <a:buNone/>
              <a:defRPr/>
            </a:pPr>
            <a:endParaRPr sz="1013">
              <a:solidFill>
                <a:schemeClr val="lt1"/>
              </a:solidFill>
              <a:latin typeface="Arial"/>
              <a:ea typeface="Arial"/>
              <a:cs typeface="Arial"/>
              <a:sym typeface="Arial"/>
            </a:endParaRPr>
          </a:p>
        </p:txBody>
      </p:sp>
      <p:sp>
        <p:nvSpPr>
          <p:cNvPr id="23" name="Google Shape;23;p63"/>
          <p:cNvSpPr txBox="1">
            <a:spLocks noGrp="1"/>
          </p:cNvSpPr>
          <p:nvPr>
            <p:ph type="title"/>
          </p:nvPr>
        </p:nvSpPr>
        <p:spPr>
          <a:xfrm>
            <a:off x="0" y="-1"/>
            <a:ext cx="12192000" cy="1216025"/>
          </a:xfrm>
          <a:prstGeom prst="rect">
            <a:avLst/>
          </a:prstGeom>
          <a:solidFill>
            <a:schemeClr val="accent1"/>
          </a:solidFill>
          <a:ln>
            <a:noFill/>
          </a:ln>
        </p:spPr>
        <p:txBody>
          <a:bodyPr spcFirstLastPara="1" lIns="822950" tIns="45700" rIns="822950" bIns="45700"/>
          <a:lstStyle>
            <a:lvl1pPr lvl="0" algn="r">
              <a:lnSpc>
                <a:spcPct val="90000"/>
              </a:lnSpc>
              <a:spcBef>
                <a:spcPts val="0"/>
              </a:spcBef>
              <a:spcAft>
                <a:spcPts val="0"/>
              </a:spcAft>
              <a:buClr>
                <a:schemeClr val="lt1"/>
              </a:buClr>
              <a:buSzPts val="2700"/>
              <a:buFont typeface="Calibri"/>
              <a:buNone/>
              <a:defRPr sz="202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 name="Google Shape;24;p63">
            <a:extLst>
              <a:ext uri="{FF2B5EF4-FFF2-40B4-BE49-F238E27FC236}">
                <a16:creationId xmlns:a16="http://schemas.microsoft.com/office/drawing/2014/main" id="{92996428-D70E-6DC6-6E57-5854A56571F6}"/>
              </a:ext>
            </a:extLst>
          </p:cNvPr>
          <p:cNvSpPr txBox="1">
            <a:spLocks noGrp="1"/>
          </p:cNvSpPr>
          <p:nvPr>
            <p:ph type="dt" idx="10"/>
          </p:nvPr>
        </p:nvSpPr>
        <p:spPr/>
        <p:txBody>
          <a:bodyPr spcFirstLastPara="1" wrap="square" lIns="91425" tIns="45700" rIns="91425" bIns="45700"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5;p63">
            <a:extLst>
              <a:ext uri="{FF2B5EF4-FFF2-40B4-BE49-F238E27FC236}">
                <a16:creationId xmlns:a16="http://schemas.microsoft.com/office/drawing/2014/main" id="{BB93A9E1-FBD7-4C0A-C1EF-4970BD1DC4C9}"/>
              </a:ext>
            </a:extLst>
          </p:cNvPr>
          <p:cNvSpPr txBox="1">
            <a:spLocks noGrp="1"/>
          </p:cNvSpPr>
          <p:nvPr>
            <p:ph type="ftr" idx="11"/>
          </p:nvPr>
        </p:nvSpPr>
        <p:spPr/>
        <p:txBody>
          <a:bodyPr spcFirstLastPara="1" wrap="square" lIns="91425" tIns="45700" rIns="91425" bIns="45700" anchorCtr="0">
            <a:noAutofit/>
          </a:bodyPr>
          <a:lstStyle>
            <a:lvl1pPr lvl="0" algn="ctr">
              <a:lnSpc>
                <a:spcPct val="100000"/>
              </a:lnSpc>
              <a:spcBef>
                <a:spcPts val="0"/>
              </a:spcBef>
              <a:spcAft>
                <a:spcPts val="0"/>
              </a:spcAft>
              <a:buSzPts val="1400"/>
              <a:buNone/>
              <a:defRPr sz="675">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26;p63">
            <a:extLst>
              <a:ext uri="{FF2B5EF4-FFF2-40B4-BE49-F238E27FC236}">
                <a16:creationId xmlns:a16="http://schemas.microsoft.com/office/drawing/2014/main" id="{39958C39-7C71-4F49-F178-0009C309B0B1}"/>
              </a:ext>
            </a:extLst>
          </p:cNvPr>
          <p:cNvSpPr txBox="1">
            <a:spLocks noGrp="1"/>
          </p:cNvSpPr>
          <p:nvPr>
            <p:ph type="sldNum" idx="12"/>
          </p:nvPr>
        </p:nvSpPr>
        <p:spPr/>
        <p:txBody>
          <a:bodyPr spcFirstLastPara="1" wrap="square" lIns="91425" tIns="45700" rIns="91425" bIns="45700" anchorCtr="0">
            <a:noAutofit/>
          </a:bodyPr>
          <a:lstStyle>
            <a:lvl1pPr marL="0" marR="0" lvl="0"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675" b="0" i="0" u="none" strike="noStrike" cap="none">
                <a:solidFill>
                  <a:schemeClr val="dk2"/>
                </a:solidFill>
                <a:latin typeface="Arial"/>
                <a:ea typeface="Arial"/>
                <a:cs typeface="Arial"/>
                <a:sym typeface="Arial"/>
              </a:defRPr>
            </a:lvl9pPr>
          </a:lstStyle>
          <a:p>
            <a:pPr>
              <a:defRPr/>
            </a:pPr>
            <a:fld id="{A2A86FF4-3BA6-4C7A-B3CB-A1F40A3C91D1}" type="slidenum">
              <a:rPr lang="en-US"/>
              <a:pPr>
                <a:defRPr/>
              </a:pPr>
              <a:t>‹#›</a:t>
            </a:fld>
            <a:endParaRPr lang="en-US"/>
          </a:p>
        </p:txBody>
      </p:sp>
    </p:spTree>
    <p:extLst>
      <p:ext uri="{BB962C8B-B14F-4D97-AF65-F5344CB8AC3E}">
        <p14:creationId xmlns:p14="http://schemas.microsoft.com/office/powerpoint/2010/main" val="1048041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979465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35200" y="-533400"/>
            <a:ext cx="9448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327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B4D28-05E2-B6B7-44BF-27BDD2D97172}"/>
              </a:ext>
            </a:extLst>
          </p:cNvPr>
          <p:cNvSpPr/>
          <p:nvPr userDrawn="1"/>
        </p:nvSpPr>
        <p:spPr bwMode="auto">
          <a:xfrm>
            <a:off x="0" y="5387975"/>
            <a:ext cx="12192000" cy="1470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sp>
        <p:nvSpPr>
          <p:cNvPr id="2" name="Title 1"/>
          <p:cNvSpPr>
            <a:spLocks noGrp="1"/>
          </p:cNvSpPr>
          <p:nvPr>
            <p:ph type="ctrTitle"/>
          </p:nvPr>
        </p:nvSpPr>
        <p:spPr bwMode="auto">
          <a:xfrm>
            <a:off x="0" y="4188572"/>
            <a:ext cx="12192000" cy="1199223"/>
          </a:xfrm>
          <a:solidFill>
            <a:schemeClr val="accent2"/>
          </a:solidFill>
        </p:spPr>
        <p:txBody>
          <a:bodyPr lIns="182880" tIns="91440" rIns="182880" bIns="91440" spcCol="0">
            <a:normAutofit/>
          </a:bodyPr>
          <a:lstStyle>
            <a:lvl1pPr algn="ctr">
              <a:lnSpc>
                <a:spcPct val="90000"/>
              </a:lnSpc>
              <a:defRPr sz="2700" baseline="0">
                <a:solidFill>
                  <a:schemeClr val="tx1"/>
                </a:solidFill>
              </a:defRPr>
            </a:lvl1pPr>
          </a:lstStyle>
          <a:p>
            <a:r>
              <a:rPr lang="en-US"/>
              <a:t>Click to edit Master title style</a:t>
            </a:r>
            <a:endParaRPr lang="en-US" dirty="0"/>
          </a:p>
        </p:txBody>
      </p:sp>
      <p:sp>
        <p:nvSpPr>
          <p:cNvPr id="12" name="Text Placeholder 10"/>
          <p:cNvSpPr>
            <a:spLocks noGrp="1"/>
          </p:cNvSpPr>
          <p:nvPr>
            <p:ph type="body" sz="quarter" idx="14"/>
          </p:nvPr>
        </p:nvSpPr>
        <p:spPr bwMode="black">
          <a:xfrm>
            <a:off x="2802469" y="5644884"/>
            <a:ext cx="6587067" cy="903062"/>
          </a:xfrm>
        </p:spPr>
        <p:txBody>
          <a:bodyPr/>
          <a:lstStyle>
            <a:lvl1pPr marL="0" indent="0" algn="ctr">
              <a:spcBef>
                <a:spcPts val="0"/>
              </a:spcBef>
              <a:spcAft>
                <a:spcPts val="751"/>
              </a:spcAft>
              <a:buNone/>
              <a:defRPr sz="1351" baseline="0"/>
            </a:lvl1pPr>
          </a:lstStyle>
          <a:p>
            <a:pPr lvl="0"/>
            <a:r>
              <a:rPr lang="en-US"/>
              <a:t>Click to edit Master text styles</a:t>
            </a:r>
          </a:p>
          <a:p>
            <a:pPr lvl="1"/>
            <a:r>
              <a:rPr lang="en-US"/>
              <a:t>Second level</a:t>
            </a:r>
          </a:p>
        </p:txBody>
      </p:sp>
      <p:sp>
        <p:nvSpPr>
          <p:cNvPr id="4" name="Date Placeholder 17">
            <a:extLst>
              <a:ext uri="{FF2B5EF4-FFF2-40B4-BE49-F238E27FC236}">
                <a16:creationId xmlns:a16="http://schemas.microsoft.com/office/drawing/2014/main" id="{79249948-CB5A-13C2-7D1F-84A800F1E047}"/>
              </a:ext>
            </a:extLst>
          </p:cNvPr>
          <p:cNvSpPr>
            <a:spLocks noGrp="1"/>
          </p:cNvSpPr>
          <p:nvPr>
            <p:ph type="dt" sz="half" idx="15"/>
          </p:nvPr>
        </p:nvSpPr>
        <p:spPr/>
        <p:txBody>
          <a:bodyPr/>
          <a:lstStyle>
            <a:lvl1pPr>
              <a:defRPr/>
            </a:lvl1pPr>
          </a:lstStyle>
          <a:p>
            <a:pPr>
              <a:defRPr/>
            </a:pPr>
            <a:fld id="{E5140A99-7B3F-4117-9E65-A2F57CC120B1}" type="datetime1">
              <a:rPr lang="en-US"/>
              <a:pPr>
                <a:defRPr/>
              </a:pPr>
              <a:t>10/15/2025</a:t>
            </a:fld>
            <a:endParaRPr lang="en-US" dirty="0"/>
          </a:p>
        </p:txBody>
      </p:sp>
      <p:sp>
        <p:nvSpPr>
          <p:cNvPr id="5" name="Footer Placeholder 4">
            <a:extLst>
              <a:ext uri="{FF2B5EF4-FFF2-40B4-BE49-F238E27FC236}">
                <a16:creationId xmlns:a16="http://schemas.microsoft.com/office/drawing/2014/main" id="{2311117F-406E-4C64-C917-63100D65863B}"/>
              </a:ext>
            </a:extLst>
          </p:cNvPr>
          <p:cNvSpPr>
            <a:spLocks noGrp="1"/>
          </p:cNvSpPr>
          <p:nvPr>
            <p:ph type="ftr" sz="quarter" idx="16"/>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18">
            <a:extLst>
              <a:ext uri="{FF2B5EF4-FFF2-40B4-BE49-F238E27FC236}">
                <a16:creationId xmlns:a16="http://schemas.microsoft.com/office/drawing/2014/main" id="{97D7C735-FC05-E351-2473-D84DEDA3BCE3}"/>
              </a:ext>
            </a:extLst>
          </p:cNvPr>
          <p:cNvSpPr>
            <a:spLocks noGrp="1"/>
          </p:cNvSpPr>
          <p:nvPr>
            <p:ph type="sldNum" sz="quarter" idx="17"/>
          </p:nvPr>
        </p:nvSpPr>
        <p:spPr/>
        <p:txBody>
          <a:bodyPr/>
          <a:lstStyle>
            <a:lvl1pPr>
              <a:defRPr/>
            </a:lvl1pPr>
          </a:lstStyle>
          <a:p>
            <a:pPr>
              <a:defRPr/>
            </a:pPr>
            <a:fld id="{AE4CE2F1-5C30-4C34-94CD-782A12FED698}" type="slidenum">
              <a:rPr lang="en-US"/>
              <a:pPr>
                <a:defRPr/>
              </a:pPr>
              <a:t>‹#›</a:t>
            </a:fld>
            <a:endParaRPr lang="en-US" dirty="0"/>
          </a:p>
        </p:txBody>
      </p:sp>
    </p:spTree>
    <p:extLst>
      <p:ext uri="{BB962C8B-B14F-4D97-AF65-F5344CB8AC3E}">
        <p14:creationId xmlns:p14="http://schemas.microsoft.com/office/powerpoint/2010/main" val="23579931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2A1195-62FF-F19B-7FB1-C5A1BD25332D}"/>
              </a:ext>
            </a:extLst>
          </p:cNvPr>
          <p:cNvSpPr/>
          <p:nvPr userDrawn="1"/>
        </p:nvSpPr>
        <p:spPr bwMode="auto">
          <a:xfrm>
            <a:off x="0" y="5387975"/>
            <a:ext cx="12192000" cy="14700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pic>
        <p:nvPicPr>
          <p:cNvPr id="4" name="Picture 3" descr="Board of Water and Soil Resources Logo" title="BWSR Logo">
            <a:extLst>
              <a:ext uri="{FF2B5EF4-FFF2-40B4-BE49-F238E27FC236}">
                <a16:creationId xmlns:a16="http://schemas.microsoft.com/office/drawing/2014/main" id="{B4B9E1F9-F5C1-BC7C-B377-9AF6BBB4146B}"/>
              </a:ext>
            </a:extLst>
          </p:cNvPr>
          <p:cNvPicPr>
            <a:picLocks noChangeAspect="1"/>
          </p:cNvPicPr>
          <p:nvPr userDrawn="1"/>
        </p:nvPicPr>
        <p:blipFill>
          <a:blip r:embed="rId2" cstate="email"/>
          <a:stretch>
            <a:fillRect/>
          </a:stretch>
        </p:blipFill>
        <p:spPr bwMode="gray">
          <a:xfrm>
            <a:off x="3087688" y="1238250"/>
            <a:ext cx="6397625" cy="1744663"/>
          </a:xfrm>
          <a:prstGeom prst="rect">
            <a:avLst/>
          </a:prstGeom>
        </p:spPr>
      </p:pic>
      <p:sp>
        <p:nvSpPr>
          <p:cNvPr id="2" name="Title 1"/>
          <p:cNvSpPr>
            <a:spLocks noGrp="1"/>
          </p:cNvSpPr>
          <p:nvPr>
            <p:ph type="ctrTitle"/>
          </p:nvPr>
        </p:nvSpPr>
        <p:spPr bwMode="auto">
          <a:xfrm>
            <a:off x="0" y="4188572"/>
            <a:ext cx="12192000" cy="1199223"/>
          </a:xfrm>
          <a:solidFill>
            <a:schemeClr val="accent1"/>
          </a:solidFill>
        </p:spPr>
        <p:txBody>
          <a:bodyPr lIns="182880" tIns="91440" rIns="182880" bIns="91440" spcCol="0">
            <a:normAutofit/>
          </a:bodyPr>
          <a:lstStyle>
            <a:lvl1pPr algn="ctr">
              <a:lnSpc>
                <a:spcPct val="90000"/>
              </a:lnSpc>
              <a:defRPr sz="2700" baseline="0">
                <a:solidFill>
                  <a:schemeClr val="bg1"/>
                </a:solidFill>
              </a:defRPr>
            </a:lvl1pPr>
          </a:lstStyle>
          <a:p>
            <a:r>
              <a:rPr lang="en-US"/>
              <a:t>Click to edit Master title style</a:t>
            </a:r>
            <a:endParaRPr lang="en-US" dirty="0"/>
          </a:p>
        </p:txBody>
      </p:sp>
      <p:sp>
        <p:nvSpPr>
          <p:cNvPr id="12" name="Text Placeholder 10"/>
          <p:cNvSpPr>
            <a:spLocks noGrp="1"/>
          </p:cNvSpPr>
          <p:nvPr>
            <p:ph type="body" sz="quarter" idx="14"/>
          </p:nvPr>
        </p:nvSpPr>
        <p:spPr bwMode="black">
          <a:xfrm>
            <a:off x="2802469" y="5644884"/>
            <a:ext cx="6587067" cy="903062"/>
          </a:xfrm>
        </p:spPr>
        <p:txBody>
          <a:bodyPr/>
          <a:lstStyle>
            <a:lvl1pPr marL="0" indent="0" algn="ctr">
              <a:spcBef>
                <a:spcPts val="0"/>
              </a:spcBef>
              <a:spcAft>
                <a:spcPts val="751"/>
              </a:spcAft>
              <a:buNone/>
              <a:defRPr sz="1351" baseline="0"/>
            </a:lvl1pPr>
          </a:lstStyle>
          <a:p>
            <a:pPr lvl="0"/>
            <a:r>
              <a:rPr lang="en-US"/>
              <a:t>Click to edit Master text styles</a:t>
            </a:r>
          </a:p>
          <a:p>
            <a:pPr lvl="1"/>
            <a:r>
              <a:rPr lang="en-US"/>
              <a:t>Second level</a:t>
            </a:r>
          </a:p>
        </p:txBody>
      </p:sp>
      <p:sp>
        <p:nvSpPr>
          <p:cNvPr id="5" name="Date Placeholder 17">
            <a:extLst>
              <a:ext uri="{FF2B5EF4-FFF2-40B4-BE49-F238E27FC236}">
                <a16:creationId xmlns:a16="http://schemas.microsoft.com/office/drawing/2014/main" id="{54C79800-4124-2628-AB8F-E287FEFC522B}"/>
              </a:ext>
            </a:extLst>
          </p:cNvPr>
          <p:cNvSpPr>
            <a:spLocks noGrp="1"/>
          </p:cNvSpPr>
          <p:nvPr>
            <p:ph type="dt" sz="half" idx="15"/>
          </p:nvPr>
        </p:nvSpPr>
        <p:spPr/>
        <p:txBody>
          <a:bodyPr/>
          <a:lstStyle>
            <a:lvl1pPr>
              <a:defRPr/>
            </a:lvl1pPr>
          </a:lstStyle>
          <a:p>
            <a:pPr>
              <a:defRPr/>
            </a:pPr>
            <a:fld id="{DCED5799-2E24-4208-9032-15DEE8FEC451}" type="datetime1">
              <a:rPr lang="en-US"/>
              <a:pPr>
                <a:defRPr/>
              </a:pPr>
              <a:t>10/15/2025</a:t>
            </a:fld>
            <a:endParaRPr lang="en-US" dirty="0"/>
          </a:p>
        </p:txBody>
      </p:sp>
      <p:sp>
        <p:nvSpPr>
          <p:cNvPr id="6" name="Footer Placeholder 4">
            <a:extLst>
              <a:ext uri="{FF2B5EF4-FFF2-40B4-BE49-F238E27FC236}">
                <a16:creationId xmlns:a16="http://schemas.microsoft.com/office/drawing/2014/main" id="{A9BE62A1-EEF2-D30E-44DD-05BABF9B8B3A}"/>
              </a:ext>
            </a:extLst>
          </p:cNvPr>
          <p:cNvSpPr>
            <a:spLocks noGrp="1"/>
          </p:cNvSpPr>
          <p:nvPr>
            <p:ph type="ftr" sz="quarter" idx="16"/>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18">
            <a:extLst>
              <a:ext uri="{FF2B5EF4-FFF2-40B4-BE49-F238E27FC236}">
                <a16:creationId xmlns:a16="http://schemas.microsoft.com/office/drawing/2014/main" id="{932F4830-62FD-212A-77B4-AB993E7C6F32}"/>
              </a:ext>
            </a:extLst>
          </p:cNvPr>
          <p:cNvSpPr>
            <a:spLocks noGrp="1"/>
          </p:cNvSpPr>
          <p:nvPr>
            <p:ph type="sldNum" sz="quarter" idx="17"/>
          </p:nvPr>
        </p:nvSpPr>
        <p:spPr/>
        <p:txBody>
          <a:bodyPr/>
          <a:lstStyle>
            <a:lvl1pPr>
              <a:defRPr/>
            </a:lvl1pPr>
          </a:lstStyle>
          <a:p>
            <a:pPr>
              <a:defRPr/>
            </a:pPr>
            <a:fld id="{AD4199B0-F6E2-43D0-B4CB-97DEB3E41FC9}" type="slidenum">
              <a:rPr lang="en-US"/>
              <a:pPr>
                <a:defRPr/>
              </a:pPr>
              <a:t>‹#›</a:t>
            </a:fld>
            <a:endParaRPr lang="en-US" dirty="0"/>
          </a:p>
        </p:txBody>
      </p:sp>
    </p:spTree>
    <p:extLst>
      <p:ext uri="{BB962C8B-B14F-4D97-AF65-F5344CB8AC3E}">
        <p14:creationId xmlns:p14="http://schemas.microsoft.com/office/powerpoint/2010/main" val="41723231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11BA72-8454-A316-D994-00120E2C2FAA}"/>
              </a:ext>
            </a:extLst>
          </p:cNvPr>
          <p:cNvSpPr/>
          <p:nvPr userDrawn="1"/>
        </p:nvSpPr>
        <p:spPr bwMode="auto">
          <a:xfrm>
            <a:off x="0" y="4773613"/>
            <a:ext cx="12192000" cy="2084387"/>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pic>
        <p:nvPicPr>
          <p:cNvPr id="4" name="Picture 3" descr="Board of Water and Soild Resources Logo" title="BWSR Logo">
            <a:extLst>
              <a:ext uri="{FF2B5EF4-FFF2-40B4-BE49-F238E27FC236}">
                <a16:creationId xmlns:a16="http://schemas.microsoft.com/office/drawing/2014/main" id="{5C453484-DA24-F08E-83AE-BAD317116762}"/>
              </a:ext>
            </a:extLst>
          </p:cNvPr>
          <p:cNvPicPr>
            <a:picLocks noChangeAspect="1"/>
          </p:cNvPicPr>
          <p:nvPr userDrawn="1"/>
        </p:nvPicPr>
        <p:blipFill>
          <a:blip r:embed="rId2" cstate="email"/>
          <a:stretch>
            <a:fillRect/>
          </a:stretch>
        </p:blipFill>
        <p:spPr bwMode="gray">
          <a:xfrm>
            <a:off x="457200" y="5746750"/>
            <a:ext cx="3233738" cy="882650"/>
          </a:xfrm>
          <a:prstGeom prst="rect">
            <a:avLst/>
          </a:prstGeom>
        </p:spPr>
      </p:pic>
      <p:sp>
        <p:nvSpPr>
          <p:cNvPr id="2" name="Title 1"/>
          <p:cNvSpPr>
            <a:spLocks noGrp="1"/>
          </p:cNvSpPr>
          <p:nvPr>
            <p:ph type="ctrTitle"/>
          </p:nvPr>
        </p:nvSpPr>
        <p:spPr bwMode="auto">
          <a:xfrm>
            <a:off x="0" y="3477837"/>
            <a:ext cx="12192000" cy="1295182"/>
          </a:xfrm>
          <a:solidFill>
            <a:schemeClr val="accent1"/>
          </a:solidFill>
        </p:spPr>
        <p:txBody>
          <a:bodyPr lIns="182880" tIns="91440" rIns="182880" bIns="91440">
            <a:normAutofit/>
          </a:bodyPr>
          <a:lstStyle>
            <a:lvl1pPr algn="ctr">
              <a:defRPr sz="2700">
                <a:solidFill>
                  <a:schemeClr val="bg1"/>
                </a:solidFill>
              </a:defRPr>
            </a:lvl1pPr>
          </a:lstStyle>
          <a:p>
            <a:r>
              <a:rPr lang="en-US"/>
              <a:t>Click to edit Master title style</a:t>
            </a:r>
            <a:endParaRPr lang="en-US" dirty="0"/>
          </a:p>
        </p:txBody>
      </p:sp>
      <p:sp>
        <p:nvSpPr>
          <p:cNvPr id="12" name="Text Placeholder 10"/>
          <p:cNvSpPr>
            <a:spLocks noGrp="1"/>
          </p:cNvSpPr>
          <p:nvPr>
            <p:ph type="body" sz="quarter" idx="14"/>
          </p:nvPr>
        </p:nvSpPr>
        <p:spPr bwMode="black">
          <a:xfrm>
            <a:off x="2802469" y="5041204"/>
            <a:ext cx="6587067" cy="1097128"/>
          </a:xfrm>
        </p:spPr>
        <p:txBody>
          <a:bodyPr/>
          <a:lstStyle>
            <a:lvl1pPr marL="0" indent="0" algn="ctr">
              <a:spcBef>
                <a:spcPts val="0"/>
              </a:spcBef>
              <a:buNone/>
              <a:defRPr sz="1351" baseline="0"/>
            </a:lvl1pPr>
          </a:lstStyle>
          <a:p>
            <a:pPr lvl="0"/>
            <a:r>
              <a:rPr lang="en-US"/>
              <a:t>Click to edit Master text styles</a:t>
            </a:r>
          </a:p>
          <a:p>
            <a:pPr lvl="1"/>
            <a:r>
              <a:rPr lang="en-US"/>
              <a:t>Second level</a:t>
            </a:r>
          </a:p>
        </p:txBody>
      </p:sp>
      <p:sp>
        <p:nvSpPr>
          <p:cNvPr id="6" name="Picture Placeholder 5"/>
          <p:cNvSpPr>
            <a:spLocks noGrp="1"/>
          </p:cNvSpPr>
          <p:nvPr>
            <p:ph type="pic" sz="quarter" idx="17"/>
          </p:nvPr>
        </p:nvSpPr>
        <p:spPr bwMode="gray">
          <a:xfrm>
            <a:off x="0" y="0"/>
            <a:ext cx="12192000" cy="3380732"/>
          </a:xfrm>
        </p:spPr>
        <p:txBody>
          <a:bodyPr rtlCol="0">
            <a:normAutofit/>
          </a:bodyPr>
          <a:lstStyle/>
          <a:p>
            <a:pPr lvl="0"/>
            <a:endParaRPr lang="en-US" noProof="0" dirty="0"/>
          </a:p>
        </p:txBody>
      </p:sp>
      <p:sp>
        <p:nvSpPr>
          <p:cNvPr id="5" name="Footer Placeholder 4">
            <a:extLst>
              <a:ext uri="{FF2B5EF4-FFF2-40B4-BE49-F238E27FC236}">
                <a16:creationId xmlns:a16="http://schemas.microsoft.com/office/drawing/2014/main" id="{FD1C0748-E397-67C0-92B6-AEE1516A4063}"/>
              </a:ext>
            </a:extLst>
          </p:cNvPr>
          <p:cNvSpPr>
            <a:spLocks noGrp="1"/>
          </p:cNvSpPr>
          <p:nvPr>
            <p:ph type="ftr" sz="quarter" idx="18"/>
          </p:nvPr>
        </p:nvSpPr>
        <p:spPr>
          <a:xfrm>
            <a:off x="6253163" y="6138863"/>
            <a:ext cx="5588000" cy="365125"/>
          </a:xfrm>
        </p:spPr>
        <p:txBody>
          <a:bodyPr anchor="b"/>
          <a:lstStyle>
            <a:lvl1pPr algn="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Tree>
    <p:extLst>
      <p:ext uri="{BB962C8B-B14F-4D97-AF65-F5344CB8AC3E}">
        <p14:creationId xmlns:p14="http://schemas.microsoft.com/office/powerpoint/2010/main" val="3741457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77154D-091C-85E4-0D99-A92D22DB4E69}"/>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12" name="Table Placeholder 9"/>
          <p:cNvSpPr>
            <a:spLocks noGrp="1"/>
          </p:cNvSpPr>
          <p:nvPr>
            <p:ph type="tbl" sz="quarter" idx="13"/>
          </p:nvPr>
        </p:nvSpPr>
        <p:spPr bwMode="gray">
          <a:xfrm>
            <a:off x="838200" y="1335089"/>
            <a:ext cx="10515600" cy="484187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D06821DA-A513-80D9-3FB3-D4398E82860C}"/>
              </a:ext>
            </a:extLst>
          </p:cNvPr>
          <p:cNvSpPr>
            <a:spLocks noGrp="1"/>
          </p:cNvSpPr>
          <p:nvPr>
            <p:ph type="dt" sz="half" idx="14"/>
          </p:nvPr>
        </p:nvSpPr>
        <p:spPr/>
        <p:txBody>
          <a:bodyPr/>
          <a:lstStyle>
            <a:lvl1pPr>
              <a:defRPr/>
            </a:lvl1pPr>
          </a:lstStyle>
          <a:p>
            <a:pPr>
              <a:defRPr/>
            </a:pPr>
            <a:fld id="{6CF3516E-5C80-4520-9E8D-2DD2EDAA3375}" type="datetime1">
              <a:rPr lang="en-US"/>
              <a:pPr>
                <a:defRPr/>
              </a:pPr>
              <a:t>10/15/2025</a:t>
            </a:fld>
            <a:endParaRPr lang="en-US" dirty="0"/>
          </a:p>
        </p:txBody>
      </p:sp>
      <p:sp>
        <p:nvSpPr>
          <p:cNvPr id="5" name="Footer Placeholder 4">
            <a:extLst>
              <a:ext uri="{FF2B5EF4-FFF2-40B4-BE49-F238E27FC236}">
                <a16:creationId xmlns:a16="http://schemas.microsoft.com/office/drawing/2014/main" id="{B038C259-5B28-6AB1-748F-89CD1E3DDD94}"/>
              </a:ext>
            </a:extLst>
          </p:cNvPr>
          <p:cNvSpPr>
            <a:spLocks noGrp="1"/>
          </p:cNvSpPr>
          <p:nvPr>
            <p:ph type="ftr" sz="quarter" idx="15"/>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a:extLst>
              <a:ext uri="{FF2B5EF4-FFF2-40B4-BE49-F238E27FC236}">
                <a16:creationId xmlns:a16="http://schemas.microsoft.com/office/drawing/2014/main" id="{EDE4F3B1-7DB9-E92F-9C45-776931145E6A}"/>
              </a:ext>
            </a:extLst>
          </p:cNvPr>
          <p:cNvSpPr>
            <a:spLocks noGrp="1"/>
          </p:cNvSpPr>
          <p:nvPr>
            <p:ph type="sldNum" sz="quarter" idx="16"/>
          </p:nvPr>
        </p:nvSpPr>
        <p:spPr/>
        <p:txBody>
          <a:bodyPr/>
          <a:lstStyle>
            <a:lvl1pPr>
              <a:defRPr/>
            </a:lvl1pPr>
          </a:lstStyle>
          <a:p>
            <a:pPr>
              <a:defRPr/>
            </a:pPr>
            <a:fld id="{AFF92900-FC68-4B86-8949-4286476EB2CE}" type="slidenum">
              <a:rPr lang="en-US"/>
              <a:pPr>
                <a:defRPr/>
              </a:pPr>
              <a:t>‹#›</a:t>
            </a:fld>
            <a:endParaRPr lang="en-US" dirty="0"/>
          </a:p>
        </p:txBody>
      </p:sp>
    </p:spTree>
    <p:extLst>
      <p:ext uri="{BB962C8B-B14F-4D97-AF65-F5344CB8AC3E}">
        <p14:creationId xmlns:p14="http://schemas.microsoft.com/office/powerpoint/2010/main" val="39537910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9B866-793D-8852-1F2F-7B264A9F7210}"/>
              </a:ext>
            </a:extLst>
          </p:cNvPr>
          <p:cNvSpPr/>
          <p:nvPr userDrawn="1"/>
        </p:nvSpPr>
        <p:spPr bwMode="auto">
          <a:xfrm>
            <a:off x="0" y="5387975"/>
            <a:ext cx="12192000" cy="14700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pic>
        <p:nvPicPr>
          <p:cNvPr id="4" name="Picture 3" descr="Board of Water and Soild Resources Logo&#10;" title="BWSR Logo">
            <a:extLst>
              <a:ext uri="{FF2B5EF4-FFF2-40B4-BE49-F238E27FC236}">
                <a16:creationId xmlns:a16="http://schemas.microsoft.com/office/drawing/2014/main" id="{043336BE-2EA3-4CF9-0150-28C2309DD8F5}"/>
              </a:ext>
            </a:extLst>
          </p:cNvPr>
          <p:cNvPicPr>
            <a:picLocks noChangeAspect="1"/>
          </p:cNvPicPr>
          <p:nvPr userDrawn="1"/>
        </p:nvPicPr>
        <p:blipFill>
          <a:blip r:embed="rId2" cstate="email"/>
          <a:stretch>
            <a:fillRect/>
          </a:stretch>
        </p:blipFill>
        <p:spPr bwMode="gray">
          <a:xfrm>
            <a:off x="8399463" y="484188"/>
            <a:ext cx="3233737" cy="882650"/>
          </a:xfrm>
          <a:prstGeom prst="rect">
            <a:avLst/>
          </a:prstGeom>
        </p:spPr>
      </p:pic>
      <p:sp>
        <p:nvSpPr>
          <p:cNvPr id="2" name="Title 1"/>
          <p:cNvSpPr>
            <a:spLocks noGrp="1"/>
          </p:cNvSpPr>
          <p:nvPr>
            <p:ph type="ctrTitle"/>
          </p:nvPr>
        </p:nvSpPr>
        <p:spPr bwMode="auto">
          <a:xfrm>
            <a:off x="0" y="4188572"/>
            <a:ext cx="12192000" cy="1199223"/>
          </a:xfrm>
          <a:solidFill>
            <a:schemeClr val="accent1"/>
          </a:solidFill>
        </p:spPr>
        <p:txBody>
          <a:bodyPr>
            <a:normAutofit/>
          </a:bodyPr>
          <a:lstStyle>
            <a:lvl1pPr algn="ctr">
              <a:defRPr sz="2700">
                <a:solidFill>
                  <a:schemeClr val="bg1"/>
                </a:solidFill>
              </a:defRPr>
            </a:lvl1pPr>
          </a:lstStyle>
          <a:p>
            <a:r>
              <a:rPr lang="en-US"/>
              <a:t>Click to edit Master title style</a:t>
            </a:r>
            <a:endParaRPr lang="en-US" dirty="0"/>
          </a:p>
        </p:txBody>
      </p:sp>
      <p:sp>
        <p:nvSpPr>
          <p:cNvPr id="12" name="Text Placeholder 10"/>
          <p:cNvSpPr>
            <a:spLocks noGrp="1"/>
          </p:cNvSpPr>
          <p:nvPr>
            <p:ph type="body" sz="quarter" idx="14"/>
          </p:nvPr>
        </p:nvSpPr>
        <p:spPr bwMode="black">
          <a:xfrm>
            <a:off x="2802469" y="5644884"/>
            <a:ext cx="6587067" cy="440970"/>
          </a:xfrm>
        </p:spPr>
        <p:txBody>
          <a:bodyPr/>
          <a:lstStyle>
            <a:lvl1pPr marL="0" indent="0" algn="ctr">
              <a:buNone/>
              <a:defRPr sz="1351" baseline="0"/>
            </a:lvl1pPr>
          </a:lstStyle>
          <a:p>
            <a:pPr lvl="0"/>
            <a:r>
              <a:rPr lang="en-US"/>
              <a:t>Click to edit Master text styles</a:t>
            </a:r>
          </a:p>
        </p:txBody>
      </p:sp>
      <p:sp>
        <p:nvSpPr>
          <p:cNvPr id="11" name="Picture Placeholder 2"/>
          <p:cNvSpPr>
            <a:spLocks noGrp="1"/>
          </p:cNvSpPr>
          <p:nvPr>
            <p:ph type="pic" sz="quarter" idx="13"/>
          </p:nvPr>
        </p:nvSpPr>
        <p:spPr bwMode="gray">
          <a:xfrm>
            <a:off x="0" y="1789113"/>
            <a:ext cx="12192000" cy="2298700"/>
          </a:xfrm>
        </p:spPr>
        <p:txBody>
          <a:bodyPr rtlCol="0">
            <a:normAutofit/>
          </a:bodyPr>
          <a:lstStyle/>
          <a:p>
            <a:pPr lvl="0"/>
            <a:r>
              <a:rPr lang="en-US" noProof="0"/>
              <a:t>Click icon to add picture</a:t>
            </a:r>
            <a:endParaRPr lang="en-US" noProof="0" dirty="0"/>
          </a:p>
        </p:txBody>
      </p:sp>
      <p:sp>
        <p:nvSpPr>
          <p:cNvPr id="5" name="Date Placeholder 17">
            <a:extLst>
              <a:ext uri="{FF2B5EF4-FFF2-40B4-BE49-F238E27FC236}">
                <a16:creationId xmlns:a16="http://schemas.microsoft.com/office/drawing/2014/main" id="{DAE45CB0-FD25-7052-5D76-113E6DD3993E}"/>
              </a:ext>
            </a:extLst>
          </p:cNvPr>
          <p:cNvSpPr>
            <a:spLocks noGrp="1"/>
          </p:cNvSpPr>
          <p:nvPr>
            <p:ph type="dt" sz="half" idx="15"/>
          </p:nvPr>
        </p:nvSpPr>
        <p:spPr/>
        <p:txBody>
          <a:bodyPr/>
          <a:lstStyle>
            <a:lvl1pPr>
              <a:defRPr/>
            </a:lvl1pPr>
          </a:lstStyle>
          <a:p>
            <a:pPr>
              <a:defRPr/>
            </a:pPr>
            <a:fld id="{F18E7013-F9B3-4C5F-BACD-422F6B3D8921}" type="datetime1">
              <a:rPr lang="en-US"/>
              <a:pPr>
                <a:defRPr/>
              </a:pPr>
              <a:t>10/15/2025</a:t>
            </a:fld>
            <a:endParaRPr lang="en-US" dirty="0"/>
          </a:p>
        </p:txBody>
      </p:sp>
      <p:sp>
        <p:nvSpPr>
          <p:cNvPr id="6" name="Footer Placeholder 4">
            <a:extLst>
              <a:ext uri="{FF2B5EF4-FFF2-40B4-BE49-F238E27FC236}">
                <a16:creationId xmlns:a16="http://schemas.microsoft.com/office/drawing/2014/main" id="{5ECA1A7D-3B1F-86FA-C2E6-8754C4812622}"/>
              </a:ext>
            </a:extLst>
          </p:cNvPr>
          <p:cNvSpPr>
            <a:spLocks noGrp="1"/>
          </p:cNvSpPr>
          <p:nvPr>
            <p:ph type="ftr" sz="quarter" idx="16"/>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18">
            <a:extLst>
              <a:ext uri="{FF2B5EF4-FFF2-40B4-BE49-F238E27FC236}">
                <a16:creationId xmlns:a16="http://schemas.microsoft.com/office/drawing/2014/main" id="{AE397DD5-E159-C768-9A27-C2BF39D1F687}"/>
              </a:ext>
            </a:extLst>
          </p:cNvPr>
          <p:cNvSpPr>
            <a:spLocks noGrp="1"/>
          </p:cNvSpPr>
          <p:nvPr>
            <p:ph type="sldNum" sz="quarter" idx="17"/>
          </p:nvPr>
        </p:nvSpPr>
        <p:spPr/>
        <p:txBody>
          <a:bodyPr/>
          <a:lstStyle>
            <a:lvl1pPr>
              <a:defRPr/>
            </a:lvl1pPr>
          </a:lstStyle>
          <a:p>
            <a:pPr>
              <a:defRPr/>
            </a:pPr>
            <a:fld id="{A8041EE7-9FA2-40E9-B0FF-91AC86CE9744}" type="slidenum">
              <a:rPr lang="en-US"/>
              <a:pPr>
                <a:defRPr/>
              </a:pPr>
              <a:t>‹#›</a:t>
            </a:fld>
            <a:endParaRPr lang="en-US" dirty="0"/>
          </a:p>
        </p:txBody>
      </p:sp>
    </p:spTree>
    <p:extLst>
      <p:ext uri="{BB962C8B-B14F-4D97-AF65-F5344CB8AC3E}">
        <p14:creationId xmlns:p14="http://schemas.microsoft.com/office/powerpoint/2010/main" val="887155267"/>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CFF8C3-69C1-3ABE-395E-BCB53A1071F5}"/>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30DD8181-6B4C-65C3-2DDF-8C18B756EC6C}"/>
              </a:ext>
            </a:extLst>
          </p:cNvPr>
          <p:cNvSpPr>
            <a:spLocks noGrp="1"/>
          </p:cNvSpPr>
          <p:nvPr>
            <p:ph type="dt" sz="half" idx="10"/>
          </p:nvPr>
        </p:nvSpPr>
        <p:spPr/>
        <p:txBody>
          <a:bodyPr/>
          <a:lstStyle>
            <a:lvl1pPr>
              <a:defRPr/>
            </a:lvl1pPr>
          </a:lstStyle>
          <a:p>
            <a:pPr>
              <a:defRPr/>
            </a:pPr>
            <a:fld id="{C5FFE01E-C8ED-4ECF-9E6C-1058716F4BE3}" type="datetime1">
              <a:rPr lang="en-US"/>
              <a:pPr>
                <a:defRPr/>
              </a:pPr>
              <a:t>10/15/2025</a:t>
            </a:fld>
            <a:endParaRPr lang="en-US" dirty="0"/>
          </a:p>
        </p:txBody>
      </p:sp>
      <p:sp>
        <p:nvSpPr>
          <p:cNvPr id="6" name="Footer Placeholder 4">
            <a:extLst>
              <a:ext uri="{FF2B5EF4-FFF2-40B4-BE49-F238E27FC236}">
                <a16:creationId xmlns:a16="http://schemas.microsoft.com/office/drawing/2014/main" id="{33A74222-0F96-7DAE-D77A-70AB106CAB87}"/>
              </a:ext>
            </a:extLst>
          </p:cNvPr>
          <p:cNvSpPr>
            <a:spLocks noGrp="1"/>
          </p:cNvSpPr>
          <p:nvPr>
            <p:ph type="ftr" sz="quarter" idx="11"/>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5">
            <a:extLst>
              <a:ext uri="{FF2B5EF4-FFF2-40B4-BE49-F238E27FC236}">
                <a16:creationId xmlns:a16="http://schemas.microsoft.com/office/drawing/2014/main" id="{B0E3B9A4-9A9D-4E0A-839B-BD52AA8AE9C7}"/>
              </a:ext>
            </a:extLst>
          </p:cNvPr>
          <p:cNvSpPr>
            <a:spLocks noGrp="1"/>
          </p:cNvSpPr>
          <p:nvPr>
            <p:ph type="sldNum" sz="quarter" idx="12"/>
          </p:nvPr>
        </p:nvSpPr>
        <p:spPr/>
        <p:txBody>
          <a:bodyPr/>
          <a:lstStyle>
            <a:lvl1pPr>
              <a:defRPr/>
            </a:lvl1pPr>
          </a:lstStyle>
          <a:p>
            <a:pPr>
              <a:defRPr/>
            </a:pPr>
            <a:fld id="{865AB86A-6F14-4F2D-9BAC-48EA32A40114}" type="slidenum">
              <a:rPr lang="en-US"/>
              <a:pPr>
                <a:defRPr/>
              </a:pPr>
              <a:t>‹#›</a:t>
            </a:fld>
            <a:endParaRPr lang="en-US" dirty="0"/>
          </a:p>
        </p:txBody>
      </p:sp>
    </p:spTree>
    <p:extLst>
      <p:ext uri="{BB962C8B-B14F-4D97-AF65-F5344CB8AC3E}">
        <p14:creationId xmlns:p14="http://schemas.microsoft.com/office/powerpoint/2010/main" val="12930173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46F016-67A2-3A8E-6F7F-AFF0C7D1AB4E}"/>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solidFill>
                <a:schemeClr val="accent2"/>
              </a:solidFill>
            </a:endParaRPr>
          </a:p>
        </p:txBody>
      </p:sp>
      <p:sp>
        <p:nvSpPr>
          <p:cNvPr id="1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bwMode="auto">
          <a:xfrm>
            <a:off x="838200" y="1594629"/>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9"/>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3E8442F-3207-F8B3-881D-88BD2CCE1DE0}"/>
              </a:ext>
            </a:extLst>
          </p:cNvPr>
          <p:cNvSpPr>
            <a:spLocks noGrp="1"/>
          </p:cNvSpPr>
          <p:nvPr>
            <p:ph type="dt" sz="half" idx="10"/>
          </p:nvPr>
        </p:nvSpPr>
        <p:spPr/>
        <p:txBody>
          <a:bodyPr/>
          <a:lstStyle>
            <a:lvl1pPr>
              <a:defRPr/>
            </a:lvl1pPr>
          </a:lstStyle>
          <a:p>
            <a:pPr>
              <a:defRPr/>
            </a:pPr>
            <a:fld id="{FBA332D8-92DB-42C8-BBA7-13351AD20783}" type="datetime1">
              <a:rPr lang="en-US"/>
              <a:pPr>
                <a:defRPr/>
              </a:pPr>
              <a:t>10/15/2025</a:t>
            </a:fld>
            <a:endParaRPr lang="en-US" dirty="0"/>
          </a:p>
        </p:txBody>
      </p:sp>
      <p:sp>
        <p:nvSpPr>
          <p:cNvPr id="6" name="Footer Placeholder 4">
            <a:extLst>
              <a:ext uri="{FF2B5EF4-FFF2-40B4-BE49-F238E27FC236}">
                <a16:creationId xmlns:a16="http://schemas.microsoft.com/office/drawing/2014/main" id="{81777DA2-72CA-7A65-3BA8-397982C2FA2F}"/>
              </a:ext>
            </a:extLst>
          </p:cNvPr>
          <p:cNvSpPr>
            <a:spLocks noGrp="1"/>
          </p:cNvSpPr>
          <p:nvPr>
            <p:ph type="ftr" sz="quarter" idx="11"/>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a:extLst>
              <a:ext uri="{FF2B5EF4-FFF2-40B4-BE49-F238E27FC236}">
                <a16:creationId xmlns:a16="http://schemas.microsoft.com/office/drawing/2014/main" id="{412E80AC-3A46-CDF5-3EB5-FF391AE22B1D}"/>
              </a:ext>
            </a:extLst>
          </p:cNvPr>
          <p:cNvSpPr>
            <a:spLocks noGrp="1"/>
          </p:cNvSpPr>
          <p:nvPr>
            <p:ph type="sldNum" sz="quarter" idx="12"/>
          </p:nvPr>
        </p:nvSpPr>
        <p:spPr/>
        <p:txBody>
          <a:bodyPr/>
          <a:lstStyle>
            <a:lvl1pPr>
              <a:defRPr/>
            </a:lvl1pPr>
          </a:lstStyle>
          <a:p>
            <a:pPr>
              <a:defRPr/>
            </a:pPr>
            <a:fld id="{61FEC937-41C9-4476-B6BA-E8213D99AEDC}" type="slidenum">
              <a:rPr lang="en-US"/>
              <a:pPr>
                <a:defRPr/>
              </a:pPr>
              <a:t>‹#›</a:t>
            </a:fld>
            <a:endParaRPr lang="en-US" dirty="0"/>
          </a:p>
        </p:txBody>
      </p:sp>
    </p:spTree>
    <p:extLst>
      <p:ext uri="{BB962C8B-B14F-4D97-AF65-F5344CB8AC3E}">
        <p14:creationId xmlns:p14="http://schemas.microsoft.com/office/powerpoint/2010/main" val="1050715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EF521D-7DAC-B500-CC52-CBE12AB26638}"/>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257168" indent="-257168">
              <a:lnSpc>
                <a:spcPct val="100000"/>
              </a:lnSpc>
              <a:spcAft>
                <a:spcPts val="751"/>
              </a:spcAft>
              <a:buClr>
                <a:schemeClr val="accent1"/>
              </a:buClr>
              <a:buFont typeface="Arial" panose="020B0604020202020204" pitchFamily="34" charset="0"/>
              <a:buChar char="•"/>
              <a:defRPr sz="1875"/>
            </a:lvl1pPr>
            <a:lvl2pPr marL="600060" indent="-257168">
              <a:lnSpc>
                <a:spcPct val="100000"/>
              </a:lnSpc>
              <a:spcAft>
                <a:spcPts val="751"/>
              </a:spcAft>
              <a:buClr>
                <a:schemeClr val="accent1"/>
              </a:buClr>
              <a:buFont typeface="Arial" panose="020B0604020202020204" pitchFamily="34" charset="0"/>
              <a:buChar char="•"/>
              <a:defRPr sz="1575"/>
            </a:lvl2pPr>
            <a:lvl3pPr marL="900091" indent="-214308">
              <a:lnSpc>
                <a:spcPct val="100000"/>
              </a:lnSpc>
              <a:spcAft>
                <a:spcPts val="751"/>
              </a:spcAft>
              <a:buClr>
                <a:schemeClr val="accent1"/>
              </a:buClr>
              <a:buFont typeface="Arial" panose="020B0604020202020204" pitchFamily="34" charset="0"/>
              <a:buChar char="•"/>
              <a:defRPr sz="1275"/>
            </a:lvl3pPr>
            <a:lvl4pPr marL="1242982" indent="-214308">
              <a:lnSpc>
                <a:spcPct val="100000"/>
              </a:lnSpc>
              <a:spcAft>
                <a:spcPts val="751"/>
              </a:spcAft>
              <a:buClr>
                <a:schemeClr val="accent1"/>
              </a:buClr>
              <a:buFont typeface="Arial" panose="020B0604020202020204" pitchFamily="34" charset="0"/>
              <a:buChar char="•"/>
              <a:defRPr sz="1275"/>
            </a:lvl4pPr>
            <a:lvl5pPr marL="1585874" indent="-214308">
              <a:lnSpc>
                <a:spcPct val="100000"/>
              </a:lnSpc>
              <a:spcAft>
                <a:spcPts val="751"/>
              </a:spcAft>
              <a:buClr>
                <a:schemeClr val="accent1"/>
              </a:buClr>
              <a:buFont typeface="Arial" panose="020B0604020202020204" pitchFamily="34" charset="0"/>
              <a:buChar cha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04DAD826-CAB4-2B53-4380-AA90A0B507BD}"/>
              </a:ext>
            </a:extLst>
          </p:cNvPr>
          <p:cNvSpPr>
            <a:spLocks noGrp="1"/>
          </p:cNvSpPr>
          <p:nvPr>
            <p:ph type="dt" sz="half" idx="10"/>
          </p:nvPr>
        </p:nvSpPr>
        <p:spPr/>
        <p:txBody>
          <a:bodyPr/>
          <a:lstStyle>
            <a:lvl1pPr>
              <a:defRPr/>
            </a:lvl1pPr>
          </a:lstStyle>
          <a:p>
            <a:pPr>
              <a:defRPr/>
            </a:pPr>
            <a:fld id="{5777B0D5-9C89-49C0-80B3-E6D949DDC408}" type="datetime1">
              <a:rPr lang="en-US"/>
              <a:pPr>
                <a:defRPr/>
              </a:pPr>
              <a:t>10/15/2025</a:t>
            </a:fld>
            <a:endParaRPr lang="en-US" dirty="0"/>
          </a:p>
        </p:txBody>
      </p:sp>
      <p:sp>
        <p:nvSpPr>
          <p:cNvPr id="6" name="Footer Placeholder 4">
            <a:extLst>
              <a:ext uri="{FF2B5EF4-FFF2-40B4-BE49-F238E27FC236}">
                <a16:creationId xmlns:a16="http://schemas.microsoft.com/office/drawing/2014/main" id="{64501579-ADB3-5CF3-2BCE-716289DA4190}"/>
              </a:ext>
            </a:extLst>
          </p:cNvPr>
          <p:cNvSpPr>
            <a:spLocks noGrp="1"/>
          </p:cNvSpPr>
          <p:nvPr>
            <p:ph type="ftr" sz="quarter" idx="11"/>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5">
            <a:extLst>
              <a:ext uri="{FF2B5EF4-FFF2-40B4-BE49-F238E27FC236}">
                <a16:creationId xmlns:a16="http://schemas.microsoft.com/office/drawing/2014/main" id="{989DBFF6-42E0-05F9-838A-4CDAA5C9C40A}"/>
              </a:ext>
            </a:extLst>
          </p:cNvPr>
          <p:cNvSpPr>
            <a:spLocks noGrp="1"/>
          </p:cNvSpPr>
          <p:nvPr>
            <p:ph type="sldNum" sz="quarter" idx="12"/>
          </p:nvPr>
        </p:nvSpPr>
        <p:spPr/>
        <p:txBody>
          <a:bodyPr/>
          <a:lstStyle>
            <a:lvl1pPr>
              <a:defRPr/>
            </a:lvl1pPr>
          </a:lstStyle>
          <a:p>
            <a:pPr>
              <a:defRPr/>
            </a:pPr>
            <a:fld id="{DB468C49-F920-49A1-B3AC-A67641DF8851}" type="slidenum">
              <a:rPr lang="en-US"/>
              <a:pPr>
                <a:defRPr/>
              </a:pPr>
              <a:t>‹#›</a:t>
            </a:fld>
            <a:endParaRPr lang="en-US" dirty="0"/>
          </a:p>
        </p:txBody>
      </p:sp>
    </p:spTree>
    <p:extLst>
      <p:ext uri="{BB962C8B-B14F-4D97-AF65-F5344CB8AC3E}">
        <p14:creationId xmlns:p14="http://schemas.microsoft.com/office/powerpoint/2010/main" val="511067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56CD5-0AE0-C98E-4323-66C6A50DA8C0}"/>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0"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bwMode="auto">
          <a:xfrm>
            <a:off x="838200" y="1594629"/>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9"/>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91BC12-4C9C-04DE-6D08-88581B413187}"/>
              </a:ext>
            </a:extLst>
          </p:cNvPr>
          <p:cNvSpPr>
            <a:spLocks noGrp="1"/>
          </p:cNvSpPr>
          <p:nvPr>
            <p:ph type="dt" sz="half" idx="10"/>
          </p:nvPr>
        </p:nvSpPr>
        <p:spPr/>
        <p:txBody>
          <a:bodyPr/>
          <a:lstStyle>
            <a:lvl1pPr>
              <a:defRPr/>
            </a:lvl1pPr>
          </a:lstStyle>
          <a:p>
            <a:pPr>
              <a:defRPr/>
            </a:pPr>
            <a:fld id="{154385CB-8647-43F5-8AD9-CAE9D79C6306}" type="datetime1">
              <a:rPr lang="en-US"/>
              <a:pPr>
                <a:defRPr/>
              </a:pPr>
              <a:t>10/15/2025</a:t>
            </a:fld>
            <a:endParaRPr lang="en-US" dirty="0"/>
          </a:p>
        </p:txBody>
      </p:sp>
      <p:sp>
        <p:nvSpPr>
          <p:cNvPr id="6" name="Footer Placeholder 4">
            <a:extLst>
              <a:ext uri="{FF2B5EF4-FFF2-40B4-BE49-F238E27FC236}">
                <a16:creationId xmlns:a16="http://schemas.microsoft.com/office/drawing/2014/main" id="{6D7BB99A-E42D-26BF-1583-4CD6A1214844}"/>
              </a:ext>
            </a:extLst>
          </p:cNvPr>
          <p:cNvSpPr>
            <a:spLocks noGrp="1"/>
          </p:cNvSpPr>
          <p:nvPr>
            <p:ph type="ftr" sz="quarter" idx="11"/>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a:extLst>
              <a:ext uri="{FF2B5EF4-FFF2-40B4-BE49-F238E27FC236}">
                <a16:creationId xmlns:a16="http://schemas.microsoft.com/office/drawing/2014/main" id="{0102C5CB-4530-AECB-7A27-D4597E63F3B1}"/>
              </a:ext>
            </a:extLst>
          </p:cNvPr>
          <p:cNvSpPr>
            <a:spLocks noGrp="1"/>
          </p:cNvSpPr>
          <p:nvPr>
            <p:ph type="sldNum" sz="quarter" idx="12"/>
          </p:nvPr>
        </p:nvSpPr>
        <p:spPr/>
        <p:txBody>
          <a:bodyPr/>
          <a:lstStyle>
            <a:lvl1pPr>
              <a:defRPr/>
            </a:lvl1pPr>
          </a:lstStyle>
          <a:p>
            <a:pPr>
              <a:defRPr/>
            </a:pPr>
            <a:fld id="{BD167E35-70D7-42D6-9E18-8D52E830BD98}" type="slidenum">
              <a:rPr lang="en-US"/>
              <a:pPr>
                <a:defRPr/>
              </a:pPr>
              <a:t>‹#›</a:t>
            </a:fld>
            <a:endParaRPr lang="en-US" dirty="0"/>
          </a:p>
        </p:txBody>
      </p:sp>
    </p:spTree>
    <p:extLst>
      <p:ext uri="{BB962C8B-B14F-4D97-AF65-F5344CB8AC3E}">
        <p14:creationId xmlns:p14="http://schemas.microsoft.com/office/powerpoint/2010/main" val="225168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2"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234826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p:nvPr>
        </p:nvSpPr>
        <p:spPr bwMode="auto">
          <a:xfrm>
            <a:off x="0" y="0"/>
            <a:ext cx="12192000" cy="1219198"/>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9" name="Picture Placeholder 12"/>
          <p:cNvSpPr>
            <a:spLocks noGrp="1"/>
          </p:cNvSpPr>
          <p:nvPr>
            <p:ph type="pic" sz="quarter" idx="13"/>
          </p:nvPr>
        </p:nvSpPr>
        <p:spPr bwMode="gray">
          <a:xfrm>
            <a:off x="0" y="1219198"/>
            <a:ext cx="12192000" cy="5638802"/>
          </a:xfrm>
        </p:spPr>
        <p:txBody>
          <a:bodyPr rtlCol="0">
            <a:normAutofit/>
          </a:bodyPr>
          <a:lstStyle/>
          <a:p>
            <a:pPr lvl="0"/>
            <a:r>
              <a:rPr lang="en-US" noProof="0"/>
              <a:t>Click icon to add picture</a:t>
            </a:r>
            <a:endParaRPr lang="en-US" noProof="0" dirty="0"/>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38" indent="-171446">
              <a:lnSpc>
                <a:spcPct val="100000"/>
              </a:lnSpc>
              <a:spcBef>
                <a:spcPts val="0"/>
              </a:spcBef>
              <a:buClr>
                <a:schemeClr val="accent2"/>
              </a:buClr>
              <a:defRPr sz="1875">
                <a:solidFill>
                  <a:schemeClr val="bg1"/>
                </a:solidFill>
              </a:defRPr>
            </a:lvl1pPr>
            <a:lvl2pPr marL="857229" indent="-171446">
              <a:lnSpc>
                <a:spcPct val="100000"/>
              </a:lnSpc>
              <a:buClr>
                <a:schemeClr val="accent2"/>
              </a:buClr>
              <a:defRPr sz="1575">
                <a:solidFill>
                  <a:schemeClr val="bg1"/>
                </a:solidFill>
              </a:defRPr>
            </a:lvl2pPr>
            <a:lvl3pPr marL="1200121" indent="-171446">
              <a:lnSpc>
                <a:spcPct val="100000"/>
              </a:lnSpc>
              <a:buClr>
                <a:schemeClr val="accent2"/>
              </a:buClr>
              <a:defRPr sz="1275">
                <a:solidFill>
                  <a:schemeClr val="bg1"/>
                </a:solidFill>
              </a:defRPr>
            </a:lvl3pPr>
            <a:lvl4pPr marL="1543012" indent="-171446">
              <a:lnSpc>
                <a:spcPct val="100000"/>
              </a:lnSpc>
              <a:buClr>
                <a:schemeClr val="accent2"/>
              </a:buClr>
              <a:defRPr sz="1275">
                <a:solidFill>
                  <a:schemeClr val="bg1"/>
                </a:solidFill>
              </a:defRPr>
            </a:lvl4pPr>
            <a:lvl5pPr marL="1885904" indent="-171446">
              <a:lnSpc>
                <a:spcPct val="100000"/>
              </a:lnSpc>
              <a:buClr>
                <a:schemeClr val="accent2"/>
              </a:buClr>
              <a:defRPr sz="127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4824409"/>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p:nvPr>
        </p:nvSpPr>
        <p:spPr bwMode="auto">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9" name="Picture Placeholder 12"/>
          <p:cNvSpPr>
            <a:spLocks noGrp="1"/>
          </p:cNvSpPr>
          <p:nvPr>
            <p:ph type="pic" sz="quarter" idx="13"/>
          </p:nvPr>
        </p:nvSpPr>
        <p:spPr bwMode="gray">
          <a:xfrm>
            <a:off x="0" y="1219198"/>
            <a:ext cx="12192000" cy="5638802"/>
          </a:xfrm>
        </p:spPr>
        <p:txBody>
          <a:bodyPr rtlCol="0">
            <a:normAutofit/>
          </a:bodyPr>
          <a:lstStyle>
            <a:lvl1pPr>
              <a:defRPr baseline="0"/>
            </a:lvl1pPr>
          </a:lstStyle>
          <a:p>
            <a:pPr lvl="0"/>
            <a:r>
              <a:rPr lang="en-US" noProof="0"/>
              <a:t>Click icon to add picture</a:t>
            </a:r>
            <a:endParaRPr lang="en-US" noProof="0" dirty="0"/>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38" indent="-171446">
              <a:lnSpc>
                <a:spcPct val="100000"/>
              </a:lnSpc>
              <a:spcBef>
                <a:spcPts val="0"/>
              </a:spcBef>
              <a:buClr>
                <a:schemeClr val="accent2"/>
              </a:buClr>
              <a:defRPr>
                <a:solidFill>
                  <a:schemeClr val="bg1"/>
                </a:solidFill>
              </a:defRPr>
            </a:lvl1pPr>
            <a:lvl2pPr marL="857229" indent="-171446">
              <a:lnSpc>
                <a:spcPct val="100000"/>
              </a:lnSpc>
              <a:buClr>
                <a:schemeClr val="accent2"/>
              </a:buClr>
              <a:defRPr>
                <a:solidFill>
                  <a:schemeClr val="bg1"/>
                </a:solidFill>
              </a:defRPr>
            </a:lvl2pPr>
            <a:lvl3pPr marL="1200121" indent="-171446">
              <a:lnSpc>
                <a:spcPct val="100000"/>
              </a:lnSpc>
              <a:buClr>
                <a:schemeClr val="accent2"/>
              </a:buClr>
              <a:defRPr>
                <a:solidFill>
                  <a:schemeClr val="bg1"/>
                </a:solidFill>
              </a:defRPr>
            </a:lvl3pPr>
            <a:lvl4pPr marL="1543012" indent="-171446">
              <a:lnSpc>
                <a:spcPct val="100000"/>
              </a:lnSpc>
              <a:buClr>
                <a:schemeClr val="accent2"/>
              </a:buClr>
              <a:defRPr>
                <a:solidFill>
                  <a:schemeClr val="bg1"/>
                </a:solidFill>
              </a:defRPr>
            </a:lvl4pPr>
            <a:lvl5pPr marL="1885904" indent="-171446">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533154"/>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4">
            <a:extLst>
              <a:ext uri="{FF2B5EF4-FFF2-40B4-BE49-F238E27FC236}">
                <a16:creationId xmlns:a16="http://schemas.microsoft.com/office/drawing/2014/main" id="{09B9F1B7-EDF1-A2A9-5EDD-BF09C7B8D367}"/>
              </a:ext>
            </a:extLst>
          </p:cNvPr>
          <p:cNvSpPr>
            <a:spLocks noGrp="1"/>
          </p:cNvSpPr>
          <p:nvPr>
            <p:ph type="dt" sz="half" idx="11"/>
          </p:nvPr>
        </p:nvSpPr>
        <p:spPr/>
        <p:txBody>
          <a:bodyPr/>
          <a:lstStyle>
            <a:lvl1pPr>
              <a:defRPr/>
            </a:lvl1pPr>
          </a:lstStyle>
          <a:p>
            <a:pPr>
              <a:defRPr/>
            </a:pPr>
            <a:fld id="{78410B77-AF58-45C9-8624-F04B883F76D4}" type="datetime1">
              <a:rPr lang="en-US"/>
              <a:pPr>
                <a:defRPr/>
              </a:pPr>
              <a:t>10/15/2025</a:t>
            </a:fld>
            <a:endParaRPr lang="en-US" dirty="0"/>
          </a:p>
        </p:txBody>
      </p:sp>
      <p:sp>
        <p:nvSpPr>
          <p:cNvPr id="3" name="Footer Placeholder 4">
            <a:extLst>
              <a:ext uri="{FF2B5EF4-FFF2-40B4-BE49-F238E27FC236}">
                <a16:creationId xmlns:a16="http://schemas.microsoft.com/office/drawing/2014/main" id="{C3FBF4A1-9258-B792-5E7C-CB04996A9D5F}"/>
              </a:ext>
            </a:extLst>
          </p:cNvPr>
          <p:cNvSpPr>
            <a:spLocks noGrp="1"/>
          </p:cNvSpPr>
          <p:nvPr>
            <p:ph type="ftr" sz="quarter" idx="12"/>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4" name="Slide Number Placeholder 6">
            <a:extLst>
              <a:ext uri="{FF2B5EF4-FFF2-40B4-BE49-F238E27FC236}">
                <a16:creationId xmlns:a16="http://schemas.microsoft.com/office/drawing/2014/main" id="{24D6F448-5140-5ED0-D57E-B9BA98FE7626}"/>
              </a:ext>
            </a:extLst>
          </p:cNvPr>
          <p:cNvSpPr>
            <a:spLocks noGrp="1"/>
          </p:cNvSpPr>
          <p:nvPr>
            <p:ph type="sldNum" sz="quarter" idx="13"/>
          </p:nvPr>
        </p:nvSpPr>
        <p:spPr/>
        <p:txBody>
          <a:bodyPr/>
          <a:lstStyle>
            <a:lvl1pPr>
              <a:defRPr/>
            </a:lvl1pPr>
          </a:lstStyle>
          <a:p>
            <a:pPr>
              <a:defRPr/>
            </a:pPr>
            <a:fld id="{C59D1C00-FE39-408A-A81C-FAC42DE84FC3}" type="slidenum">
              <a:rPr lang="en-US"/>
              <a:pPr>
                <a:defRPr/>
              </a:pPr>
              <a:t>‹#›</a:t>
            </a:fld>
            <a:endParaRPr lang="en-US" dirty="0"/>
          </a:p>
        </p:txBody>
      </p:sp>
    </p:spTree>
    <p:extLst>
      <p:ext uri="{BB962C8B-B14F-4D97-AF65-F5344CB8AC3E}">
        <p14:creationId xmlns:p14="http://schemas.microsoft.com/office/powerpoint/2010/main" val="2231369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4">
            <a:extLst>
              <a:ext uri="{FF2B5EF4-FFF2-40B4-BE49-F238E27FC236}">
                <a16:creationId xmlns:a16="http://schemas.microsoft.com/office/drawing/2014/main" id="{F2CE3229-2F09-3897-937A-DB603043BFA4}"/>
              </a:ext>
            </a:extLst>
          </p:cNvPr>
          <p:cNvSpPr>
            <a:spLocks noGrp="1"/>
          </p:cNvSpPr>
          <p:nvPr>
            <p:ph type="dt" sz="half" idx="11"/>
          </p:nvPr>
        </p:nvSpPr>
        <p:spPr bwMode="white"/>
        <p:txBody>
          <a:bodyPr/>
          <a:lstStyle>
            <a:lvl1pPr>
              <a:defRPr>
                <a:solidFill>
                  <a:schemeClr val="bg1"/>
                </a:solidFill>
              </a:defRPr>
            </a:lvl1pPr>
          </a:lstStyle>
          <a:p>
            <a:pPr>
              <a:defRPr/>
            </a:pPr>
            <a:fld id="{8BD43B89-3D60-4257-B2F2-283D0A48434F}" type="datetime1">
              <a:rPr lang="en-US"/>
              <a:pPr>
                <a:defRPr/>
              </a:pPr>
              <a:t>10/15/2025</a:t>
            </a:fld>
            <a:endParaRPr lang="en-US" dirty="0"/>
          </a:p>
        </p:txBody>
      </p:sp>
      <p:sp>
        <p:nvSpPr>
          <p:cNvPr id="3" name="Footer Placeholder 4">
            <a:extLst>
              <a:ext uri="{FF2B5EF4-FFF2-40B4-BE49-F238E27FC236}">
                <a16:creationId xmlns:a16="http://schemas.microsoft.com/office/drawing/2014/main" id="{823056C1-B8AA-8F5D-137C-2D65F771504E}"/>
              </a:ext>
            </a:extLst>
          </p:cNvPr>
          <p:cNvSpPr>
            <a:spLocks noGrp="1"/>
          </p:cNvSpPr>
          <p:nvPr>
            <p:ph type="ftr" sz="quarter" idx="12"/>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a:extLst>
              <a:ext uri="{FF2B5EF4-FFF2-40B4-BE49-F238E27FC236}">
                <a16:creationId xmlns:a16="http://schemas.microsoft.com/office/drawing/2014/main" id="{26CD0799-FCA1-A2CC-9B67-0AE082772F13}"/>
              </a:ext>
            </a:extLst>
          </p:cNvPr>
          <p:cNvSpPr>
            <a:spLocks noGrp="1"/>
          </p:cNvSpPr>
          <p:nvPr>
            <p:ph type="sldNum" sz="quarter" idx="13"/>
          </p:nvPr>
        </p:nvSpPr>
        <p:spPr bwMode="white"/>
        <p:txBody>
          <a:bodyPr/>
          <a:lstStyle>
            <a:lvl1pPr>
              <a:defRPr>
                <a:solidFill>
                  <a:schemeClr val="bg1"/>
                </a:solidFill>
              </a:defRPr>
            </a:lvl1pPr>
          </a:lstStyle>
          <a:p>
            <a:pPr>
              <a:defRPr/>
            </a:pPr>
            <a:fld id="{0241E4DD-68AA-4B0E-A5C4-28A25575D2E1}" type="slidenum">
              <a:rPr lang="en-US"/>
              <a:pPr>
                <a:defRPr/>
              </a:pPr>
              <a:t>‹#›</a:t>
            </a:fld>
            <a:endParaRPr lang="en-US" dirty="0"/>
          </a:p>
        </p:txBody>
      </p:sp>
    </p:spTree>
    <p:extLst>
      <p:ext uri="{BB962C8B-B14F-4D97-AF65-F5344CB8AC3E}">
        <p14:creationId xmlns:p14="http://schemas.microsoft.com/office/powerpoint/2010/main" val="294833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4">
            <a:extLst>
              <a:ext uri="{FF2B5EF4-FFF2-40B4-BE49-F238E27FC236}">
                <a16:creationId xmlns:a16="http://schemas.microsoft.com/office/drawing/2014/main" id="{C75B18CE-DF44-140E-425B-251B7FB4BFFB}"/>
              </a:ext>
            </a:extLst>
          </p:cNvPr>
          <p:cNvSpPr>
            <a:spLocks noGrp="1"/>
          </p:cNvSpPr>
          <p:nvPr>
            <p:ph type="dt" sz="half" idx="11"/>
          </p:nvPr>
        </p:nvSpPr>
        <p:spPr bwMode="white"/>
        <p:txBody>
          <a:bodyPr/>
          <a:lstStyle>
            <a:lvl1pPr>
              <a:defRPr>
                <a:solidFill>
                  <a:schemeClr val="bg1"/>
                </a:solidFill>
              </a:defRPr>
            </a:lvl1pPr>
          </a:lstStyle>
          <a:p>
            <a:pPr>
              <a:defRPr/>
            </a:pPr>
            <a:fld id="{3F8081A2-9C1F-4F9F-A7FE-2EC65966688F}" type="datetime1">
              <a:rPr lang="en-US"/>
              <a:pPr>
                <a:defRPr/>
              </a:pPr>
              <a:t>10/15/2025</a:t>
            </a:fld>
            <a:endParaRPr lang="en-US" dirty="0"/>
          </a:p>
        </p:txBody>
      </p:sp>
      <p:sp>
        <p:nvSpPr>
          <p:cNvPr id="3" name="Footer Placeholder 4">
            <a:extLst>
              <a:ext uri="{FF2B5EF4-FFF2-40B4-BE49-F238E27FC236}">
                <a16:creationId xmlns:a16="http://schemas.microsoft.com/office/drawing/2014/main" id="{FF2E2ECC-213C-7273-0B67-19F18C6BD6C9}"/>
              </a:ext>
            </a:extLst>
          </p:cNvPr>
          <p:cNvSpPr>
            <a:spLocks noGrp="1"/>
          </p:cNvSpPr>
          <p:nvPr>
            <p:ph type="ftr" sz="quarter" idx="12"/>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a:extLst>
              <a:ext uri="{FF2B5EF4-FFF2-40B4-BE49-F238E27FC236}">
                <a16:creationId xmlns:a16="http://schemas.microsoft.com/office/drawing/2014/main" id="{F4C08E79-B272-9593-EA0F-6F7B17C9EEA6}"/>
              </a:ext>
            </a:extLst>
          </p:cNvPr>
          <p:cNvSpPr>
            <a:spLocks noGrp="1"/>
          </p:cNvSpPr>
          <p:nvPr>
            <p:ph type="sldNum" sz="quarter" idx="13"/>
          </p:nvPr>
        </p:nvSpPr>
        <p:spPr bwMode="white"/>
        <p:txBody>
          <a:bodyPr/>
          <a:lstStyle>
            <a:lvl1pPr>
              <a:defRPr>
                <a:solidFill>
                  <a:schemeClr val="bg1"/>
                </a:solidFill>
              </a:defRPr>
            </a:lvl1pPr>
          </a:lstStyle>
          <a:p>
            <a:pPr>
              <a:defRPr/>
            </a:pPr>
            <a:fld id="{55EF0B7C-A4DF-4626-8FB2-6D438E0B742F}" type="slidenum">
              <a:rPr lang="en-US"/>
              <a:pPr>
                <a:defRPr/>
              </a:pPr>
              <a:t>‹#›</a:t>
            </a:fld>
            <a:endParaRPr lang="en-US" dirty="0"/>
          </a:p>
        </p:txBody>
      </p:sp>
    </p:spTree>
    <p:extLst>
      <p:ext uri="{BB962C8B-B14F-4D97-AF65-F5344CB8AC3E}">
        <p14:creationId xmlns:p14="http://schemas.microsoft.com/office/powerpoint/2010/main" val="5673273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FB9F82F4-7D34-1990-70FF-369F2E390960}"/>
              </a:ext>
            </a:extLst>
          </p:cNvPr>
          <p:cNvSpPr>
            <a:spLocks noGrp="1"/>
          </p:cNvSpPr>
          <p:nvPr>
            <p:ph type="dt" sz="half" idx="11"/>
          </p:nvPr>
        </p:nvSpPr>
        <p:spPr/>
        <p:txBody>
          <a:bodyPr/>
          <a:lstStyle>
            <a:lvl1pPr algn="l">
              <a:defRPr sz="900">
                <a:solidFill>
                  <a:schemeClr val="tx2"/>
                </a:solidFill>
              </a:defRPr>
            </a:lvl1pPr>
          </a:lstStyle>
          <a:p>
            <a:pPr>
              <a:defRPr/>
            </a:pPr>
            <a:fld id="{AB443911-4BF9-45B7-ABA3-0D6B05329DDB}" type="datetime1">
              <a:rPr lang="en-US"/>
              <a:pPr>
                <a:defRPr/>
              </a:pPr>
              <a:t>10/15/2025</a:t>
            </a:fld>
            <a:endParaRPr lang="en-US" dirty="0"/>
          </a:p>
        </p:txBody>
      </p:sp>
      <p:sp>
        <p:nvSpPr>
          <p:cNvPr id="3" name="Footer Placeholder 4">
            <a:extLst>
              <a:ext uri="{FF2B5EF4-FFF2-40B4-BE49-F238E27FC236}">
                <a16:creationId xmlns:a16="http://schemas.microsoft.com/office/drawing/2014/main" id="{28B6F5C1-A0BD-875B-FCD8-AE14C080B874}"/>
              </a:ext>
            </a:extLst>
          </p:cNvPr>
          <p:cNvSpPr>
            <a:spLocks noGrp="1"/>
          </p:cNvSpPr>
          <p:nvPr>
            <p:ph type="ftr" sz="quarter" idx="12"/>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4" name="Slide Number Placeholder 5">
            <a:extLst>
              <a:ext uri="{FF2B5EF4-FFF2-40B4-BE49-F238E27FC236}">
                <a16:creationId xmlns:a16="http://schemas.microsoft.com/office/drawing/2014/main" id="{3F106D72-6B7F-CA22-989E-0D3B5AC1D2E2}"/>
              </a:ext>
            </a:extLst>
          </p:cNvPr>
          <p:cNvSpPr>
            <a:spLocks noGrp="1"/>
          </p:cNvSpPr>
          <p:nvPr>
            <p:ph type="sldNum" sz="quarter" idx="13"/>
          </p:nvPr>
        </p:nvSpPr>
        <p:spPr/>
        <p:txBody>
          <a:bodyPr/>
          <a:lstStyle>
            <a:lvl1pPr algn="r">
              <a:defRPr sz="900">
                <a:solidFill>
                  <a:schemeClr val="tx2"/>
                </a:solidFill>
              </a:defRPr>
            </a:lvl1pPr>
          </a:lstStyle>
          <a:p>
            <a:pPr>
              <a:defRPr/>
            </a:pPr>
            <a:fld id="{FC941D3F-0449-491E-BF81-8C48470E14C5}" type="slidenum">
              <a:rPr lang="en-US"/>
              <a:pPr>
                <a:defRPr/>
              </a:pPr>
              <a:t>‹#›</a:t>
            </a:fld>
            <a:endParaRPr lang="en-US" dirty="0"/>
          </a:p>
        </p:txBody>
      </p:sp>
    </p:spTree>
    <p:extLst>
      <p:ext uri="{BB962C8B-B14F-4D97-AF65-F5344CB8AC3E}">
        <p14:creationId xmlns:p14="http://schemas.microsoft.com/office/powerpoint/2010/main" val="2809527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11" name="Content Placeholder 4"/>
          <p:cNvSpPr>
            <a:spLocks noGrp="1"/>
          </p:cNvSpPr>
          <p:nvPr>
            <p:ph sz="quarter" idx="10"/>
          </p:nvPr>
        </p:nvSpPr>
        <p:spPr bwMode="white">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5" y="1364826"/>
            <a:ext cx="4538435" cy="4538434"/>
          </a:xfrm>
        </p:spPr>
        <p:txBody>
          <a:bodyPr rtlCol="0">
            <a:normAutofit/>
          </a:bodyPr>
          <a:lstStyle>
            <a:lvl1pPr>
              <a:buClr>
                <a:schemeClr val="accent2"/>
              </a:buClr>
              <a:defRPr>
                <a:solidFill>
                  <a:schemeClr val="bg1"/>
                </a:solidFill>
              </a:defRPr>
            </a:lvl1pPr>
          </a:lstStyle>
          <a:p>
            <a:pPr lvl="0"/>
            <a:endParaRPr lang="en-US" noProof="0" dirty="0"/>
          </a:p>
        </p:txBody>
      </p:sp>
      <p:sp>
        <p:nvSpPr>
          <p:cNvPr id="2" name="Date Placeholder 4">
            <a:extLst>
              <a:ext uri="{FF2B5EF4-FFF2-40B4-BE49-F238E27FC236}">
                <a16:creationId xmlns:a16="http://schemas.microsoft.com/office/drawing/2014/main" id="{0BFDF3C3-378C-D297-F70C-CD4B5DE7658F}"/>
              </a:ext>
            </a:extLst>
          </p:cNvPr>
          <p:cNvSpPr>
            <a:spLocks noGrp="1"/>
          </p:cNvSpPr>
          <p:nvPr>
            <p:ph type="dt" sz="half" idx="14"/>
          </p:nvPr>
        </p:nvSpPr>
        <p:spPr bwMode="white"/>
        <p:txBody>
          <a:bodyPr/>
          <a:lstStyle>
            <a:lvl1pPr>
              <a:defRPr>
                <a:solidFill>
                  <a:schemeClr val="bg1"/>
                </a:solidFill>
              </a:defRPr>
            </a:lvl1pPr>
          </a:lstStyle>
          <a:p>
            <a:pPr>
              <a:defRPr/>
            </a:pPr>
            <a:fld id="{75F3B30E-0E67-4BF3-9B1B-1BADFFBE3764}" type="datetime1">
              <a:rPr lang="en-US"/>
              <a:pPr>
                <a:defRPr/>
              </a:pPr>
              <a:t>10/15/2025</a:t>
            </a:fld>
            <a:endParaRPr lang="en-US" dirty="0"/>
          </a:p>
        </p:txBody>
      </p:sp>
      <p:sp>
        <p:nvSpPr>
          <p:cNvPr id="3" name="Footer Placeholder 4">
            <a:extLst>
              <a:ext uri="{FF2B5EF4-FFF2-40B4-BE49-F238E27FC236}">
                <a16:creationId xmlns:a16="http://schemas.microsoft.com/office/drawing/2014/main" id="{E4037CD8-9A3E-D132-7FA2-77BC04866448}"/>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a:extLst>
              <a:ext uri="{FF2B5EF4-FFF2-40B4-BE49-F238E27FC236}">
                <a16:creationId xmlns:a16="http://schemas.microsoft.com/office/drawing/2014/main" id="{8039A35C-E250-8430-3F9A-529410A1DF2F}"/>
              </a:ext>
            </a:extLst>
          </p:cNvPr>
          <p:cNvSpPr>
            <a:spLocks noGrp="1"/>
          </p:cNvSpPr>
          <p:nvPr>
            <p:ph type="sldNum" sz="quarter" idx="16"/>
          </p:nvPr>
        </p:nvSpPr>
        <p:spPr bwMode="white"/>
        <p:txBody>
          <a:bodyPr/>
          <a:lstStyle>
            <a:lvl1pPr>
              <a:defRPr>
                <a:solidFill>
                  <a:schemeClr val="bg1"/>
                </a:solidFill>
              </a:defRPr>
            </a:lvl1pPr>
          </a:lstStyle>
          <a:p>
            <a:pPr>
              <a:defRPr/>
            </a:pPr>
            <a:fld id="{370621AA-BDF0-4BE8-B1BC-12E8D63F9A00}" type="slidenum">
              <a:rPr lang="en-US"/>
              <a:pPr>
                <a:defRPr/>
              </a:pPr>
              <a:t>‹#›</a:t>
            </a:fld>
            <a:endParaRPr lang="en-US" dirty="0"/>
          </a:p>
        </p:txBody>
      </p:sp>
    </p:spTree>
    <p:extLst>
      <p:ext uri="{BB962C8B-B14F-4D97-AF65-F5344CB8AC3E}">
        <p14:creationId xmlns:p14="http://schemas.microsoft.com/office/powerpoint/2010/main" val="24385433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10" name="Content Placeholder 4"/>
          <p:cNvSpPr>
            <a:spLocks noGrp="1"/>
          </p:cNvSpPr>
          <p:nvPr>
            <p:ph sz="quarter" idx="10"/>
          </p:nvPr>
        </p:nvSpPr>
        <p:spPr bwMode="white">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5" y="1364826"/>
            <a:ext cx="4538435" cy="4538434"/>
          </a:xfrm>
        </p:spPr>
        <p:txBody>
          <a:bodyPr rtlCol="0">
            <a:normAutofit/>
          </a:bodyPr>
          <a:lstStyle>
            <a:lvl1pPr>
              <a:buClr>
                <a:schemeClr val="accent2"/>
              </a:buClr>
              <a:defRPr>
                <a:solidFill>
                  <a:schemeClr val="bg1"/>
                </a:solidFill>
              </a:defRPr>
            </a:lvl1pPr>
          </a:lstStyle>
          <a:p>
            <a:pPr lvl="0"/>
            <a:endParaRPr lang="en-US" noProof="0" dirty="0"/>
          </a:p>
        </p:txBody>
      </p:sp>
      <p:sp>
        <p:nvSpPr>
          <p:cNvPr id="2" name="Date Placeholder 4">
            <a:extLst>
              <a:ext uri="{FF2B5EF4-FFF2-40B4-BE49-F238E27FC236}">
                <a16:creationId xmlns:a16="http://schemas.microsoft.com/office/drawing/2014/main" id="{85349D5F-D2DE-DF3C-C527-3A8716F72C0D}"/>
              </a:ext>
            </a:extLst>
          </p:cNvPr>
          <p:cNvSpPr>
            <a:spLocks noGrp="1"/>
          </p:cNvSpPr>
          <p:nvPr>
            <p:ph type="dt" sz="half" idx="14"/>
          </p:nvPr>
        </p:nvSpPr>
        <p:spPr bwMode="white"/>
        <p:txBody>
          <a:bodyPr/>
          <a:lstStyle>
            <a:lvl1pPr>
              <a:defRPr>
                <a:solidFill>
                  <a:schemeClr val="bg1"/>
                </a:solidFill>
              </a:defRPr>
            </a:lvl1pPr>
          </a:lstStyle>
          <a:p>
            <a:pPr>
              <a:defRPr/>
            </a:pPr>
            <a:fld id="{E0FE14A6-E709-4F1D-AEF5-7F46C5970821}" type="datetime1">
              <a:rPr lang="en-US"/>
              <a:pPr>
                <a:defRPr/>
              </a:pPr>
              <a:t>10/15/2025</a:t>
            </a:fld>
            <a:endParaRPr lang="en-US" dirty="0"/>
          </a:p>
        </p:txBody>
      </p:sp>
      <p:sp>
        <p:nvSpPr>
          <p:cNvPr id="3" name="Footer Placeholder 4">
            <a:extLst>
              <a:ext uri="{FF2B5EF4-FFF2-40B4-BE49-F238E27FC236}">
                <a16:creationId xmlns:a16="http://schemas.microsoft.com/office/drawing/2014/main" id="{AF0C1A45-9C8F-8DC9-FC3D-4B8E2D8E134C}"/>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a:extLst>
              <a:ext uri="{FF2B5EF4-FFF2-40B4-BE49-F238E27FC236}">
                <a16:creationId xmlns:a16="http://schemas.microsoft.com/office/drawing/2014/main" id="{DB522BBF-2D0C-1392-52E1-773C23752E66}"/>
              </a:ext>
            </a:extLst>
          </p:cNvPr>
          <p:cNvSpPr>
            <a:spLocks noGrp="1"/>
          </p:cNvSpPr>
          <p:nvPr>
            <p:ph type="sldNum" sz="quarter" idx="16"/>
          </p:nvPr>
        </p:nvSpPr>
        <p:spPr bwMode="white"/>
        <p:txBody>
          <a:bodyPr/>
          <a:lstStyle>
            <a:lvl1pPr>
              <a:defRPr>
                <a:solidFill>
                  <a:schemeClr val="bg1"/>
                </a:solidFill>
              </a:defRPr>
            </a:lvl1pPr>
          </a:lstStyle>
          <a:p>
            <a:pPr>
              <a:defRPr/>
            </a:pPr>
            <a:fld id="{89C412EF-EB45-420D-9205-DA4066D772B8}" type="slidenum">
              <a:rPr lang="en-US"/>
              <a:pPr>
                <a:defRPr/>
              </a:pPr>
              <a:t>‹#›</a:t>
            </a:fld>
            <a:endParaRPr lang="en-US" dirty="0"/>
          </a:p>
        </p:txBody>
      </p:sp>
    </p:spTree>
    <p:extLst>
      <p:ext uri="{BB962C8B-B14F-4D97-AF65-F5344CB8AC3E}">
        <p14:creationId xmlns:p14="http://schemas.microsoft.com/office/powerpoint/2010/main" val="1623622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7" name="Content Placeholder 4"/>
          <p:cNvSpPr>
            <a:spLocks noGrp="1"/>
          </p:cNvSpPr>
          <p:nvPr>
            <p:ph sz="quarter" idx="10"/>
          </p:nvPr>
        </p:nvSpPr>
        <p:spPr bwMode="black">
          <a:xfrm>
            <a:off x="838203"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5" y="1364826"/>
            <a:ext cx="4538435" cy="4538434"/>
          </a:xfrm>
        </p:spPr>
        <p:txBody>
          <a:bodyPr rtlCol="0">
            <a:normAutofit/>
          </a:bodyPr>
          <a:lstStyle>
            <a:lvl1pPr>
              <a:buClr>
                <a:schemeClr val="tx1"/>
              </a:buClr>
              <a:defRPr>
                <a:solidFill>
                  <a:schemeClr val="tx1"/>
                </a:solidFill>
              </a:defRPr>
            </a:lvl1pPr>
          </a:lstStyle>
          <a:p>
            <a:pPr lvl="0"/>
            <a:endParaRPr lang="en-US" noProof="0" dirty="0"/>
          </a:p>
        </p:txBody>
      </p:sp>
      <p:sp>
        <p:nvSpPr>
          <p:cNvPr id="2" name="Date Placeholder 3">
            <a:extLst>
              <a:ext uri="{FF2B5EF4-FFF2-40B4-BE49-F238E27FC236}">
                <a16:creationId xmlns:a16="http://schemas.microsoft.com/office/drawing/2014/main" id="{6214F3D9-BBA5-552B-C34F-43D9E3E67763}"/>
              </a:ext>
            </a:extLst>
          </p:cNvPr>
          <p:cNvSpPr>
            <a:spLocks noGrp="1"/>
          </p:cNvSpPr>
          <p:nvPr>
            <p:ph type="dt" sz="half" idx="14"/>
          </p:nvPr>
        </p:nvSpPr>
        <p:spPr/>
        <p:txBody>
          <a:bodyPr/>
          <a:lstStyle>
            <a:lvl1pPr algn="l">
              <a:defRPr sz="900">
                <a:solidFill>
                  <a:schemeClr val="tx2"/>
                </a:solidFill>
              </a:defRPr>
            </a:lvl1pPr>
          </a:lstStyle>
          <a:p>
            <a:pPr>
              <a:defRPr/>
            </a:pPr>
            <a:fld id="{3F9941F2-4FCE-46CA-904B-2FD7C3E01E6B}" type="datetime1">
              <a:rPr lang="en-US"/>
              <a:pPr>
                <a:defRPr/>
              </a:pPr>
              <a:t>10/15/2025</a:t>
            </a:fld>
            <a:endParaRPr lang="en-US" dirty="0"/>
          </a:p>
        </p:txBody>
      </p:sp>
      <p:sp>
        <p:nvSpPr>
          <p:cNvPr id="3" name="Footer Placeholder 4">
            <a:extLst>
              <a:ext uri="{FF2B5EF4-FFF2-40B4-BE49-F238E27FC236}">
                <a16:creationId xmlns:a16="http://schemas.microsoft.com/office/drawing/2014/main" id="{4324CFA8-A51C-EA52-1CFD-3B1791038D5E}"/>
              </a:ext>
            </a:extLst>
          </p:cNvPr>
          <p:cNvSpPr>
            <a:spLocks noGrp="1"/>
          </p:cNvSpPr>
          <p:nvPr>
            <p:ph type="ftr" sz="quarter" idx="15"/>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4" name="Slide Number Placeholder 5">
            <a:extLst>
              <a:ext uri="{FF2B5EF4-FFF2-40B4-BE49-F238E27FC236}">
                <a16:creationId xmlns:a16="http://schemas.microsoft.com/office/drawing/2014/main" id="{E23A8468-6561-E958-C4D6-C8FE372A05DC}"/>
              </a:ext>
            </a:extLst>
          </p:cNvPr>
          <p:cNvSpPr>
            <a:spLocks noGrp="1"/>
          </p:cNvSpPr>
          <p:nvPr>
            <p:ph type="sldNum" sz="quarter" idx="16"/>
          </p:nvPr>
        </p:nvSpPr>
        <p:spPr/>
        <p:txBody>
          <a:bodyPr/>
          <a:lstStyle>
            <a:lvl1pPr algn="r">
              <a:defRPr sz="900">
                <a:solidFill>
                  <a:schemeClr val="tx2"/>
                </a:solidFill>
              </a:defRPr>
            </a:lvl1pPr>
          </a:lstStyle>
          <a:p>
            <a:pPr>
              <a:defRPr/>
            </a:pPr>
            <a:fld id="{9C7C590D-EE75-4438-B0E1-B4CC24D9AA7B}" type="slidenum">
              <a:rPr lang="en-US"/>
              <a:pPr>
                <a:defRPr/>
              </a:pPr>
              <a:t>‹#›</a:t>
            </a:fld>
            <a:endParaRPr lang="en-US" dirty="0"/>
          </a:p>
        </p:txBody>
      </p:sp>
    </p:spTree>
    <p:extLst>
      <p:ext uri="{BB962C8B-B14F-4D97-AF65-F5344CB8AC3E}">
        <p14:creationId xmlns:p14="http://schemas.microsoft.com/office/powerpoint/2010/main" val="30864133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A59E2F-6945-D520-AF5C-81339F2DFDBA}"/>
              </a:ext>
            </a:extLst>
          </p:cNvPr>
          <p:cNvSpPr/>
          <p:nvPr userDrawn="1"/>
        </p:nvSpPr>
        <p:spPr bwMode="auto">
          <a:xfrm>
            <a:off x="0" y="1216025"/>
            <a:ext cx="12192000" cy="49879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3" name="Rectangle 2">
            <a:extLst>
              <a:ext uri="{FF2B5EF4-FFF2-40B4-BE49-F238E27FC236}">
                <a16:creationId xmlns:a16="http://schemas.microsoft.com/office/drawing/2014/main" id="{06D1A327-542B-EEF0-5659-DB0203F1F26F}"/>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8" name="Title 1"/>
          <p:cNvSpPr>
            <a:spLocks noGrp="1"/>
          </p:cNvSpPr>
          <p:nvPr>
            <p:ph type="title"/>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6" name="Picture Placeholder 2"/>
          <p:cNvSpPr>
            <a:spLocks noGrp="1"/>
          </p:cNvSpPr>
          <p:nvPr>
            <p:ph type="pic" sz="quarter" idx="13"/>
          </p:nvPr>
        </p:nvSpPr>
        <p:spPr bwMode="gray">
          <a:xfrm>
            <a:off x="806332" y="1981899"/>
            <a:ext cx="2094843" cy="2094842"/>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7" name="Text Placeholder 3"/>
          <p:cNvSpPr>
            <a:spLocks noGrp="1"/>
          </p:cNvSpPr>
          <p:nvPr>
            <p:ph type="body" sz="quarter" idx="15"/>
          </p:nvPr>
        </p:nvSpPr>
        <p:spPr bwMode="black">
          <a:xfrm>
            <a:off x="581720" y="4345147"/>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10" name="Picture Placeholder 2"/>
          <p:cNvSpPr>
            <a:spLocks noGrp="1"/>
          </p:cNvSpPr>
          <p:nvPr>
            <p:ph type="pic" sz="quarter" idx="16"/>
          </p:nvPr>
        </p:nvSpPr>
        <p:spPr bwMode="gray">
          <a:xfrm>
            <a:off x="3646177" y="1967573"/>
            <a:ext cx="2094843" cy="2094842"/>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1" name="Text Placeholder 3"/>
          <p:cNvSpPr>
            <a:spLocks noGrp="1"/>
          </p:cNvSpPr>
          <p:nvPr>
            <p:ph type="body" sz="quarter" idx="17"/>
          </p:nvPr>
        </p:nvSpPr>
        <p:spPr bwMode="black">
          <a:xfrm>
            <a:off x="3421564" y="4345147"/>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12" name="Picture Placeholder 2"/>
          <p:cNvSpPr>
            <a:spLocks noGrp="1"/>
          </p:cNvSpPr>
          <p:nvPr>
            <p:ph type="pic" sz="quarter" idx="18"/>
          </p:nvPr>
        </p:nvSpPr>
        <p:spPr bwMode="gray">
          <a:xfrm>
            <a:off x="6486021" y="1967573"/>
            <a:ext cx="2094843" cy="2094842"/>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3" name="Text Placeholder 3"/>
          <p:cNvSpPr>
            <a:spLocks noGrp="1"/>
          </p:cNvSpPr>
          <p:nvPr>
            <p:ph type="body" sz="quarter" idx="19"/>
          </p:nvPr>
        </p:nvSpPr>
        <p:spPr bwMode="black">
          <a:xfrm>
            <a:off x="6261408" y="4345147"/>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14" name="Picture Placeholder 2"/>
          <p:cNvSpPr>
            <a:spLocks noGrp="1"/>
          </p:cNvSpPr>
          <p:nvPr>
            <p:ph type="pic" sz="quarter" idx="20"/>
          </p:nvPr>
        </p:nvSpPr>
        <p:spPr bwMode="gray">
          <a:xfrm>
            <a:off x="9325865" y="1967573"/>
            <a:ext cx="2094843" cy="2094842"/>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5" name="Text Placeholder 3"/>
          <p:cNvSpPr>
            <a:spLocks noGrp="1"/>
          </p:cNvSpPr>
          <p:nvPr>
            <p:ph type="body" sz="quarter" idx="21"/>
          </p:nvPr>
        </p:nvSpPr>
        <p:spPr bwMode="black">
          <a:xfrm>
            <a:off x="9101252" y="4341161"/>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4" name="Date Placeholder 2">
            <a:extLst>
              <a:ext uri="{FF2B5EF4-FFF2-40B4-BE49-F238E27FC236}">
                <a16:creationId xmlns:a16="http://schemas.microsoft.com/office/drawing/2014/main" id="{F6FCC1E8-A963-2FAF-A20C-A804F58753DC}"/>
              </a:ext>
            </a:extLst>
          </p:cNvPr>
          <p:cNvSpPr>
            <a:spLocks noGrp="1"/>
          </p:cNvSpPr>
          <p:nvPr>
            <p:ph type="dt" sz="half" idx="22"/>
          </p:nvPr>
        </p:nvSpPr>
        <p:spPr/>
        <p:txBody>
          <a:bodyPr/>
          <a:lstStyle>
            <a:lvl1pPr>
              <a:defRPr/>
            </a:lvl1pPr>
          </a:lstStyle>
          <a:p>
            <a:pPr>
              <a:defRPr/>
            </a:pPr>
            <a:fld id="{69C1F2C3-1A8A-4398-BC6E-0306EE5724F1}" type="datetime1">
              <a:rPr lang="en-US"/>
              <a:pPr>
                <a:defRPr/>
              </a:pPr>
              <a:t>10/15/2025</a:t>
            </a:fld>
            <a:endParaRPr lang="en-US" dirty="0"/>
          </a:p>
        </p:txBody>
      </p:sp>
      <p:sp>
        <p:nvSpPr>
          <p:cNvPr id="5" name="Footer Placeholder 4">
            <a:extLst>
              <a:ext uri="{FF2B5EF4-FFF2-40B4-BE49-F238E27FC236}">
                <a16:creationId xmlns:a16="http://schemas.microsoft.com/office/drawing/2014/main" id="{8C99581C-CE56-AE49-0C8B-ABA880293AE9}"/>
              </a:ext>
            </a:extLst>
          </p:cNvPr>
          <p:cNvSpPr>
            <a:spLocks noGrp="1"/>
          </p:cNvSpPr>
          <p:nvPr>
            <p:ph type="ftr" sz="quarter" idx="23"/>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8" name="Slide Number Placeholder 4">
            <a:extLst>
              <a:ext uri="{FF2B5EF4-FFF2-40B4-BE49-F238E27FC236}">
                <a16:creationId xmlns:a16="http://schemas.microsoft.com/office/drawing/2014/main" id="{3A976B84-EB52-BC8E-EBF0-C9403C64563F}"/>
              </a:ext>
            </a:extLst>
          </p:cNvPr>
          <p:cNvSpPr>
            <a:spLocks noGrp="1"/>
          </p:cNvSpPr>
          <p:nvPr>
            <p:ph type="sldNum" sz="quarter" idx="24"/>
          </p:nvPr>
        </p:nvSpPr>
        <p:spPr/>
        <p:txBody>
          <a:bodyPr/>
          <a:lstStyle>
            <a:lvl1pPr>
              <a:defRPr/>
            </a:lvl1pPr>
          </a:lstStyle>
          <a:p>
            <a:pPr>
              <a:defRPr/>
            </a:pPr>
            <a:fld id="{3C7CC5F5-AF25-4C32-A399-7076FB60AC2C}" type="slidenum">
              <a:rPr lang="en-US"/>
              <a:pPr>
                <a:defRPr/>
              </a:pPr>
              <a:t>‹#›</a:t>
            </a:fld>
            <a:endParaRPr lang="en-US" dirty="0"/>
          </a:p>
        </p:txBody>
      </p:sp>
    </p:spTree>
    <p:extLst>
      <p:ext uri="{BB962C8B-B14F-4D97-AF65-F5344CB8AC3E}">
        <p14:creationId xmlns:p14="http://schemas.microsoft.com/office/powerpoint/2010/main" val="319655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2"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5" y="1364826"/>
            <a:ext cx="4538435"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131177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BE021-5E2A-8475-9308-1B6096D6B361}"/>
              </a:ext>
            </a:extLst>
          </p:cNvPr>
          <p:cNvSpPr/>
          <p:nvPr userDrawn="1"/>
        </p:nvSpPr>
        <p:spPr bwMode="auto">
          <a:xfrm>
            <a:off x="0" y="1216025"/>
            <a:ext cx="12192000" cy="49879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3" name="Rectangle 2">
            <a:extLst>
              <a:ext uri="{FF2B5EF4-FFF2-40B4-BE49-F238E27FC236}">
                <a16:creationId xmlns:a16="http://schemas.microsoft.com/office/drawing/2014/main" id="{EBB980D9-D224-AB64-6042-0EF8543DAB79}"/>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8" name="Title 1"/>
          <p:cNvSpPr>
            <a:spLocks noGrp="1"/>
          </p:cNvSpPr>
          <p:nvPr>
            <p:ph type="title"/>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6" name="Picture Placeholder 2"/>
          <p:cNvSpPr>
            <a:spLocks noGrp="1"/>
          </p:cNvSpPr>
          <p:nvPr>
            <p:ph type="pic" sz="quarter" idx="13"/>
          </p:nvPr>
        </p:nvSpPr>
        <p:spPr bwMode="gray">
          <a:xfrm>
            <a:off x="1572818" y="1964392"/>
            <a:ext cx="2332191" cy="2332190"/>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7" name="Text Placeholder 3"/>
          <p:cNvSpPr>
            <a:spLocks noGrp="1"/>
          </p:cNvSpPr>
          <p:nvPr>
            <p:ph type="body" sz="quarter" idx="15"/>
          </p:nvPr>
        </p:nvSpPr>
        <p:spPr bwMode="black">
          <a:xfrm>
            <a:off x="1469228" y="4564988"/>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10" name="Picture Placeholder 2"/>
          <p:cNvSpPr>
            <a:spLocks noGrp="1"/>
          </p:cNvSpPr>
          <p:nvPr>
            <p:ph type="pic" sz="quarter" idx="16"/>
          </p:nvPr>
        </p:nvSpPr>
        <p:spPr bwMode="gray">
          <a:xfrm>
            <a:off x="482454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1" name="Text Placeholder 3"/>
          <p:cNvSpPr>
            <a:spLocks noGrp="1"/>
          </p:cNvSpPr>
          <p:nvPr>
            <p:ph type="body" sz="quarter" idx="17"/>
          </p:nvPr>
        </p:nvSpPr>
        <p:spPr bwMode="black">
          <a:xfrm>
            <a:off x="4712236" y="4564988"/>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12" name="Picture Placeholder 2"/>
          <p:cNvSpPr>
            <a:spLocks noGrp="1"/>
          </p:cNvSpPr>
          <p:nvPr>
            <p:ph type="pic" sz="quarter" idx="18"/>
          </p:nvPr>
        </p:nvSpPr>
        <p:spPr bwMode="gray">
          <a:xfrm>
            <a:off x="8067551" y="1964392"/>
            <a:ext cx="2317864" cy="2317864"/>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3" name="Text Placeholder 3"/>
          <p:cNvSpPr>
            <a:spLocks noGrp="1"/>
          </p:cNvSpPr>
          <p:nvPr>
            <p:ph type="body" sz="quarter" idx="19"/>
          </p:nvPr>
        </p:nvSpPr>
        <p:spPr bwMode="black">
          <a:xfrm>
            <a:off x="7955248" y="4564988"/>
            <a:ext cx="2542477" cy="723900"/>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a:p>
            <a:pPr lvl="1"/>
            <a:r>
              <a:rPr lang="en-US"/>
              <a:t>Second level</a:t>
            </a:r>
          </a:p>
        </p:txBody>
      </p:sp>
      <p:sp>
        <p:nvSpPr>
          <p:cNvPr id="4" name="Date Placeholder 2">
            <a:extLst>
              <a:ext uri="{FF2B5EF4-FFF2-40B4-BE49-F238E27FC236}">
                <a16:creationId xmlns:a16="http://schemas.microsoft.com/office/drawing/2014/main" id="{6E039E24-F2C0-F121-0520-E825208C1D63}"/>
              </a:ext>
            </a:extLst>
          </p:cNvPr>
          <p:cNvSpPr>
            <a:spLocks noGrp="1"/>
          </p:cNvSpPr>
          <p:nvPr>
            <p:ph type="dt" sz="half" idx="20"/>
          </p:nvPr>
        </p:nvSpPr>
        <p:spPr/>
        <p:txBody>
          <a:bodyPr/>
          <a:lstStyle>
            <a:lvl1pPr>
              <a:defRPr/>
            </a:lvl1pPr>
          </a:lstStyle>
          <a:p>
            <a:pPr>
              <a:defRPr/>
            </a:pPr>
            <a:fld id="{39DDD996-FBD0-4886-A257-1A1798C1DBB8}" type="datetime1">
              <a:rPr lang="en-US"/>
              <a:pPr>
                <a:defRPr/>
              </a:pPr>
              <a:t>10/15/2025</a:t>
            </a:fld>
            <a:endParaRPr lang="en-US" dirty="0"/>
          </a:p>
        </p:txBody>
      </p:sp>
      <p:sp>
        <p:nvSpPr>
          <p:cNvPr id="5" name="Footer Placeholder 4">
            <a:extLst>
              <a:ext uri="{FF2B5EF4-FFF2-40B4-BE49-F238E27FC236}">
                <a16:creationId xmlns:a16="http://schemas.microsoft.com/office/drawing/2014/main" id="{7D94D72E-BC75-F0C8-0257-7672902A2307}"/>
              </a:ext>
            </a:extLst>
          </p:cNvPr>
          <p:cNvSpPr>
            <a:spLocks noGrp="1"/>
          </p:cNvSpPr>
          <p:nvPr>
            <p:ph type="ftr" sz="quarter" idx="21"/>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8" name="Slide Number Placeholder 4">
            <a:extLst>
              <a:ext uri="{FF2B5EF4-FFF2-40B4-BE49-F238E27FC236}">
                <a16:creationId xmlns:a16="http://schemas.microsoft.com/office/drawing/2014/main" id="{A4CAC19A-2DA2-CB1D-0051-B4A4C0B6DD46}"/>
              </a:ext>
            </a:extLst>
          </p:cNvPr>
          <p:cNvSpPr>
            <a:spLocks noGrp="1"/>
          </p:cNvSpPr>
          <p:nvPr>
            <p:ph type="sldNum" sz="quarter" idx="22"/>
          </p:nvPr>
        </p:nvSpPr>
        <p:spPr/>
        <p:txBody>
          <a:bodyPr/>
          <a:lstStyle>
            <a:lvl1pPr>
              <a:defRPr/>
            </a:lvl1pPr>
          </a:lstStyle>
          <a:p>
            <a:pPr>
              <a:defRPr/>
            </a:pPr>
            <a:fld id="{F03046EE-3680-4A19-B62D-C26DC143914D}" type="slidenum">
              <a:rPr lang="en-US"/>
              <a:pPr>
                <a:defRPr/>
              </a:pPr>
              <a:t>‹#›</a:t>
            </a:fld>
            <a:endParaRPr lang="en-US" dirty="0"/>
          </a:p>
        </p:txBody>
      </p:sp>
    </p:spTree>
    <p:extLst>
      <p:ext uri="{BB962C8B-B14F-4D97-AF65-F5344CB8AC3E}">
        <p14:creationId xmlns:p14="http://schemas.microsoft.com/office/powerpoint/2010/main" val="40204191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AB60E-57E8-D840-2D41-21E723EB91A3}"/>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6"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6" name="Picture Placeholder 2"/>
          <p:cNvSpPr>
            <a:spLocks noGrp="1"/>
          </p:cNvSpPr>
          <p:nvPr>
            <p:ph type="pic" sz="quarter" idx="13"/>
          </p:nvPr>
        </p:nvSpPr>
        <p:spPr bwMode="gray">
          <a:xfrm>
            <a:off x="806332" y="1981899"/>
            <a:ext cx="2094843" cy="2094842"/>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7" name="Text Placeholder 3"/>
          <p:cNvSpPr>
            <a:spLocks noGrp="1"/>
          </p:cNvSpPr>
          <p:nvPr>
            <p:ph type="body" sz="quarter" idx="15"/>
          </p:nvPr>
        </p:nvSpPr>
        <p:spPr bwMode="black">
          <a:xfrm>
            <a:off x="581720" y="4345154"/>
            <a:ext cx="2542477" cy="1623853"/>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p:txBody>
      </p:sp>
      <p:sp>
        <p:nvSpPr>
          <p:cNvPr id="10" name="Picture Placeholder 2"/>
          <p:cNvSpPr>
            <a:spLocks noGrp="1"/>
          </p:cNvSpPr>
          <p:nvPr>
            <p:ph type="pic" sz="quarter" idx="16"/>
          </p:nvPr>
        </p:nvSpPr>
        <p:spPr bwMode="gray">
          <a:xfrm>
            <a:off x="3646177" y="1967573"/>
            <a:ext cx="2094843" cy="2094842"/>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1" name="Text Placeholder 3"/>
          <p:cNvSpPr>
            <a:spLocks noGrp="1"/>
          </p:cNvSpPr>
          <p:nvPr>
            <p:ph type="body" sz="quarter" idx="17"/>
          </p:nvPr>
        </p:nvSpPr>
        <p:spPr bwMode="black">
          <a:xfrm>
            <a:off x="3421564" y="4345147"/>
            <a:ext cx="2542477" cy="1623852"/>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p:txBody>
      </p:sp>
      <p:sp>
        <p:nvSpPr>
          <p:cNvPr id="12" name="Picture Placeholder 2"/>
          <p:cNvSpPr>
            <a:spLocks noGrp="1"/>
          </p:cNvSpPr>
          <p:nvPr>
            <p:ph type="pic" sz="quarter" idx="18"/>
          </p:nvPr>
        </p:nvSpPr>
        <p:spPr bwMode="gray">
          <a:xfrm>
            <a:off x="6486021" y="1967573"/>
            <a:ext cx="2094843" cy="2094842"/>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3" name="Text Placeholder 3"/>
          <p:cNvSpPr>
            <a:spLocks noGrp="1"/>
          </p:cNvSpPr>
          <p:nvPr>
            <p:ph type="body" sz="quarter" idx="19"/>
          </p:nvPr>
        </p:nvSpPr>
        <p:spPr bwMode="black">
          <a:xfrm>
            <a:off x="6261408" y="4345147"/>
            <a:ext cx="2542477" cy="1623852"/>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p:txBody>
      </p:sp>
      <p:sp>
        <p:nvSpPr>
          <p:cNvPr id="14" name="Picture Placeholder 2"/>
          <p:cNvSpPr>
            <a:spLocks noGrp="1"/>
          </p:cNvSpPr>
          <p:nvPr>
            <p:ph type="pic" sz="quarter" idx="20"/>
          </p:nvPr>
        </p:nvSpPr>
        <p:spPr bwMode="gray">
          <a:xfrm>
            <a:off x="9325865" y="1967573"/>
            <a:ext cx="2094843" cy="2094842"/>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5" name="Text Placeholder 3"/>
          <p:cNvSpPr>
            <a:spLocks noGrp="1"/>
          </p:cNvSpPr>
          <p:nvPr>
            <p:ph type="body" sz="quarter" idx="21"/>
          </p:nvPr>
        </p:nvSpPr>
        <p:spPr bwMode="black">
          <a:xfrm>
            <a:off x="9101252" y="4341161"/>
            <a:ext cx="2542477" cy="1627838"/>
          </a:xfrm>
        </p:spPr>
        <p:txBody>
          <a:bodyPr/>
          <a:lstStyle>
            <a:lvl1pPr marL="0" indent="0" algn="ctr">
              <a:lnSpc>
                <a:spcPct val="100000"/>
              </a:lnSpc>
              <a:spcBef>
                <a:spcPts val="0"/>
              </a:spcBef>
              <a:buNone/>
              <a:defRPr sz="1351" b="0">
                <a:solidFill>
                  <a:schemeClr val="tx2"/>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5D0E7676-6531-9BAD-CEB6-D40B65BDC523}"/>
              </a:ext>
            </a:extLst>
          </p:cNvPr>
          <p:cNvSpPr>
            <a:spLocks noGrp="1"/>
          </p:cNvSpPr>
          <p:nvPr>
            <p:ph type="dt" sz="half" idx="22"/>
          </p:nvPr>
        </p:nvSpPr>
        <p:spPr/>
        <p:txBody>
          <a:bodyPr/>
          <a:lstStyle>
            <a:lvl1pPr>
              <a:defRPr/>
            </a:lvl1pPr>
          </a:lstStyle>
          <a:p>
            <a:pPr>
              <a:defRPr/>
            </a:pPr>
            <a:fld id="{EFBF2D45-69AA-4429-9175-08C1A28AACD7}" type="datetime1">
              <a:rPr lang="en-US"/>
              <a:pPr>
                <a:defRPr/>
              </a:pPr>
              <a:t>10/15/2025</a:t>
            </a:fld>
            <a:endParaRPr lang="en-US" dirty="0"/>
          </a:p>
        </p:txBody>
      </p:sp>
      <p:sp>
        <p:nvSpPr>
          <p:cNvPr id="4" name="Footer Placeholder 4">
            <a:extLst>
              <a:ext uri="{FF2B5EF4-FFF2-40B4-BE49-F238E27FC236}">
                <a16:creationId xmlns:a16="http://schemas.microsoft.com/office/drawing/2014/main" id="{5AD28487-1CC9-6F00-80EA-CC212ECBAC35}"/>
              </a:ext>
            </a:extLst>
          </p:cNvPr>
          <p:cNvSpPr>
            <a:spLocks noGrp="1"/>
          </p:cNvSpPr>
          <p:nvPr>
            <p:ph type="ftr" sz="quarter" idx="23"/>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4">
            <a:extLst>
              <a:ext uri="{FF2B5EF4-FFF2-40B4-BE49-F238E27FC236}">
                <a16:creationId xmlns:a16="http://schemas.microsoft.com/office/drawing/2014/main" id="{911019BA-DC7C-8062-2D3D-7BA6574A8479}"/>
              </a:ext>
            </a:extLst>
          </p:cNvPr>
          <p:cNvSpPr>
            <a:spLocks noGrp="1"/>
          </p:cNvSpPr>
          <p:nvPr>
            <p:ph type="sldNum" sz="quarter" idx="24"/>
          </p:nvPr>
        </p:nvSpPr>
        <p:spPr/>
        <p:txBody>
          <a:bodyPr/>
          <a:lstStyle>
            <a:lvl1pPr>
              <a:defRPr/>
            </a:lvl1pPr>
          </a:lstStyle>
          <a:p>
            <a:pPr>
              <a:defRPr/>
            </a:pPr>
            <a:fld id="{DC7F6B58-9201-4418-AF77-D26F1A64CD7B}" type="slidenum">
              <a:rPr lang="en-US"/>
              <a:pPr>
                <a:defRPr/>
              </a:pPr>
              <a:t>‹#›</a:t>
            </a:fld>
            <a:endParaRPr lang="en-US" dirty="0"/>
          </a:p>
        </p:txBody>
      </p:sp>
    </p:spTree>
    <p:extLst>
      <p:ext uri="{BB962C8B-B14F-4D97-AF65-F5344CB8AC3E}">
        <p14:creationId xmlns:p14="http://schemas.microsoft.com/office/powerpoint/2010/main" val="36849001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549AC2-D9CD-E1E8-9B77-A43899A305FC}"/>
              </a:ext>
            </a:extLst>
          </p:cNvPr>
          <p:cNvSpPr/>
          <p:nvPr userDrawn="1"/>
        </p:nvSpPr>
        <p:spPr bwMode="auto">
          <a:xfrm>
            <a:off x="0" y="1216025"/>
            <a:ext cx="12192000" cy="49879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3" name="Rectangle 2">
            <a:extLst>
              <a:ext uri="{FF2B5EF4-FFF2-40B4-BE49-F238E27FC236}">
                <a16:creationId xmlns:a16="http://schemas.microsoft.com/office/drawing/2014/main" id="{2373A548-622E-CABA-8707-445495DF22B9}"/>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8" name="Title 1"/>
          <p:cNvSpPr>
            <a:spLocks noGrp="1"/>
          </p:cNvSpPr>
          <p:nvPr>
            <p:ph type="title"/>
          </p:nvPr>
        </p:nvSpPr>
        <p:spPr bwMode="auto">
          <a:xfrm>
            <a:off x="0" y="-1"/>
            <a:ext cx="12192000" cy="1216023"/>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19" name="Picture Placeholder 2"/>
          <p:cNvSpPr>
            <a:spLocks noGrp="1"/>
          </p:cNvSpPr>
          <p:nvPr>
            <p:ph type="pic" sz="quarter" idx="13"/>
          </p:nvPr>
        </p:nvSpPr>
        <p:spPr bwMode="gray">
          <a:xfrm>
            <a:off x="806337" y="1674779"/>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24" name="Text Placeholder 3"/>
          <p:cNvSpPr>
            <a:spLocks noGrp="1"/>
          </p:cNvSpPr>
          <p:nvPr>
            <p:ph type="body" sz="quarter" idx="16"/>
          </p:nvPr>
        </p:nvSpPr>
        <p:spPr bwMode="black">
          <a:xfrm>
            <a:off x="2876551" y="1674780"/>
            <a:ext cx="2866328" cy="1858809"/>
          </a:xfrm>
        </p:spPr>
        <p:txBody>
          <a:bodyPr anchor="ctr">
            <a:noAutofit/>
          </a:bodyPr>
          <a:lstStyle>
            <a:lvl1pPr marL="0" indent="0">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23" name="Picture Placeholder 2"/>
          <p:cNvSpPr>
            <a:spLocks noGrp="1"/>
          </p:cNvSpPr>
          <p:nvPr>
            <p:ph type="pic" sz="quarter" idx="14"/>
          </p:nvPr>
        </p:nvSpPr>
        <p:spPr bwMode="gray">
          <a:xfrm>
            <a:off x="806337" y="3939369"/>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4" name="Text Placeholder 3"/>
          <p:cNvSpPr>
            <a:spLocks noGrp="1"/>
          </p:cNvSpPr>
          <p:nvPr>
            <p:ph type="body" sz="quarter" idx="15"/>
          </p:nvPr>
        </p:nvSpPr>
        <p:spPr bwMode="black">
          <a:xfrm>
            <a:off x="2876551" y="3939369"/>
            <a:ext cx="2866328" cy="1858809"/>
          </a:xfrm>
        </p:spPr>
        <p:txBody>
          <a:bodyPr anchor="ctr">
            <a:noAutofit/>
          </a:bodyPr>
          <a:lstStyle>
            <a:lvl1pPr marL="0" indent="0">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25" name="Picture Placeholder 2"/>
          <p:cNvSpPr>
            <a:spLocks noGrp="1"/>
          </p:cNvSpPr>
          <p:nvPr>
            <p:ph type="pic" sz="quarter" idx="17"/>
          </p:nvPr>
        </p:nvSpPr>
        <p:spPr bwMode="gray">
          <a:xfrm>
            <a:off x="6199810" y="1674779"/>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26" name="Text Placeholder 3"/>
          <p:cNvSpPr>
            <a:spLocks noGrp="1"/>
          </p:cNvSpPr>
          <p:nvPr>
            <p:ph type="body" sz="quarter" idx="18"/>
          </p:nvPr>
        </p:nvSpPr>
        <p:spPr bwMode="black">
          <a:xfrm>
            <a:off x="8270023" y="1674780"/>
            <a:ext cx="2866328" cy="1858809"/>
          </a:xfrm>
        </p:spPr>
        <p:txBody>
          <a:bodyPr anchor="ctr">
            <a:noAutofit/>
          </a:bodyPr>
          <a:lstStyle>
            <a:lvl1pPr marL="0" indent="0">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27" name="Picture Placeholder 2"/>
          <p:cNvSpPr>
            <a:spLocks noGrp="1"/>
          </p:cNvSpPr>
          <p:nvPr>
            <p:ph type="pic" sz="quarter" idx="19"/>
          </p:nvPr>
        </p:nvSpPr>
        <p:spPr bwMode="gray">
          <a:xfrm>
            <a:off x="6199810" y="3939369"/>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28" name="Text Placeholder 3"/>
          <p:cNvSpPr>
            <a:spLocks noGrp="1"/>
          </p:cNvSpPr>
          <p:nvPr>
            <p:ph type="body" sz="quarter" idx="20"/>
          </p:nvPr>
        </p:nvSpPr>
        <p:spPr bwMode="black">
          <a:xfrm>
            <a:off x="8270023" y="3939368"/>
            <a:ext cx="2866328" cy="1858809"/>
          </a:xfrm>
        </p:spPr>
        <p:txBody>
          <a:bodyPr anchor="ctr">
            <a:noAutofit/>
          </a:bodyPr>
          <a:lstStyle>
            <a:lvl1pPr marL="0" indent="0">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5" name="Date Placeholder 2">
            <a:extLst>
              <a:ext uri="{FF2B5EF4-FFF2-40B4-BE49-F238E27FC236}">
                <a16:creationId xmlns:a16="http://schemas.microsoft.com/office/drawing/2014/main" id="{A06A5478-A7E3-A175-69F0-CA1665857958}"/>
              </a:ext>
            </a:extLst>
          </p:cNvPr>
          <p:cNvSpPr>
            <a:spLocks noGrp="1"/>
          </p:cNvSpPr>
          <p:nvPr>
            <p:ph type="dt" sz="half" idx="21"/>
          </p:nvPr>
        </p:nvSpPr>
        <p:spPr/>
        <p:txBody>
          <a:bodyPr/>
          <a:lstStyle>
            <a:lvl1pPr>
              <a:defRPr/>
            </a:lvl1pPr>
          </a:lstStyle>
          <a:p>
            <a:pPr>
              <a:defRPr/>
            </a:pPr>
            <a:fld id="{3AAF7ACA-A774-4CA4-BD59-A6D853FE4098}" type="datetime1">
              <a:rPr lang="en-US"/>
              <a:pPr>
                <a:defRPr/>
              </a:pPr>
              <a:t>10/15/2025</a:t>
            </a:fld>
            <a:endParaRPr lang="en-US" dirty="0"/>
          </a:p>
        </p:txBody>
      </p:sp>
      <p:sp>
        <p:nvSpPr>
          <p:cNvPr id="6" name="Footer Placeholder 4">
            <a:extLst>
              <a:ext uri="{FF2B5EF4-FFF2-40B4-BE49-F238E27FC236}">
                <a16:creationId xmlns:a16="http://schemas.microsoft.com/office/drawing/2014/main" id="{E963B1EC-47E8-E012-E11D-B42C3A913D0B}"/>
              </a:ext>
            </a:extLst>
          </p:cNvPr>
          <p:cNvSpPr>
            <a:spLocks noGrp="1"/>
          </p:cNvSpPr>
          <p:nvPr>
            <p:ph type="ftr" sz="quarter" idx="22"/>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4">
            <a:extLst>
              <a:ext uri="{FF2B5EF4-FFF2-40B4-BE49-F238E27FC236}">
                <a16:creationId xmlns:a16="http://schemas.microsoft.com/office/drawing/2014/main" id="{EB2C63DB-6EBE-D673-E891-3652C851F75B}"/>
              </a:ext>
            </a:extLst>
          </p:cNvPr>
          <p:cNvSpPr>
            <a:spLocks noGrp="1"/>
          </p:cNvSpPr>
          <p:nvPr>
            <p:ph type="sldNum" sz="quarter" idx="23"/>
          </p:nvPr>
        </p:nvSpPr>
        <p:spPr/>
        <p:txBody>
          <a:bodyPr/>
          <a:lstStyle>
            <a:lvl1pPr>
              <a:defRPr/>
            </a:lvl1pPr>
          </a:lstStyle>
          <a:p>
            <a:pPr>
              <a:defRPr/>
            </a:pPr>
            <a:fld id="{F711CFEE-2A35-4392-B40A-F39735C005A7}" type="slidenum">
              <a:rPr lang="en-US"/>
              <a:pPr>
                <a:defRPr/>
              </a:pPr>
              <a:t>‹#›</a:t>
            </a:fld>
            <a:endParaRPr lang="en-US" dirty="0"/>
          </a:p>
        </p:txBody>
      </p:sp>
    </p:spTree>
    <p:extLst>
      <p:ext uri="{BB962C8B-B14F-4D97-AF65-F5344CB8AC3E}">
        <p14:creationId xmlns:p14="http://schemas.microsoft.com/office/powerpoint/2010/main" val="25398561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BF3883-2B8B-01D6-D252-E4E8DF5F0968}"/>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12" name="Picture Placeholder 2"/>
          <p:cNvSpPr>
            <a:spLocks noGrp="1"/>
          </p:cNvSpPr>
          <p:nvPr>
            <p:ph type="pic" sz="quarter" idx="13"/>
          </p:nvPr>
        </p:nvSpPr>
        <p:spPr bwMode="gray">
          <a:xfrm>
            <a:off x="806337" y="1674779"/>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5" name="Text Placeholder 3"/>
          <p:cNvSpPr>
            <a:spLocks noGrp="1"/>
          </p:cNvSpPr>
          <p:nvPr>
            <p:ph type="body" sz="quarter" idx="16"/>
          </p:nvPr>
        </p:nvSpPr>
        <p:spPr bwMode="black">
          <a:xfrm>
            <a:off x="2876551" y="1674780"/>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13" name="Picture Placeholder 2"/>
          <p:cNvSpPr>
            <a:spLocks noGrp="1"/>
          </p:cNvSpPr>
          <p:nvPr>
            <p:ph type="pic" sz="quarter" idx="14"/>
          </p:nvPr>
        </p:nvSpPr>
        <p:spPr bwMode="gray">
          <a:xfrm>
            <a:off x="806337" y="3939369"/>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4" name="Text Placeholder 3"/>
          <p:cNvSpPr>
            <a:spLocks noGrp="1"/>
          </p:cNvSpPr>
          <p:nvPr>
            <p:ph type="body" sz="quarter" idx="15"/>
          </p:nvPr>
        </p:nvSpPr>
        <p:spPr bwMode="black">
          <a:xfrm>
            <a:off x="2876551" y="3939369"/>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16" name="Picture Placeholder 2"/>
          <p:cNvSpPr>
            <a:spLocks noGrp="1"/>
          </p:cNvSpPr>
          <p:nvPr>
            <p:ph type="pic" sz="quarter" idx="17"/>
          </p:nvPr>
        </p:nvSpPr>
        <p:spPr bwMode="gray">
          <a:xfrm>
            <a:off x="6199810" y="1674779"/>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7" name="Text Placeholder 3"/>
          <p:cNvSpPr>
            <a:spLocks noGrp="1"/>
          </p:cNvSpPr>
          <p:nvPr>
            <p:ph type="body" sz="quarter" idx="18"/>
          </p:nvPr>
        </p:nvSpPr>
        <p:spPr bwMode="black">
          <a:xfrm>
            <a:off x="8270023" y="1674780"/>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18" name="Picture Placeholder 2"/>
          <p:cNvSpPr>
            <a:spLocks noGrp="1"/>
          </p:cNvSpPr>
          <p:nvPr>
            <p:ph type="pic" sz="quarter" idx="19"/>
          </p:nvPr>
        </p:nvSpPr>
        <p:spPr bwMode="gray">
          <a:xfrm>
            <a:off x="6199810" y="3939369"/>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9" name="Text Placeholder 3"/>
          <p:cNvSpPr>
            <a:spLocks noGrp="1"/>
          </p:cNvSpPr>
          <p:nvPr>
            <p:ph type="body" sz="quarter" idx="20"/>
          </p:nvPr>
        </p:nvSpPr>
        <p:spPr bwMode="black">
          <a:xfrm>
            <a:off x="8270023" y="3939368"/>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4" name="Date Placeholder 3">
            <a:extLst>
              <a:ext uri="{FF2B5EF4-FFF2-40B4-BE49-F238E27FC236}">
                <a16:creationId xmlns:a16="http://schemas.microsoft.com/office/drawing/2014/main" id="{810B23C4-CE63-3C46-39B5-6456CC366294}"/>
              </a:ext>
            </a:extLst>
          </p:cNvPr>
          <p:cNvSpPr>
            <a:spLocks noGrp="1"/>
          </p:cNvSpPr>
          <p:nvPr>
            <p:ph type="dt" sz="half" idx="21"/>
          </p:nvPr>
        </p:nvSpPr>
        <p:spPr/>
        <p:txBody>
          <a:bodyPr/>
          <a:lstStyle>
            <a:lvl1pPr>
              <a:defRPr/>
            </a:lvl1pPr>
          </a:lstStyle>
          <a:p>
            <a:pPr>
              <a:defRPr/>
            </a:pPr>
            <a:fld id="{47E456ED-AD99-4BCD-836C-207D805E7E31}" type="datetime1">
              <a:rPr lang="en-US"/>
              <a:pPr>
                <a:defRPr/>
              </a:pPr>
              <a:t>10/15/2025</a:t>
            </a:fld>
            <a:endParaRPr lang="en-US" dirty="0"/>
          </a:p>
        </p:txBody>
      </p:sp>
      <p:sp>
        <p:nvSpPr>
          <p:cNvPr id="5" name="Footer Placeholder 4">
            <a:extLst>
              <a:ext uri="{FF2B5EF4-FFF2-40B4-BE49-F238E27FC236}">
                <a16:creationId xmlns:a16="http://schemas.microsoft.com/office/drawing/2014/main" id="{AAC430F0-E19D-24A7-E737-2591A924438B}"/>
              </a:ext>
            </a:extLst>
          </p:cNvPr>
          <p:cNvSpPr>
            <a:spLocks noGrp="1"/>
          </p:cNvSpPr>
          <p:nvPr>
            <p:ph type="ftr" sz="quarter" idx="22"/>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a:extLst>
              <a:ext uri="{FF2B5EF4-FFF2-40B4-BE49-F238E27FC236}">
                <a16:creationId xmlns:a16="http://schemas.microsoft.com/office/drawing/2014/main" id="{CBB6AFB8-89EE-7BBF-B05E-40D69F89C4AD}"/>
              </a:ext>
            </a:extLst>
          </p:cNvPr>
          <p:cNvSpPr>
            <a:spLocks noGrp="1"/>
          </p:cNvSpPr>
          <p:nvPr>
            <p:ph type="sldNum" sz="quarter" idx="23"/>
          </p:nvPr>
        </p:nvSpPr>
        <p:spPr/>
        <p:txBody>
          <a:bodyPr/>
          <a:lstStyle>
            <a:lvl1pPr>
              <a:defRPr/>
            </a:lvl1pPr>
          </a:lstStyle>
          <a:p>
            <a:pPr>
              <a:defRPr/>
            </a:pPr>
            <a:fld id="{F311FED4-8E92-43F3-BCA1-1CFC58C3D0E5}" type="slidenum">
              <a:rPr lang="en-US"/>
              <a:pPr>
                <a:defRPr/>
              </a:pPr>
              <a:t>‹#›</a:t>
            </a:fld>
            <a:endParaRPr lang="en-US" dirty="0"/>
          </a:p>
        </p:txBody>
      </p:sp>
    </p:spTree>
    <p:extLst>
      <p:ext uri="{BB962C8B-B14F-4D97-AF65-F5344CB8AC3E}">
        <p14:creationId xmlns:p14="http://schemas.microsoft.com/office/powerpoint/2010/main" val="35996166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94DE1E-AA23-6E99-6D18-71F6CDC16327}"/>
              </a:ext>
            </a:extLst>
          </p:cNvPr>
          <p:cNvSpPr/>
          <p:nvPr userDrawn="1"/>
        </p:nvSpPr>
        <p:spPr bwMode="auto">
          <a:xfrm>
            <a:off x="0" y="1216025"/>
            <a:ext cx="12192000" cy="49879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3" name="Rectangle 2">
            <a:extLst>
              <a:ext uri="{FF2B5EF4-FFF2-40B4-BE49-F238E27FC236}">
                <a16:creationId xmlns:a16="http://schemas.microsoft.com/office/drawing/2014/main" id="{6AA1FB6F-F8A5-A63A-2336-023FACC9DF26}"/>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13" name="Title 1"/>
          <p:cNvSpPr>
            <a:spLocks noGrp="1"/>
          </p:cNvSpPr>
          <p:nvPr>
            <p:ph type="title"/>
          </p:nvPr>
        </p:nvSpPr>
        <p:spPr bwMode="auto">
          <a:xfrm>
            <a:off x="0" y="-20425"/>
            <a:ext cx="12192000" cy="1236448"/>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19" name="Picture Placeholder 2"/>
          <p:cNvSpPr>
            <a:spLocks noGrp="1"/>
          </p:cNvSpPr>
          <p:nvPr>
            <p:ph type="pic" sz="quarter" idx="13"/>
          </p:nvPr>
        </p:nvSpPr>
        <p:spPr bwMode="gray">
          <a:xfrm>
            <a:off x="806337"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24" name="Text Placeholder 3"/>
          <p:cNvSpPr>
            <a:spLocks noGrp="1"/>
          </p:cNvSpPr>
          <p:nvPr>
            <p:ph type="body" sz="quarter" idx="16"/>
          </p:nvPr>
        </p:nvSpPr>
        <p:spPr bwMode="black">
          <a:xfrm>
            <a:off x="2876551" y="2571731"/>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25" name="Picture Placeholder 2"/>
          <p:cNvSpPr>
            <a:spLocks noGrp="1"/>
          </p:cNvSpPr>
          <p:nvPr>
            <p:ph type="pic" sz="quarter" idx="17"/>
          </p:nvPr>
        </p:nvSpPr>
        <p:spPr bwMode="gray">
          <a:xfrm>
            <a:off x="6199810" y="2571731"/>
            <a:ext cx="1858809" cy="1858809"/>
          </a:xfrm>
          <a:prstGeom prst="ellipse">
            <a:avLst/>
          </a:prstGeom>
          <a:solidFill>
            <a:schemeClr val="bg1"/>
          </a:solidFill>
          <a:ln w="28575">
            <a:solidFill>
              <a:schemeClr val="bg1"/>
            </a:solid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26" name="Text Placeholder 3"/>
          <p:cNvSpPr>
            <a:spLocks noGrp="1"/>
          </p:cNvSpPr>
          <p:nvPr>
            <p:ph type="body" sz="quarter" idx="18"/>
          </p:nvPr>
        </p:nvSpPr>
        <p:spPr bwMode="black">
          <a:xfrm>
            <a:off x="8270023" y="2571731"/>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4" name="Date Placeholder 2">
            <a:extLst>
              <a:ext uri="{FF2B5EF4-FFF2-40B4-BE49-F238E27FC236}">
                <a16:creationId xmlns:a16="http://schemas.microsoft.com/office/drawing/2014/main" id="{5A873ED3-3CC8-29C6-6BB4-4795A537B7AF}"/>
              </a:ext>
            </a:extLst>
          </p:cNvPr>
          <p:cNvSpPr>
            <a:spLocks noGrp="1"/>
          </p:cNvSpPr>
          <p:nvPr>
            <p:ph type="dt" sz="half" idx="19"/>
          </p:nvPr>
        </p:nvSpPr>
        <p:spPr/>
        <p:txBody>
          <a:bodyPr/>
          <a:lstStyle>
            <a:lvl1pPr>
              <a:defRPr/>
            </a:lvl1pPr>
          </a:lstStyle>
          <a:p>
            <a:pPr>
              <a:defRPr/>
            </a:pPr>
            <a:fld id="{88A80149-3C3B-48FD-8C42-CDC5B9690C50}" type="datetime1">
              <a:rPr lang="en-US"/>
              <a:pPr>
                <a:defRPr/>
              </a:pPr>
              <a:t>10/15/2025</a:t>
            </a:fld>
            <a:endParaRPr lang="en-US" dirty="0"/>
          </a:p>
        </p:txBody>
      </p:sp>
      <p:sp>
        <p:nvSpPr>
          <p:cNvPr id="5" name="Footer Placeholder 4">
            <a:extLst>
              <a:ext uri="{FF2B5EF4-FFF2-40B4-BE49-F238E27FC236}">
                <a16:creationId xmlns:a16="http://schemas.microsoft.com/office/drawing/2014/main" id="{D2090E22-D02C-9C84-D5F9-8D33805B09AC}"/>
              </a:ext>
            </a:extLst>
          </p:cNvPr>
          <p:cNvSpPr>
            <a:spLocks noGrp="1"/>
          </p:cNvSpPr>
          <p:nvPr>
            <p:ph type="ftr" sz="quarter" idx="20"/>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4">
            <a:extLst>
              <a:ext uri="{FF2B5EF4-FFF2-40B4-BE49-F238E27FC236}">
                <a16:creationId xmlns:a16="http://schemas.microsoft.com/office/drawing/2014/main" id="{52539846-07DE-D75B-1AF6-52CAF717F817}"/>
              </a:ext>
            </a:extLst>
          </p:cNvPr>
          <p:cNvSpPr>
            <a:spLocks noGrp="1"/>
          </p:cNvSpPr>
          <p:nvPr>
            <p:ph type="sldNum" sz="quarter" idx="21"/>
          </p:nvPr>
        </p:nvSpPr>
        <p:spPr/>
        <p:txBody>
          <a:bodyPr/>
          <a:lstStyle>
            <a:lvl1pPr>
              <a:defRPr/>
            </a:lvl1pPr>
          </a:lstStyle>
          <a:p>
            <a:pPr>
              <a:defRPr/>
            </a:pPr>
            <a:fld id="{07E6EAA2-2E11-4F95-B6A4-59231498DD1D}" type="slidenum">
              <a:rPr lang="en-US"/>
              <a:pPr>
                <a:defRPr/>
              </a:pPr>
              <a:t>‹#›</a:t>
            </a:fld>
            <a:endParaRPr lang="en-US" dirty="0"/>
          </a:p>
        </p:txBody>
      </p:sp>
    </p:spTree>
    <p:extLst>
      <p:ext uri="{BB962C8B-B14F-4D97-AF65-F5344CB8AC3E}">
        <p14:creationId xmlns:p14="http://schemas.microsoft.com/office/powerpoint/2010/main" val="12367355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E9A715-61EB-0811-C0A4-8EBDBC6E96F3}"/>
              </a:ext>
            </a:extLst>
          </p:cNvPr>
          <p:cNvSpPr/>
          <p:nvPr userDrawn="1"/>
        </p:nvSpPr>
        <p:spPr bwMode="auto">
          <a:xfrm>
            <a:off x="0" y="1216025"/>
            <a:ext cx="12192000"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p>
        </p:txBody>
      </p:sp>
      <p:sp>
        <p:nvSpPr>
          <p:cNvPr id="2" name="Title 1"/>
          <p:cNvSpPr>
            <a:spLocks noGrp="1"/>
          </p:cNvSpPr>
          <p:nvPr>
            <p:ph type="title"/>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a:t>Click to edit Master title style</a:t>
            </a:r>
            <a:endParaRPr lang="en-US" dirty="0"/>
          </a:p>
        </p:txBody>
      </p:sp>
      <p:sp>
        <p:nvSpPr>
          <p:cNvPr id="12" name="Picture Placeholder 2"/>
          <p:cNvSpPr>
            <a:spLocks noGrp="1"/>
          </p:cNvSpPr>
          <p:nvPr>
            <p:ph type="pic" sz="quarter" idx="13"/>
          </p:nvPr>
        </p:nvSpPr>
        <p:spPr bwMode="gray">
          <a:xfrm>
            <a:off x="806337" y="2800331"/>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5" name="Text Placeholder 3"/>
          <p:cNvSpPr>
            <a:spLocks noGrp="1"/>
          </p:cNvSpPr>
          <p:nvPr>
            <p:ph type="body" sz="quarter" idx="16"/>
          </p:nvPr>
        </p:nvSpPr>
        <p:spPr bwMode="black">
          <a:xfrm>
            <a:off x="2876551" y="2800331"/>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16" name="Picture Placeholder 2"/>
          <p:cNvSpPr>
            <a:spLocks noGrp="1"/>
          </p:cNvSpPr>
          <p:nvPr>
            <p:ph type="pic" sz="quarter" idx="17"/>
          </p:nvPr>
        </p:nvSpPr>
        <p:spPr bwMode="gray">
          <a:xfrm>
            <a:off x="6199810" y="2800331"/>
            <a:ext cx="1858809" cy="1858809"/>
          </a:xfrm>
          <a:prstGeom prst="rect">
            <a:avLst/>
          </a:prstGeom>
          <a:solidFill>
            <a:schemeClr val="bg1"/>
          </a:solidFill>
          <a:ln w="28575">
            <a:noFill/>
          </a:ln>
        </p:spPr>
        <p:txBody>
          <a:bodyPr rtlCol="0" anchor="ctr">
            <a:normAutofit/>
          </a:bodyPr>
          <a:lstStyle>
            <a:lvl1pPr marL="0" indent="0" algn="ctr">
              <a:buNone/>
              <a:defRPr sz="1351"/>
            </a:lvl1pPr>
          </a:lstStyle>
          <a:p>
            <a:pPr lvl="0"/>
            <a:r>
              <a:rPr lang="en-US" noProof="0"/>
              <a:t>Click icon to add picture</a:t>
            </a:r>
            <a:endParaRPr lang="en-US" noProof="0" dirty="0"/>
          </a:p>
        </p:txBody>
      </p:sp>
      <p:sp>
        <p:nvSpPr>
          <p:cNvPr id="17" name="Text Placeholder 3"/>
          <p:cNvSpPr>
            <a:spLocks noGrp="1"/>
          </p:cNvSpPr>
          <p:nvPr>
            <p:ph type="body" sz="quarter" idx="18"/>
          </p:nvPr>
        </p:nvSpPr>
        <p:spPr bwMode="black">
          <a:xfrm>
            <a:off x="8270023" y="2800331"/>
            <a:ext cx="2866328" cy="1858809"/>
          </a:xfrm>
        </p:spPr>
        <p:txBody>
          <a:bodyPr anchor="ctr">
            <a:noAutofit/>
          </a:bodyPr>
          <a:lstStyle>
            <a:lvl1pPr marL="0" indent="0">
              <a:spcBef>
                <a:spcPts val="0"/>
              </a:spcBef>
              <a:buFont typeface="Arial" panose="020B0604020202020204" pitchFamily="34" charset="0"/>
              <a:buNone/>
              <a:defRPr sz="1351"/>
            </a:lvl1pPr>
            <a:lvl2pPr marL="342891" indent="0">
              <a:buFont typeface="Arial" panose="020B0604020202020204" pitchFamily="34" charset="0"/>
              <a:buNone/>
              <a:defRPr sz="1351"/>
            </a:lvl2pPr>
            <a:lvl3pPr marL="685783" indent="0">
              <a:buFont typeface="Arial" panose="020B0604020202020204" pitchFamily="34" charset="0"/>
              <a:buNone/>
              <a:defRPr sz="1351"/>
            </a:lvl3pPr>
            <a:lvl4pPr marL="1028674" indent="0">
              <a:buFont typeface="Arial" panose="020B0604020202020204" pitchFamily="34" charset="0"/>
              <a:buNone/>
              <a:defRPr sz="1351"/>
            </a:lvl4pPr>
            <a:lvl5pPr marL="1371566" indent="0">
              <a:buFont typeface="Arial" panose="020B0604020202020204" pitchFamily="34" charset="0"/>
              <a:buNone/>
              <a:defRPr sz="1351"/>
            </a:lvl5pPr>
          </a:lstStyle>
          <a:p>
            <a:pPr lvl="0"/>
            <a:r>
              <a:rPr lang="en-US" dirty="0"/>
              <a:t>Click to edit Master text styles</a:t>
            </a:r>
          </a:p>
        </p:txBody>
      </p:sp>
      <p:sp>
        <p:nvSpPr>
          <p:cNvPr id="4" name="Date Placeholder 3">
            <a:extLst>
              <a:ext uri="{FF2B5EF4-FFF2-40B4-BE49-F238E27FC236}">
                <a16:creationId xmlns:a16="http://schemas.microsoft.com/office/drawing/2014/main" id="{C3A6B615-A123-3F83-B264-7792D2BF3D02}"/>
              </a:ext>
            </a:extLst>
          </p:cNvPr>
          <p:cNvSpPr>
            <a:spLocks noGrp="1"/>
          </p:cNvSpPr>
          <p:nvPr>
            <p:ph type="dt" sz="half" idx="19"/>
          </p:nvPr>
        </p:nvSpPr>
        <p:spPr/>
        <p:txBody>
          <a:bodyPr/>
          <a:lstStyle>
            <a:lvl1pPr>
              <a:defRPr/>
            </a:lvl1pPr>
          </a:lstStyle>
          <a:p>
            <a:pPr>
              <a:defRPr/>
            </a:pPr>
            <a:fld id="{9254D75D-45C2-4F49-AE0E-5035B20F0E94}" type="datetime1">
              <a:rPr lang="en-US"/>
              <a:pPr>
                <a:defRPr/>
              </a:pPr>
              <a:t>10/15/2025</a:t>
            </a:fld>
            <a:endParaRPr lang="en-US" dirty="0"/>
          </a:p>
        </p:txBody>
      </p:sp>
      <p:sp>
        <p:nvSpPr>
          <p:cNvPr id="5" name="Footer Placeholder 4">
            <a:extLst>
              <a:ext uri="{FF2B5EF4-FFF2-40B4-BE49-F238E27FC236}">
                <a16:creationId xmlns:a16="http://schemas.microsoft.com/office/drawing/2014/main" id="{7EFB4BB2-0122-1B75-EDE2-8A0DF12F2BE7}"/>
              </a:ext>
            </a:extLst>
          </p:cNvPr>
          <p:cNvSpPr>
            <a:spLocks noGrp="1"/>
          </p:cNvSpPr>
          <p:nvPr>
            <p:ph type="ftr" sz="quarter" idx="20"/>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a:extLst>
              <a:ext uri="{FF2B5EF4-FFF2-40B4-BE49-F238E27FC236}">
                <a16:creationId xmlns:a16="http://schemas.microsoft.com/office/drawing/2014/main" id="{40265C99-ACA5-5A10-1108-4B969C4F7BC5}"/>
              </a:ext>
            </a:extLst>
          </p:cNvPr>
          <p:cNvSpPr>
            <a:spLocks noGrp="1"/>
          </p:cNvSpPr>
          <p:nvPr>
            <p:ph type="sldNum" sz="quarter" idx="21"/>
          </p:nvPr>
        </p:nvSpPr>
        <p:spPr/>
        <p:txBody>
          <a:bodyPr/>
          <a:lstStyle>
            <a:lvl1pPr>
              <a:defRPr/>
            </a:lvl1pPr>
          </a:lstStyle>
          <a:p>
            <a:pPr>
              <a:defRPr/>
            </a:pPr>
            <a:fld id="{6BE57C76-F0BF-4162-A122-3EE1E5638BEC}" type="slidenum">
              <a:rPr lang="en-US"/>
              <a:pPr>
                <a:defRPr/>
              </a:pPr>
              <a:t>‹#›</a:t>
            </a:fld>
            <a:endParaRPr lang="en-US" dirty="0"/>
          </a:p>
        </p:txBody>
      </p:sp>
    </p:spTree>
    <p:extLst>
      <p:ext uri="{BB962C8B-B14F-4D97-AF65-F5344CB8AC3E}">
        <p14:creationId xmlns:p14="http://schemas.microsoft.com/office/powerpoint/2010/main" val="2875597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rtlCol="0">
            <a:normAutofit/>
          </a:bodyPr>
          <a:lstStyle/>
          <a:p>
            <a:pPr lvl="0"/>
            <a:r>
              <a:rPr lang="en-US" noProof="0"/>
              <a:t>Click icon to add picture</a:t>
            </a:r>
          </a:p>
        </p:txBody>
      </p:sp>
      <p:sp>
        <p:nvSpPr>
          <p:cNvPr id="9" name="Title 1"/>
          <p:cNvSpPr>
            <a:spLocks noGrp="1"/>
          </p:cNvSpPr>
          <p:nvPr>
            <p:ph type="title"/>
          </p:nvPr>
        </p:nvSpPr>
        <p:spPr bwMode="auto">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89791593"/>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rtlCol="0">
            <a:normAutofit/>
          </a:bodyPr>
          <a:lstStyle/>
          <a:p>
            <a:pPr lvl="0"/>
            <a:r>
              <a:rPr lang="en-US" noProof="0"/>
              <a:t>Click icon to add picture</a:t>
            </a:r>
          </a:p>
        </p:txBody>
      </p:sp>
      <p:sp>
        <p:nvSpPr>
          <p:cNvPr id="9" name="Title 1"/>
          <p:cNvSpPr>
            <a:spLocks noGrp="1"/>
          </p:cNvSpPr>
          <p:nvPr>
            <p:ph type="title"/>
          </p:nvPr>
        </p:nvSpPr>
        <p:spPr bwMode="gray">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31646635"/>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rtlCol="0">
            <a:normAutofit/>
          </a:bodyPr>
          <a:lstStyle/>
          <a:p>
            <a:pPr lvl="0"/>
            <a:r>
              <a:rPr lang="en-US" noProof="0"/>
              <a:t>Click icon to add picture</a:t>
            </a:r>
          </a:p>
        </p:txBody>
      </p:sp>
      <p:sp>
        <p:nvSpPr>
          <p:cNvPr id="9" name="Title 1"/>
          <p:cNvSpPr>
            <a:spLocks noGrp="1"/>
          </p:cNvSpPr>
          <p:nvPr>
            <p:ph type="title"/>
          </p:nvPr>
        </p:nvSpPr>
        <p:spPr bwMode="auto">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558820726"/>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18538-459E-61D3-DF8E-E705A74FD19E}"/>
              </a:ext>
            </a:extLst>
          </p:cNvPr>
          <p:cNvSpPr/>
          <p:nvPr userDrawn="1"/>
        </p:nvSpPr>
        <p:spPr bwMode="white">
          <a:xfrm>
            <a:off x="0" y="0"/>
            <a:ext cx="12192000" cy="1160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sp>
        <p:nvSpPr>
          <p:cNvPr id="15"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10" name="Table Placeholder 8"/>
          <p:cNvSpPr>
            <a:spLocks noGrp="1"/>
          </p:cNvSpPr>
          <p:nvPr>
            <p:ph type="tbl" sz="quarter" idx="13"/>
          </p:nvPr>
        </p:nvSpPr>
        <p:spPr bwMode="gray">
          <a:xfrm>
            <a:off x="2032000" y="2233263"/>
            <a:ext cx="8128000" cy="2966751"/>
          </a:xfrm>
        </p:spPr>
        <p:txBody>
          <a:bodyPr rtlCol="0">
            <a:normAutofit/>
          </a:bodyPr>
          <a:lstStyle/>
          <a:p>
            <a:pPr lvl="0"/>
            <a:endParaRPr lang="en-US" noProof="0"/>
          </a:p>
        </p:txBody>
      </p:sp>
      <p:sp>
        <p:nvSpPr>
          <p:cNvPr id="3" name="Date Placeholder 4">
            <a:extLst>
              <a:ext uri="{FF2B5EF4-FFF2-40B4-BE49-F238E27FC236}">
                <a16:creationId xmlns:a16="http://schemas.microsoft.com/office/drawing/2014/main" id="{1594D46E-F65A-C97A-1F87-B776ED4993AF}"/>
              </a:ext>
            </a:extLst>
          </p:cNvPr>
          <p:cNvSpPr>
            <a:spLocks noGrp="1"/>
          </p:cNvSpPr>
          <p:nvPr>
            <p:ph type="dt" sz="half" idx="14"/>
          </p:nvPr>
        </p:nvSpPr>
        <p:spPr/>
        <p:txBody>
          <a:bodyPr/>
          <a:lstStyle>
            <a:lvl1pPr>
              <a:defRPr/>
            </a:lvl1pPr>
          </a:lstStyle>
          <a:p>
            <a:pPr>
              <a:defRPr/>
            </a:pPr>
            <a:fld id="{55D15855-6EB6-4290-BA5C-6DC48ED71305}" type="datetime1">
              <a:rPr lang="en-US"/>
              <a:pPr>
                <a:defRPr/>
              </a:pPr>
              <a:t>10/15/2025</a:t>
            </a:fld>
            <a:endParaRPr lang="en-US" dirty="0"/>
          </a:p>
        </p:txBody>
      </p:sp>
      <p:sp>
        <p:nvSpPr>
          <p:cNvPr id="4" name="Footer Placeholder 4">
            <a:extLst>
              <a:ext uri="{FF2B5EF4-FFF2-40B4-BE49-F238E27FC236}">
                <a16:creationId xmlns:a16="http://schemas.microsoft.com/office/drawing/2014/main" id="{EC0A20B1-720F-30AB-8706-FCF492868FFE}"/>
              </a:ext>
            </a:extLst>
          </p:cNvPr>
          <p:cNvSpPr>
            <a:spLocks noGrp="1"/>
          </p:cNvSpPr>
          <p:nvPr>
            <p:ph type="ftr" sz="quarter" idx="15"/>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3794DCB8-EF4F-9BC9-6DD5-1716F8219FDD}"/>
              </a:ext>
            </a:extLst>
          </p:cNvPr>
          <p:cNvSpPr>
            <a:spLocks noGrp="1"/>
          </p:cNvSpPr>
          <p:nvPr>
            <p:ph type="sldNum" sz="quarter" idx="16"/>
          </p:nvPr>
        </p:nvSpPr>
        <p:spPr/>
        <p:txBody>
          <a:bodyPr/>
          <a:lstStyle>
            <a:lvl1pPr>
              <a:defRPr/>
            </a:lvl1pPr>
          </a:lstStyle>
          <a:p>
            <a:pPr>
              <a:defRPr/>
            </a:pPr>
            <a:fld id="{261CECA3-DB1A-496D-B33B-0AA179B33A32}" type="slidenum">
              <a:rPr lang="en-US"/>
              <a:pPr>
                <a:defRPr/>
              </a:pPr>
              <a:t>‹#›</a:t>
            </a:fld>
            <a:endParaRPr lang="en-US" dirty="0"/>
          </a:p>
        </p:txBody>
      </p:sp>
    </p:spTree>
    <p:extLst>
      <p:ext uri="{BB962C8B-B14F-4D97-AF65-F5344CB8AC3E}">
        <p14:creationId xmlns:p14="http://schemas.microsoft.com/office/powerpoint/2010/main" val="38420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746241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F8F4D3-7181-44FD-CC77-F695B1E73C71}"/>
              </a:ext>
            </a:extLst>
          </p:cNvPr>
          <p:cNvSpPr/>
          <p:nvPr userDrawn="1"/>
        </p:nvSpPr>
        <p:spPr bwMode="white">
          <a:xfrm>
            <a:off x="0" y="0"/>
            <a:ext cx="12192000" cy="1160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sp>
        <p:nvSpPr>
          <p:cNvPr id="13"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14" name="Table Placeholder 8"/>
          <p:cNvSpPr>
            <a:spLocks noGrp="1"/>
          </p:cNvSpPr>
          <p:nvPr>
            <p:ph type="tbl" sz="quarter" idx="13"/>
          </p:nvPr>
        </p:nvSpPr>
        <p:spPr bwMode="gray">
          <a:xfrm>
            <a:off x="2032000" y="2233263"/>
            <a:ext cx="8128000" cy="2966751"/>
          </a:xfrm>
        </p:spPr>
        <p:txBody>
          <a:bodyPr rtlCol="0">
            <a:normAutofit/>
          </a:bodyPr>
          <a:lstStyle>
            <a:lvl1pPr>
              <a:buClr>
                <a:schemeClr val="accent2"/>
              </a:buClr>
              <a:defRPr>
                <a:solidFill>
                  <a:schemeClr val="bg1"/>
                </a:solidFill>
              </a:defRPr>
            </a:lvl1pPr>
          </a:lstStyle>
          <a:p>
            <a:pPr lvl="0"/>
            <a:endParaRPr lang="en-US" noProof="0" dirty="0"/>
          </a:p>
        </p:txBody>
      </p:sp>
      <p:sp>
        <p:nvSpPr>
          <p:cNvPr id="3" name="Date Placeholder 4">
            <a:extLst>
              <a:ext uri="{FF2B5EF4-FFF2-40B4-BE49-F238E27FC236}">
                <a16:creationId xmlns:a16="http://schemas.microsoft.com/office/drawing/2014/main" id="{6FBE8513-4316-617A-7707-7DE4233A99C1}"/>
              </a:ext>
            </a:extLst>
          </p:cNvPr>
          <p:cNvSpPr>
            <a:spLocks noGrp="1"/>
          </p:cNvSpPr>
          <p:nvPr>
            <p:ph type="dt" sz="half" idx="14"/>
          </p:nvPr>
        </p:nvSpPr>
        <p:spPr bwMode="white"/>
        <p:txBody>
          <a:bodyPr/>
          <a:lstStyle>
            <a:lvl1pPr>
              <a:defRPr>
                <a:solidFill>
                  <a:schemeClr val="bg1"/>
                </a:solidFill>
              </a:defRPr>
            </a:lvl1pPr>
          </a:lstStyle>
          <a:p>
            <a:pPr>
              <a:defRPr/>
            </a:pPr>
            <a:fld id="{16AE4F56-5424-45A2-979A-9B7B3BE93FC5}" type="datetime1">
              <a:rPr lang="en-US"/>
              <a:pPr>
                <a:defRPr/>
              </a:pPr>
              <a:t>10/15/2025</a:t>
            </a:fld>
            <a:endParaRPr lang="en-US" dirty="0"/>
          </a:p>
        </p:txBody>
      </p:sp>
      <p:sp>
        <p:nvSpPr>
          <p:cNvPr id="4" name="Footer Placeholder 4">
            <a:extLst>
              <a:ext uri="{FF2B5EF4-FFF2-40B4-BE49-F238E27FC236}">
                <a16:creationId xmlns:a16="http://schemas.microsoft.com/office/drawing/2014/main" id="{4DAFA653-2D3D-2AAC-6A50-4B0411EED753}"/>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64E8A8B9-A3B6-FDAC-E271-9F679405C808}"/>
              </a:ext>
            </a:extLst>
          </p:cNvPr>
          <p:cNvSpPr>
            <a:spLocks noGrp="1"/>
          </p:cNvSpPr>
          <p:nvPr>
            <p:ph type="sldNum" sz="quarter" idx="16"/>
          </p:nvPr>
        </p:nvSpPr>
        <p:spPr bwMode="white"/>
        <p:txBody>
          <a:bodyPr/>
          <a:lstStyle>
            <a:lvl1pPr>
              <a:defRPr>
                <a:solidFill>
                  <a:schemeClr val="bg1"/>
                </a:solidFill>
              </a:defRPr>
            </a:lvl1pPr>
          </a:lstStyle>
          <a:p>
            <a:pPr>
              <a:defRPr/>
            </a:pPr>
            <a:fld id="{88CED492-5157-4983-BD0F-3E7BEACC3F6F}" type="slidenum">
              <a:rPr lang="en-US"/>
              <a:pPr>
                <a:defRPr/>
              </a:pPr>
              <a:t>‹#›</a:t>
            </a:fld>
            <a:endParaRPr lang="en-US" dirty="0"/>
          </a:p>
        </p:txBody>
      </p:sp>
    </p:spTree>
    <p:extLst>
      <p:ext uri="{BB962C8B-B14F-4D97-AF65-F5344CB8AC3E}">
        <p14:creationId xmlns:p14="http://schemas.microsoft.com/office/powerpoint/2010/main" val="35371784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0F2BF-1A91-D982-47E3-35660F2FDEFA}"/>
              </a:ext>
            </a:extLst>
          </p:cNvPr>
          <p:cNvPicPr>
            <a:picLocks noChangeAspect="1"/>
          </p:cNvPicPr>
          <p:nvPr userDrawn="1"/>
        </p:nvPicPr>
        <p:blipFill>
          <a:blip r:embed="rId3" cstate="email"/>
          <a:stretch>
            <a:fillRect/>
          </a:stretch>
        </p:blipFill>
        <p:spPr bwMode="gray">
          <a:xfrm>
            <a:off x="4976813" y="504825"/>
            <a:ext cx="9620250" cy="5413375"/>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title"/>
          </p:nvPr>
        </p:nvSpPr>
        <p:spPr bwMode="white">
          <a:xfrm>
            <a:off x="815902" y="287066"/>
            <a:ext cx="3521927" cy="2734914"/>
          </a:xfrm>
        </p:spPr>
        <p:txBody>
          <a:bodyPr/>
          <a:lstStyle>
            <a:lvl1pPr>
              <a:defRPr b="0">
                <a:solidFill>
                  <a:schemeClr val="accent2"/>
                </a:solidFill>
              </a:defRPr>
            </a:lvl1pPr>
          </a:lstStyle>
          <a:p>
            <a:r>
              <a:rPr lang="en-US"/>
              <a:t>Click to edit Master title style</a:t>
            </a:r>
            <a:endParaRPr lang="en-US" dirty="0"/>
          </a:p>
        </p:txBody>
      </p:sp>
      <p:sp>
        <p:nvSpPr>
          <p:cNvPr id="15" name="Text Placeholder 3"/>
          <p:cNvSpPr>
            <a:spLocks noGrp="1"/>
          </p:cNvSpPr>
          <p:nvPr>
            <p:ph type="body" sz="quarter" idx="13"/>
          </p:nvPr>
        </p:nvSpPr>
        <p:spPr bwMode="white">
          <a:xfrm>
            <a:off x="815981" y="3211521"/>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descr="Screenshot"/>
          <p:cNvSpPr>
            <a:spLocks noGrp="1"/>
          </p:cNvSpPr>
          <p:nvPr>
            <p:ph type="pic" sz="quarter" idx="10"/>
          </p:nvPr>
        </p:nvSpPr>
        <p:spPr bwMode="gray">
          <a:xfrm>
            <a:off x="4976793" y="1067565"/>
            <a:ext cx="9516215" cy="4850604"/>
          </a:xfrm>
        </p:spPr>
        <p:txBody>
          <a:bodyPr rtlCol="0">
            <a:normAutofit/>
          </a:bodyPr>
          <a:lstStyle>
            <a:lvl1pPr>
              <a:defRPr/>
            </a:lvl1pPr>
          </a:lstStyle>
          <a:p>
            <a:pPr lvl="0"/>
            <a:r>
              <a:rPr lang="en-US" noProof="0"/>
              <a:t>Click icon to add picture</a:t>
            </a:r>
            <a:endParaRPr lang="en-US" noProof="0" dirty="0"/>
          </a:p>
        </p:txBody>
      </p:sp>
      <p:sp>
        <p:nvSpPr>
          <p:cNvPr id="3" name="Date Placeholder 4">
            <a:extLst>
              <a:ext uri="{FF2B5EF4-FFF2-40B4-BE49-F238E27FC236}">
                <a16:creationId xmlns:a16="http://schemas.microsoft.com/office/drawing/2014/main" id="{42EBBCED-961F-8852-7A25-A1CF00FB6AAC}"/>
              </a:ext>
            </a:extLst>
          </p:cNvPr>
          <p:cNvSpPr>
            <a:spLocks noGrp="1"/>
          </p:cNvSpPr>
          <p:nvPr>
            <p:ph type="dt" sz="half" idx="14"/>
          </p:nvPr>
        </p:nvSpPr>
        <p:spPr bwMode="white"/>
        <p:txBody>
          <a:bodyPr/>
          <a:lstStyle>
            <a:lvl1pPr>
              <a:defRPr>
                <a:solidFill>
                  <a:schemeClr val="bg1"/>
                </a:solidFill>
              </a:defRPr>
            </a:lvl1pPr>
          </a:lstStyle>
          <a:p>
            <a:pPr>
              <a:defRPr/>
            </a:pPr>
            <a:fld id="{9C301310-AB1C-433C-A4AA-966FCD967461}" type="datetime1">
              <a:rPr lang="en-US"/>
              <a:pPr>
                <a:defRPr/>
              </a:pPr>
              <a:t>10/15/2025</a:t>
            </a:fld>
            <a:endParaRPr lang="en-US" dirty="0"/>
          </a:p>
        </p:txBody>
      </p:sp>
      <p:sp>
        <p:nvSpPr>
          <p:cNvPr id="4" name="Footer Placeholder 4">
            <a:extLst>
              <a:ext uri="{FF2B5EF4-FFF2-40B4-BE49-F238E27FC236}">
                <a16:creationId xmlns:a16="http://schemas.microsoft.com/office/drawing/2014/main" id="{F1E6DBF1-51F1-D80F-2F6B-90D1F65241AE}"/>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C1E9D8C7-DC30-65DE-C852-942BA8BA79BB}"/>
              </a:ext>
            </a:extLst>
          </p:cNvPr>
          <p:cNvSpPr>
            <a:spLocks noGrp="1"/>
          </p:cNvSpPr>
          <p:nvPr>
            <p:ph type="sldNum" sz="quarter" idx="16"/>
          </p:nvPr>
        </p:nvSpPr>
        <p:spPr bwMode="white"/>
        <p:txBody>
          <a:bodyPr/>
          <a:lstStyle>
            <a:lvl1pPr>
              <a:defRPr>
                <a:solidFill>
                  <a:schemeClr val="bg1"/>
                </a:solidFill>
              </a:defRPr>
            </a:lvl1pPr>
          </a:lstStyle>
          <a:p>
            <a:pPr>
              <a:defRPr/>
            </a:pPr>
            <a:fld id="{45443267-9BCF-456F-B21C-58442E3A85E3}" type="slidenum">
              <a:rPr lang="en-US"/>
              <a:pPr>
                <a:defRPr/>
              </a:pPr>
              <a:t>‹#›</a:t>
            </a:fld>
            <a:endParaRPr lang="en-US" dirty="0"/>
          </a:p>
        </p:txBody>
      </p:sp>
    </p:spTree>
    <p:extLst>
      <p:ext uri="{BB962C8B-B14F-4D97-AF65-F5344CB8AC3E}">
        <p14:creationId xmlns:p14="http://schemas.microsoft.com/office/powerpoint/2010/main" val="23749875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FCCD9-E57D-4CCD-FC31-32A114A0362E}"/>
              </a:ext>
            </a:extLst>
          </p:cNvPr>
          <p:cNvPicPr>
            <a:picLocks noChangeAspect="1"/>
          </p:cNvPicPr>
          <p:nvPr userDrawn="1"/>
        </p:nvPicPr>
        <p:blipFill>
          <a:blip r:embed="rId3" cstate="email"/>
          <a:stretch>
            <a:fillRect/>
          </a:stretch>
        </p:blipFill>
        <p:spPr bwMode="gray">
          <a:xfrm>
            <a:off x="1373188" y="3222625"/>
            <a:ext cx="9388475" cy="5283200"/>
          </a:xfrm>
          <a:prstGeom prst="rect">
            <a:avLst/>
          </a:prstGeom>
          <a:ln>
            <a:noFill/>
          </a:ln>
          <a:effectLst>
            <a:outerShdw blurRad="292100" dist="139700" dir="2700000" algn="tl" rotWithShape="0">
              <a:srgbClr val="333333">
                <a:alpha val="65000"/>
              </a:srgbClr>
            </a:outerShdw>
          </a:effectLst>
        </p:spPr>
      </p:pic>
      <p:sp>
        <p:nvSpPr>
          <p:cNvPr id="10"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11" name="Text Placeholder 3"/>
          <p:cNvSpPr>
            <a:spLocks noGrp="1"/>
          </p:cNvSpPr>
          <p:nvPr>
            <p:ph type="body" sz="quarter" idx="13"/>
          </p:nvPr>
        </p:nvSpPr>
        <p:spPr bwMode="white">
          <a:xfrm>
            <a:off x="815895" y="1365211"/>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2" descr="Screenshot"/>
          <p:cNvSpPr>
            <a:spLocks noGrp="1"/>
          </p:cNvSpPr>
          <p:nvPr>
            <p:ph type="pic" sz="quarter" idx="10"/>
          </p:nvPr>
        </p:nvSpPr>
        <p:spPr bwMode="gray">
          <a:xfrm>
            <a:off x="1373459" y="3771879"/>
            <a:ext cx="9287236" cy="4733889"/>
          </a:xfrm>
        </p:spPr>
        <p:txBody>
          <a:bodyPr rtlCol="0">
            <a:normAutofit/>
          </a:bodyPr>
          <a:lstStyle>
            <a:lvl1pPr>
              <a:defRPr/>
            </a:lvl1pPr>
          </a:lstStyle>
          <a:p>
            <a:pPr lvl="0"/>
            <a:r>
              <a:rPr lang="en-US" noProof="0"/>
              <a:t>Click icon to add picture</a:t>
            </a:r>
            <a:endParaRPr lang="en-US" noProof="0" dirty="0"/>
          </a:p>
        </p:txBody>
      </p:sp>
      <p:sp>
        <p:nvSpPr>
          <p:cNvPr id="3" name="Date Placeholder 3">
            <a:extLst>
              <a:ext uri="{FF2B5EF4-FFF2-40B4-BE49-F238E27FC236}">
                <a16:creationId xmlns:a16="http://schemas.microsoft.com/office/drawing/2014/main" id="{9A320DCA-0EB2-6FDA-A34E-CCAD6CB6EFBC}"/>
              </a:ext>
            </a:extLst>
          </p:cNvPr>
          <p:cNvSpPr>
            <a:spLocks noGrp="1"/>
          </p:cNvSpPr>
          <p:nvPr>
            <p:ph type="dt" sz="half" idx="14"/>
          </p:nvPr>
        </p:nvSpPr>
        <p:spPr bwMode="white"/>
        <p:txBody>
          <a:bodyPr/>
          <a:lstStyle>
            <a:lvl1pPr>
              <a:defRPr/>
            </a:lvl1pPr>
          </a:lstStyle>
          <a:p>
            <a:pPr>
              <a:defRPr/>
            </a:pPr>
            <a:fld id="{4BE61032-63DE-4A81-8A29-CFA2C3535C32}" type="datetime1">
              <a:rPr lang="en-US"/>
              <a:pPr>
                <a:defRPr/>
              </a:pPr>
              <a:t>10/15/2025</a:t>
            </a:fld>
            <a:endParaRPr lang="en-US" dirty="0"/>
          </a:p>
        </p:txBody>
      </p:sp>
      <p:sp>
        <p:nvSpPr>
          <p:cNvPr id="4" name="Footer Placeholder 4">
            <a:extLst>
              <a:ext uri="{FF2B5EF4-FFF2-40B4-BE49-F238E27FC236}">
                <a16:creationId xmlns:a16="http://schemas.microsoft.com/office/drawing/2014/main" id="{A51B8502-E905-A3EB-B188-7C597DABE2EC}"/>
              </a:ext>
            </a:extLst>
          </p:cNvPr>
          <p:cNvSpPr>
            <a:spLocks noGrp="1"/>
          </p:cNvSpPr>
          <p:nvPr>
            <p:ph type="ftr" sz="quarter" idx="15"/>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 mn.gov/websiteurl</a:t>
            </a:r>
            <a:endParaRPr lang="en-US" dirty="0"/>
          </a:p>
        </p:txBody>
      </p:sp>
      <p:sp>
        <p:nvSpPr>
          <p:cNvPr id="5" name="Slide Number Placeholder 5">
            <a:extLst>
              <a:ext uri="{FF2B5EF4-FFF2-40B4-BE49-F238E27FC236}">
                <a16:creationId xmlns:a16="http://schemas.microsoft.com/office/drawing/2014/main" id="{E2EAD9C9-467A-D67D-B575-F874DACBBAB0}"/>
              </a:ext>
            </a:extLst>
          </p:cNvPr>
          <p:cNvSpPr>
            <a:spLocks noGrp="1"/>
          </p:cNvSpPr>
          <p:nvPr>
            <p:ph type="sldNum" sz="quarter" idx="16"/>
          </p:nvPr>
        </p:nvSpPr>
        <p:spPr bwMode="white"/>
        <p:txBody>
          <a:bodyPr/>
          <a:lstStyle>
            <a:lvl1pPr>
              <a:defRPr/>
            </a:lvl1pPr>
          </a:lstStyle>
          <a:p>
            <a:pPr>
              <a:defRPr/>
            </a:pPr>
            <a:fld id="{85BCCBBA-E575-4B24-BB67-5D4DA6B9279B}" type="slidenum">
              <a:rPr lang="en-US"/>
              <a:pPr>
                <a:defRPr/>
              </a:pPr>
              <a:t>‹#›</a:t>
            </a:fld>
            <a:endParaRPr lang="en-US" dirty="0"/>
          </a:p>
        </p:txBody>
      </p:sp>
    </p:spTree>
    <p:extLst>
      <p:ext uri="{BB962C8B-B14F-4D97-AF65-F5344CB8AC3E}">
        <p14:creationId xmlns:p14="http://schemas.microsoft.com/office/powerpoint/2010/main" val="4546913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A50D4-0F05-45D9-2A2F-EE965E08F6A8}"/>
              </a:ext>
            </a:extLst>
          </p:cNvPr>
          <p:cNvPicPr>
            <a:picLocks noChangeAspect="1"/>
          </p:cNvPicPr>
          <p:nvPr userDrawn="1"/>
        </p:nvPicPr>
        <p:blipFill>
          <a:blip r:embed="rId3" cstate="email"/>
          <a:stretch>
            <a:fillRect/>
          </a:stretch>
        </p:blipFill>
        <p:spPr bwMode="gray">
          <a:xfrm>
            <a:off x="4976813" y="504825"/>
            <a:ext cx="9620250" cy="5413375"/>
          </a:xfrm>
          <a:prstGeom prst="rect">
            <a:avLst/>
          </a:prstGeom>
          <a:ln>
            <a:noFill/>
          </a:ln>
          <a:effectLst>
            <a:outerShdw blurRad="292100" dist="139700" dir="2700000" algn="tl" rotWithShape="0">
              <a:srgbClr val="333333">
                <a:alpha val="65000"/>
              </a:srgbClr>
            </a:outerShdw>
          </a:effectLst>
        </p:spPr>
      </p:pic>
      <p:sp>
        <p:nvSpPr>
          <p:cNvPr id="3" name="Title 1"/>
          <p:cNvSpPr>
            <a:spLocks noGrp="1"/>
          </p:cNvSpPr>
          <p:nvPr>
            <p:ph type="title"/>
          </p:nvPr>
        </p:nvSpPr>
        <p:spPr bwMode="black">
          <a:xfrm>
            <a:off x="815902" y="287066"/>
            <a:ext cx="3521927" cy="2734914"/>
          </a:xfrm>
        </p:spPr>
        <p:txBody>
          <a:bodyPr/>
          <a:lstStyle>
            <a:lvl1pPr>
              <a:defRPr>
                <a:solidFill>
                  <a:schemeClr val="accent1"/>
                </a:solidFill>
              </a:defRPr>
            </a:lvl1pPr>
          </a:lstStyle>
          <a:p>
            <a:r>
              <a:rPr lang="en-US"/>
              <a:t>Click to edit Master title style</a:t>
            </a:r>
            <a:endParaRPr lang="en-US" dirty="0"/>
          </a:p>
        </p:txBody>
      </p:sp>
      <p:sp>
        <p:nvSpPr>
          <p:cNvPr id="4" name="Text Placeholder 3"/>
          <p:cNvSpPr>
            <a:spLocks noGrp="1"/>
          </p:cNvSpPr>
          <p:nvPr>
            <p:ph type="body" sz="quarter" idx="11"/>
          </p:nvPr>
        </p:nvSpPr>
        <p:spPr bwMode="black">
          <a:xfrm>
            <a:off x="815981" y="3211521"/>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descr="Screenshot"/>
          <p:cNvSpPr>
            <a:spLocks noGrp="1"/>
          </p:cNvSpPr>
          <p:nvPr>
            <p:ph type="pic" sz="quarter" idx="10"/>
          </p:nvPr>
        </p:nvSpPr>
        <p:spPr bwMode="gray">
          <a:xfrm>
            <a:off x="4976793" y="1067565"/>
            <a:ext cx="9516215" cy="4850604"/>
          </a:xfrm>
        </p:spPr>
        <p:txBody>
          <a:bodyPr rtlCol="0">
            <a:normAutofit/>
          </a:bodyPr>
          <a:lstStyle>
            <a:lvl1pPr>
              <a:defRPr/>
            </a:lvl1pPr>
          </a:lstStyle>
          <a:p>
            <a:pPr lvl="0"/>
            <a:r>
              <a:rPr lang="en-US" noProof="0"/>
              <a:t>Click icon to add picture</a:t>
            </a:r>
            <a:endParaRPr lang="en-US" noProof="0" dirty="0"/>
          </a:p>
        </p:txBody>
      </p:sp>
      <p:sp>
        <p:nvSpPr>
          <p:cNvPr id="5" name="Date Placeholder 4">
            <a:extLst>
              <a:ext uri="{FF2B5EF4-FFF2-40B4-BE49-F238E27FC236}">
                <a16:creationId xmlns:a16="http://schemas.microsoft.com/office/drawing/2014/main" id="{AF8830D2-1DB8-8325-4CAE-0FBDF4BAC350}"/>
              </a:ext>
            </a:extLst>
          </p:cNvPr>
          <p:cNvSpPr>
            <a:spLocks noGrp="1"/>
          </p:cNvSpPr>
          <p:nvPr>
            <p:ph type="dt" sz="half" idx="12"/>
          </p:nvPr>
        </p:nvSpPr>
        <p:spPr/>
        <p:txBody>
          <a:bodyPr/>
          <a:lstStyle>
            <a:lvl1pPr>
              <a:defRPr/>
            </a:lvl1pPr>
          </a:lstStyle>
          <a:p>
            <a:pPr>
              <a:defRPr/>
            </a:pPr>
            <a:fld id="{09F5D70A-2F1E-4430-A92F-D659FD69BF6F}" type="datetime1">
              <a:rPr lang="en-US"/>
              <a:pPr>
                <a:defRPr/>
              </a:pPr>
              <a:t>10/15/2025</a:t>
            </a:fld>
            <a:endParaRPr lang="en-US" dirty="0"/>
          </a:p>
        </p:txBody>
      </p:sp>
      <p:sp>
        <p:nvSpPr>
          <p:cNvPr id="6" name="Footer Placeholder 4">
            <a:extLst>
              <a:ext uri="{FF2B5EF4-FFF2-40B4-BE49-F238E27FC236}">
                <a16:creationId xmlns:a16="http://schemas.microsoft.com/office/drawing/2014/main" id="{A33F543D-C450-C4B0-EC26-1D85093DF3AE}"/>
              </a:ext>
            </a:extLst>
          </p:cNvPr>
          <p:cNvSpPr>
            <a:spLocks noGrp="1"/>
          </p:cNvSpPr>
          <p:nvPr>
            <p:ph type="ftr" sz="quarter" idx="13"/>
          </p:nvPr>
        </p:nvSpPr>
        <p:spPr/>
        <p:txBody>
          <a:bodyP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a:extLst>
              <a:ext uri="{FF2B5EF4-FFF2-40B4-BE49-F238E27FC236}">
                <a16:creationId xmlns:a16="http://schemas.microsoft.com/office/drawing/2014/main" id="{E7D5EF19-35FB-DBD9-2D26-29233CF65603}"/>
              </a:ext>
            </a:extLst>
          </p:cNvPr>
          <p:cNvSpPr>
            <a:spLocks noGrp="1"/>
          </p:cNvSpPr>
          <p:nvPr>
            <p:ph type="sldNum" sz="quarter" idx="14"/>
          </p:nvPr>
        </p:nvSpPr>
        <p:spPr/>
        <p:txBody>
          <a:bodyPr/>
          <a:lstStyle>
            <a:lvl1pPr>
              <a:defRPr/>
            </a:lvl1pPr>
          </a:lstStyle>
          <a:p>
            <a:pPr>
              <a:defRPr/>
            </a:pPr>
            <a:fld id="{48179435-EC96-4812-B734-4C71B7DB37C2}" type="slidenum">
              <a:rPr lang="en-US"/>
              <a:pPr>
                <a:defRPr/>
              </a:pPr>
              <a:t>‹#›</a:t>
            </a:fld>
            <a:endParaRPr lang="en-US" dirty="0"/>
          </a:p>
        </p:txBody>
      </p:sp>
    </p:spTree>
    <p:extLst>
      <p:ext uri="{BB962C8B-B14F-4D97-AF65-F5344CB8AC3E}">
        <p14:creationId xmlns:p14="http://schemas.microsoft.com/office/powerpoint/2010/main" val="487832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63C0C-5B07-0010-61B7-A2FB52463A3A}"/>
              </a:ext>
            </a:extLst>
          </p:cNvPr>
          <p:cNvPicPr>
            <a:picLocks noChangeAspect="1"/>
          </p:cNvPicPr>
          <p:nvPr userDrawn="1"/>
        </p:nvPicPr>
        <p:blipFill>
          <a:blip r:embed="rId3" cstate="email"/>
          <a:stretch>
            <a:fillRect/>
          </a:stretch>
        </p:blipFill>
        <p:spPr bwMode="gray">
          <a:xfrm>
            <a:off x="1373188" y="3222625"/>
            <a:ext cx="9388475" cy="528320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bwMode="black">
          <a:xfrm>
            <a:off x="838200" y="152400"/>
            <a:ext cx="10515600" cy="914400"/>
          </a:xfrm>
        </p:spPr>
        <p:txBody>
          <a:bodyPr>
            <a:normAutofit/>
          </a:bodyPr>
          <a:lstStyle>
            <a:lvl1pPr algn="r">
              <a:defRPr sz="2700">
                <a:solidFill>
                  <a:schemeClr val="accent1"/>
                </a:solidFill>
              </a:defRPr>
            </a:lvl1pPr>
          </a:lstStyle>
          <a:p>
            <a:r>
              <a:rPr lang="en-US"/>
              <a:t>Click to edit Master title style</a:t>
            </a:r>
            <a:endParaRPr lang="en-US" dirty="0"/>
          </a:p>
        </p:txBody>
      </p:sp>
      <p:sp>
        <p:nvSpPr>
          <p:cNvPr id="7" name="Text Placeholder 3"/>
          <p:cNvSpPr>
            <a:spLocks noGrp="1"/>
          </p:cNvSpPr>
          <p:nvPr>
            <p:ph type="body" sz="quarter" idx="11"/>
          </p:nvPr>
        </p:nvSpPr>
        <p:spPr bwMode="black">
          <a:xfrm>
            <a:off x="815895" y="1365211"/>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Picture Placeholder 12"/>
          <p:cNvSpPr>
            <a:spLocks noGrp="1"/>
          </p:cNvSpPr>
          <p:nvPr>
            <p:ph type="pic" sz="quarter" idx="10"/>
          </p:nvPr>
        </p:nvSpPr>
        <p:spPr bwMode="gray">
          <a:xfrm>
            <a:off x="1373459" y="3771879"/>
            <a:ext cx="9287236" cy="4733889"/>
          </a:xfrm>
        </p:spPr>
        <p:txBody>
          <a:bodyPr rtlCol="0">
            <a:normAutofit/>
          </a:bodyPr>
          <a:lstStyle>
            <a:lvl1pPr>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60255172"/>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Computer">
            <a:extLst>
              <a:ext uri="{FF2B5EF4-FFF2-40B4-BE49-F238E27FC236}">
                <a16:creationId xmlns:a16="http://schemas.microsoft.com/office/drawing/2014/main" id="{3DE0929C-D5AB-D577-03BF-357D77B8E0F3}"/>
              </a:ext>
            </a:extLst>
          </p:cNvPr>
          <p:cNvPicPr>
            <a:picLocks noChangeAspect="1"/>
          </p:cNvPicPr>
          <p:nvPr userDrawn="1"/>
        </p:nvPicPr>
        <p:blipFill>
          <a:blip r:embed="rId3" cstate="email"/>
          <a:stretch>
            <a:fillRect/>
          </a:stretch>
        </p:blipFill>
        <p:spPr bwMode="gray">
          <a:xfrm>
            <a:off x="4713288" y="434975"/>
            <a:ext cx="6829425" cy="6049963"/>
          </a:xfrm>
          <a:prstGeom prst="rect">
            <a:avLst/>
          </a:prstGeom>
          <a:effectLst>
            <a:outerShdw blurRad="76200" dir="18900000" sy="23000" kx="-1200000" algn="bl" rotWithShape="0">
              <a:prstClr val="black">
                <a:alpha val="20000"/>
              </a:prstClr>
            </a:outerShdw>
          </a:effectLst>
        </p:spPr>
      </p:pic>
      <p:sp>
        <p:nvSpPr>
          <p:cNvPr id="13" name="Title 1"/>
          <p:cNvSpPr>
            <a:spLocks noGrp="1"/>
          </p:cNvSpPr>
          <p:nvPr>
            <p:ph type="title"/>
          </p:nvPr>
        </p:nvSpPr>
        <p:spPr bwMode="white">
          <a:xfrm>
            <a:off x="815902" y="287066"/>
            <a:ext cx="3521927" cy="2734914"/>
          </a:xfrm>
        </p:spPr>
        <p:txBody>
          <a:bodyPr/>
          <a:lstStyle>
            <a:lvl1pPr>
              <a:defRPr b="0">
                <a:solidFill>
                  <a:schemeClr val="accent2"/>
                </a:solidFill>
              </a:defRPr>
            </a:lvl1pPr>
          </a:lstStyle>
          <a:p>
            <a:r>
              <a:rPr lang="en-US"/>
              <a:t>Click to edit Master title style</a:t>
            </a:r>
            <a:endParaRPr lang="en-US" dirty="0"/>
          </a:p>
        </p:txBody>
      </p:sp>
      <p:sp>
        <p:nvSpPr>
          <p:cNvPr id="16" name="Text Placeholder 3"/>
          <p:cNvSpPr>
            <a:spLocks noGrp="1"/>
          </p:cNvSpPr>
          <p:nvPr>
            <p:ph type="body" sz="quarter" idx="13"/>
          </p:nvPr>
        </p:nvSpPr>
        <p:spPr bwMode="white">
          <a:xfrm>
            <a:off x="815981" y="3211521"/>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2"/>
          <p:cNvSpPr>
            <a:spLocks noGrp="1"/>
          </p:cNvSpPr>
          <p:nvPr>
            <p:ph type="pic" sz="quarter" idx="10"/>
          </p:nvPr>
        </p:nvSpPr>
        <p:spPr bwMode="gray">
          <a:xfrm>
            <a:off x="4976789" y="691890"/>
            <a:ext cx="6300787" cy="3411537"/>
          </a:xfrm>
        </p:spPr>
        <p:txBody>
          <a:bodyPr rtlCol="0">
            <a:normAutofit/>
          </a:bodyPr>
          <a:lstStyle>
            <a:lvl1pPr>
              <a:defRPr/>
            </a:lvl1pPr>
          </a:lstStyle>
          <a:p>
            <a:pPr lvl="0"/>
            <a:r>
              <a:rPr lang="en-US" noProof="0"/>
              <a:t>Click icon to add picture</a:t>
            </a:r>
            <a:endParaRPr lang="en-US" noProof="0" dirty="0"/>
          </a:p>
        </p:txBody>
      </p:sp>
      <p:sp>
        <p:nvSpPr>
          <p:cNvPr id="3" name="Date Placeholder 4">
            <a:extLst>
              <a:ext uri="{FF2B5EF4-FFF2-40B4-BE49-F238E27FC236}">
                <a16:creationId xmlns:a16="http://schemas.microsoft.com/office/drawing/2014/main" id="{40D7E986-0BA4-C38E-C766-C11E4BFFF312}"/>
              </a:ext>
            </a:extLst>
          </p:cNvPr>
          <p:cNvSpPr>
            <a:spLocks noGrp="1"/>
          </p:cNvSpPr>
          <p:nvPr>
            <p:ph type="dt" sz="half" idx="14"/>
          </p:nvPr>
        </p:nvSpPr>
        <p:spPr bwMode="white"/>
        <p:txBody>
          <a:bodyPr/>
          <a:lstStyle>
            <a:lvl1pPr>
              <a:defRPr>
                <a:solidFill>
                  <a:schemeClr val="bg1"/>
                </a:solidFill>
              </a:defRPr>
            </a:lvl1pPr>
          </a:lstStyle>
          <a:p>
            <a:pPr>
              <a:defRPr/>
            </a:pPr>
            <a:fld id="{13F83D52-5CFA-4E65-B773-81C36DF7B711}" type="datetime1">
              <a:rPr lang="en-US"/>
              <a:pPr>
                <a:defRPr/>
              </a:pPr>
              <a:t>10/15/2025</a:t>
            </a:fld>
            <a:endParaRPr lang="en-US" dirty="0"/>
          </a:p>
        </p:txBody>
      </p:sp>
      <p:sp>
        <p:nvSpPr>
          <p:cNvPr id="4" name="Footer Placeholder 4">
            <a:extLst>
              <a:ext uri="{FF2B5EF4-FFF2-40B4-BE49-F238E27FC236}">
                <a16:creationId xmlns:a16="http://schemas.microsoft.com/office/drawing/2014/main" id="{7A7B7150-E5BB-CC25-C4E4-1887F54568D5}"/>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3B59A711-40ED-17BF-977C-5BC8F1D8DC71}"/>
              </a:ext>
            </a:extLst>
          </p:cNvPr>
          <p:cNvSpPr>
            <a:spLocks noGrp="1"/>
          </p:cNvSpPr>
          <p:nvPr>
            <p:ph type="sldNum" sz="quarter" idx="16"/>
          </p:nvPr>
        </p:nvSpPr>
        <p:spPr bwMode="white"/>
        <p:txBody>
          <a:bodyPr/>
          <a:lstStyle>
            <a:lvl1pPr>
              <a:defRPr>
                <a:solidFill>
                  <a:schemeClr val="bg1"/>
                </a:solidFill>
              </a:defRPr>
            </a:lvl1pPr>
          </a:lstStyle>
          <a:p>
            <a:pPr>
              <a:defRPr/>
            </a:pPr>
            <a:fld id="{904D6150-5E38-4FB8-839D-8FC565FA36DC}" type="slidenum">
              <a:rPr lang="en-US"/>
              <a:pPr>
                <a:defRPr/>
              </a:pPr>
              <a:t>‹#›</a:t>
            </a:fld>
            <a:endParaRPr lang="en-US" dirty="0"/>
          </a:p>
        </p:txBody>
      </p:sp>
    </p:spTree>
    <p:extLst>
      <p:ext uri="{BB962C8B-B14F-4D97-AF65-F5344CB8AC3E}">
        <p14:creationId xmlns:p14="http://schemas.microsoft.com/office/powerpoint/2010/main" val="15451075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2DD7DB-C7A7-7D1F-53DE-4629A8D87AAC}"/>
              </a:ext>
            </a:extLst>
          </p:cNvPr>
          <p:cNvPicPr>
            <a:picLocks noChangeAspect="1"/>
          </p:cNvPicPr>
          <p:nvPr userDrawn="1"/>
        </p:nvPicPr>
        <p:blipFill>
          <a:blip r:embed="rId3" cstate="email"/>
          <a:stretch>
            <a:fillRect/>
          </a:stretch>
        </p:blipFill>
        <p:spPr bwMode="gray">
          <a:xfrm>
            <a:off x="4976813" y="504825"/>
            <a:ext cx="9620250" cy="5413375"/>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title"/>
          </p:nvPr>
        </p:nvSpPr>
        <p:spPr bwMode="white">
          <a:xfrm>
            <a:off x="815902" y="287066"/>
            <a:ext cx="3521927" cy="2734914"/>
          </a:xfrm>
        </p:spPr>
        <p:txBody>
          <a:bodyPr/>
          <a:lstStyle>
            <a:lvl1pPr>
              <a:defRPr b="0">
                <a:solidFill>
                  <a:schemeClr val="accent2"/>
                </a:solidFill>
              </a:defRPr>
            </a:lvl1pPr>
          </a:lstStyle>
          <a:p>
            <a:r>
              <a:rPr lang="en-US"/>
              <a:t>Click to edit Master title style</a:t>
            </a:r>
            <a:endParaRPr lang="en-US" dirty="0"/>
          </a:p>
        </p:txBody>
      </p:sp>
      <p:sp>
        <p:nvSpPr>
          <p:cNvPr id="15" name="Text Placeholder 3"/>
          <p:cNvSpPr>
            <a:spLocks noGrp="1"/>
          </p:cNvSpPr>
          <p:nvPr>
            <p:ph type="body" sz="quarter" idx="13"/>
          </p:nvPr>
        </p:nvSpPr>
        <p:spPr bwMode="white">
          <a:xfrm>
            <a:off x="815981" y="3211521"/>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descr="Screenshot"/>
          <p:cNvSpPr>
            <a:spLocks noGrp="1"/>
          </p:cNvSpPr>
          <p:nvPr>
            <p:ph type="pic" sz="quarter" idx="10"/>
          </p:nvPr>
        </p:nvSpPr>
        <p:spPr bwMode="gray">
          <a:xfrm>
            <a:off x="4976793" y="1067565"/>
            <a:ext cx="9516215" cy="4850604"/>
          </a:xfrm>
        </p:spPr>
        <p:txBody>
          <a:bodyPr rtlCol="0">
            <a:normAutofit/>
          </a:bodyPr>
          <a:lstStyle>
            <a:lvl1pPr>
              <a:defRPr/>
            </a:lvl1pPr>
          </a:lstStyle>
          <a:p>
            <a:pPr lvl="0"/>
            <a:r>
              <a:rPr lang="en-US" noProof="0"/>
              <a:t>Click icon to add picture</a:t>
            </a:r>
            <a:endParaRPr lang="en-US" noProof="0" dirty="0"/>
          </a:p>
        </p:txBody>
      </p:sp>
      <p:sp>
        <p:nvSpPr>
          <p:cNvPr id="3" name="Date Placeholder 4">
            <a:extLst>
              <a:ext uri="{FF2B5EF4-FFF2-40B4-BE49-F238E27FC236}">
                <a16:creationId xmlns:a16="http://schemas.microsoft.com/office/drawing/2014/main" id="{F23C5F54-048E-E066-82AB-28CCD8DEB494}"/>
              </a:ext>
            </a:extLst>
          </p:cNvPr>
          <p:cNvSpPr>
            <a:spLocks noGrp="1"/>
          </p:cNvSpPr>
          <p:nvPr>
            <p:ph type="dt" sz="half" idx="14"/>
          </p:nvPr>
        </p:nvSpPr>
        <p:spPr bwMode="white"/>
        <p:txBody>
          <a:bodyPr/>
          <a:lstStyle>
            <a:lvl1pPr>
              <a:defRPr>
                <a:solidFill>
                  <a:schemeClr val="bg1"/>
                </a:solidFill>
              </a:defRPr>
            </a:lvl1pPr>
          </a:lstStyle>
          <a:p>
            <a:pPr>
              <a:defRPr/>
            </a:pPr>
            <a:fld id="{15EBC909-A034-4CC6-A8E5-4E40F44EDE81}" type="datetime1">
              <a:rPr lang="en-US"/>
              <a:pPr>
                <a:defRPr/>
              </a:pPr>
              <a:t>10/15/2025</a:t>
            </a:fld>
            <a:endParaRPr lang="en-US" dirty="0"/>
          </a:p>
        </p:txBody>
      </p:sp>
      <p:sp>
        <p:nvSpPr>
          <p:cNvPr id="4" name="Footer Placeholder 4">
            <a:extLst>
              <a:ext uri="{FF2B5EF4-FFF2-40B4-BE49-F238E27FC236}">
                <a16:creationId xmlns:a16="http://schemas.microsoft.com/office/drawing/2014/main" id="{A45E5A6A-E7F3-02E6-7473-25BBBCBB05E7}"/>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895DAC15-D241-1C0C-DA83-86DF50937111}"/>
              </a:ext>
            </a:extLst>
          </p:cNvPr>
          <p:cNvSpPr>
            <a:spLocks noGrp="1"/>
          </p:cNvSpPr>
          <p:nvPr>
            <p:ph type="sldNum" sz="quarter" idx="16"/>
          </p:nvPr>
        </p:nvSpPr>
        <p:spPr bwMode="white"/>
        <p:txBody>
          <a:bodyPr/>
          <a:lstStyle>
            <a:lvl1pPr>
              <a:defRPr>
                <a:solidFill>
                  <a:schemeClr val="bg1"/>
                </a:solidFill>
              </a:defRPr>
            </a:lvl1pPr>
          </a:lstStyle>
          <a:p>
            <a:pPr>
              <a:defRPr/>
            </a:pPr>
            <a:fld id="{9CBCA6A3-680B-4EEF-9495-3F7EE610B99D}" type="slidenum">
              <a:rPr lang="en-US"/>
              <a:pPr>
                <a:defRPr/>
              </a:pPr>
              <a:t>‹#›</a:t>
            </a:fld>
            <a:endParaRPr lang="en-US" dirty="0"/>
          </a:p>
        </p:txBody>
      </p:sp>
    </p:spTree>
    <p:extLst>
      <p:ext uri="{BB962C8B-B14F-4D97-AF65-F5344CB8AC3E}">
        <p14:creationId xmlns:p14="http://schemas.microsoft.com/office/powerpoint/2010/main" val="40210815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E0753-3F62-8E8F-B1C6-F9AAB5B2599C}"/>
              </a:ext>
            </a:extLst>
          </p:cNvPr>
          <p:cNvPicPr>
            <a:picLocks noChangeAspect="1"/>
          </p:cNvPicPr>
          <p:nvPr userDrawn="1"/>
        </p:nvPicPr>
        <p:blipFill>
          <a:blip r:embed="rId3" cstate="email"/>
          <a:stretch>
            <a:fillRect/>
          </a:stretch>
        </p:blipFill>
        <p:spPr bwMode="gray">
          <a:xfrm>
            <a:off x="1373188" y="3222625"/>
            <a:ext cx="9388475" cy="5283200"/>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title"/>
          </p:nvPr>
        </p:nvSpPr>
        <p:spPr bwMode="white">
          <a:xfrm>
            <a:off x="838200" y="152400"/>
            <a:ext cx="10515600" cy="914400"/>
          </a:xfrm>
        </p:spPr>
        <p:txBody>
          <a:bodyPr>
            <a:normAutofit/>
          </a:bodyPr>
          <a:lstStyle>
            <a:lvl1pPr algn="r">
              <a:defRPr sz="2700">
                <a:solidFill>
                  <a:schemeClr val="accent2"/>
                </a:solidFill>
              </a:defRPr>
            </a:lvl1pPr>
          </a:lstStyle>
          <a:p>
            <a:r>
              <a:rPr lang="en-US"/>
              <a:t>Click to edit Master title style</a:t>
            </a:r>
            <a:endParaRPr lang="en-US" dirty="0"/>
          </a:p>
        </p:txBody>
      </p:sp>
      <p:sp>
        <p:nvSpPr>
          <p:cNvPr id="14" name="Text Placeholder 3"/>
          <p:cNvSpPr>
            <a:spLocks noGrp="1"/>
          </p:cNvSpPr>
          <p:nvPr>
            <p:ph type="body" sz="quarter" idx="13"/>
          </p:nvPr>
        </p:nvSpPr>
        <p:spPr bwMode="white">
          <a:xfrm>
            <a:off x="815895" y="1365211"/>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Picture Placeholder 12" descr="Screenshot"/>
          <p:cNvSpPr>
            <a:spLocks noGrp="1"/>
          </p:cNvSpPr>
          <p:nvPr>
            <p:ph type="pic" sz="quarter" idx="10"/>
          </p:nvPr>
        </p:nvSpPr>
        <p:spPr bwMode="gray">
          <a:xfrm>
            <a:off x="1373459" y="3771879"/>
            <a:ext cx="9287236" cy="4733889"/>
          </a:xfrm>
        </p:spPr>
        <p:txBody>
          <a:bodyPr rtlCol="0">
            <a:normAutofit/>
          </a:bodyPr>
          <a:lstStyle>
            <a:lvl1pPr>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8083546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ular Callout 11">
            <a:extLst>
              <a:ext uri="{FF2B5EF4-FFF2-40B4-BE49-F238E27FC236}">
                <a16:creationId xmlns:a16="http://schemas.microsoft.com/office/drawing/2014/main" id="{C353A1A0-D3FF-F042-9C5E-472A68DC8E21}"/>
              </a:ext>
            </a:extLst>
          </p:cNvPr>
          <p:cNvSpPr/>
          <p:nvPr userDrawn="1"/>
        </p:nvSpPr>
        <p:spPr bwMode="white">
          <a:xfrm>
            <a:off x="868363" y="601663"/>
            <a:ext cx="10515600" cy="5449887"/>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sp>
        <p:nvSpPr>
          <p:cNvPr id="7" name="Title 1"/>
          <p:cNvSpPr>
            <a:spLocks noGrp="1"/>
          </p:cNvSpPr>
          <p:nvPr>
            <p:ph type="title"/>
          </p:nvPr>
        </p:nvSpPr>
        <p:spPr bwMode="black">
          <a:xfrm>
            <a:off x="1387736" y="1438515"/>
            <a:ext cx="9488245" cy="2219093"/>
          </a:xfrm>
        </p:spPr>
        <p:txBody>
          <a:bodyPr>
            <a:noAutofit/>
          </a:bodyPr>
          <a:lstStyle>
            <a:lvl1pPr algn="ctr">
              <a:tabLst>
                <a:tab pos="2827664" algn="l"/>
              </a:tabLst>
              <a:defRPr sz="3751" baseline="0">
                <a:solidFill>
                  <a:schemeClr val="accent1"/>
                </a:solidFill>
              </a:defRPr>
            </a:lvl1pPr>
          </a:lstStyle>
          <a:p>
            <a:r>
              <a:rPr lang="en-US"/>
              <a:t>Click to edit Master title style</a:t>
            </a:r>
            <a:endParaRPr lang="en-US" dirty="0"/>
          </a:p>
        </p:txBody>
      </p:sp>
      <p:sp>
        <p:nvSpPr>
          <p:cNvPr id="8" name="Text Placeholder 6"/>
          <p:cNvSpPr>
            <a:spLocks noGrp="1"/>
          </p:cNvSpPr>
          <p:nvPr>
            <p:ph type="body" sz="quarter" idx="13"/>
          </p:nvPr>
        </p:nvSpPr>
        <p:spPr bwMode="black">
          <a:xfrm>
            <a:off x="1387736" y="4126424"/>
            <a:ext cx="9488245" cy="1015739"/>
          </a:xfrm>
        </p:spPr>
        <p:txBody>
          <a:bodyPr anchor="ctr"/>
          <a:lstStyle>
            <a:lvl1pPr marL="0" indent="0" algn="ctr">
              <a:buNone/>
              <a:defRPr sz="1800" i="1" baseline="0">
                <a:solidFill>
                  <a:schemeClr val="tx2"/>
                </a:solidFill>
              </a:defRPr>
            </a:lvl1pPr>
          </a:lstStyle>
          <a:p>
            <a:pPr lvl="0"/>
            <a:r>
              <a:rPr lang="en-US"/>
              <a:t>Click to edit Master text styles</a:t>
            </a:r>
          </a:p>
        </p:txBody>
      </p:sp>
      <p:sp>
        <p:nvSpPr>
          <p:cNvPr id="3" name="Date Placeholder 4">
            <a:extLst>
              <a:ext uri="{FF2B5EF4-FFF2-40B4-BE49-F238E27FC236}">
                <a16:creationId xmlns:a16="http://schemas.microsoft.com/office/drawing/2014/main" id="{F944B312-16B1-A636-E71F-20BB685268EA}"/>
              </a:ext>
            </a:extLst>
          </p:cNvPr>
          <p:cNvSpPr>
            <a:spLocks noGrp="1"/>
          </p:cNvSpPr>
          <p:nvPr>
            <p:ph type="dt" sz="half" idx="14"/>
          </p:nvPr>
        </p:nvSpPr>
        <p:spPr bwMode="white"/>
        <p:txBody>
          <a:bodyPr/>
          <a:lstStyle>
            <a:lvl1pPr>
              <a:defRPr>
                <a:solidFill>
                  <a:schemeClr val="bg1"/>
                </a:solidFill>
              </a:defRPr>
            </a:lvl1pPr>
          </a:lstStyle>
          <a:p>
            <a:pPr>
              <a:defRPr/>
            </a:pPr>
            <a:fld id="{7F9B4AE5-8D4A-416D-A179-D689A92D2450}" type="datetime1">
              <a:rPr lang="en-US"/>
              <a:pPr>
                <a:defRPr/>
              </a:pPr>
              <a:t>10/15/2025</a:t>
            </a:fld>
            <a:endParaRPr lang="en-US" dirty="0"/>
          </a:p>
        </p:txBody>
      </p:sp>
      <p:sp>
        <p:nvSpPr>
          <p:cNvPr id="4" name="Footer Placeholder 4">
            <a:extLst>
              <a:ext uri="{FF2B5EF4-FFF2-40B4-BE49-F238E27FC236}">
                <a16:creationId xmlns:a16="http://schemas.microsoft.com/office/drawing/2014/main" id="{E7544817-CD79-A64E-4739-8E16A7AF2006}"/>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B303ABC4-EA53-7491-289D-96D5F510F903}"/>
              </a:ext>
            </a:extLst>
          </p:cNvPr>
          <p:cNvSpPr>
            <a:spLocks noGrp="1"/>
          </p:cNvSpPr>
          <p:nvPr>
            <p:ph type="sldNum" sz="quarter" idx="16"/>
          </p:nvPr>
        </p:nvSpPr>
        <p:spPr bwMode="white"/>
        <p:txBody>
          <a:bodyPr/>
          <a:lstStyle>
            <a:lvl1pPr>
              <a:defRPr>
                <a:solidFill>
                  <a:schemeClr val="bg1"/>
                </a:solidFill>
              </a:defRPr>
            </a:lvl1pPr>
          </a:lstStyle>
          <a:p>
            <a:pPr>
              <a:defRPr/>
            </a:pPr>
            <a:fld id="{E810D709-689D-4ADF-A121-8D3B9236576F}" type="slidenum">
              <a:rPr lang="en-US"/>
              <a:pPr>
                <a:defRPr/>
              </a:pPr>
              <a:t>‹#›</a:t>
            </a:fld>
            <a:endParaRPr lang="en-US" dirty="0"/>
          </a:p>
        </p:txBody>
      </p:sp>
    </p:spTree>
    <p:extLst>
      <p:ext uri="{BB962C8B-B14F-4D97-AF65-F5344CB8AC3E}">
        <p14:creationId xmlns:p14="http://schemas.microsoft.com/office/powerpoint/2010/main" val="24060692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ular Callout 11">
            <a:extLst>
              <a:ext uri="{FF2B5EF4-FFF2-40B4-BE49-F238E27FC236}">
                <a16:creationId xmlns:a16="http://schemas.microsoft.com/office/drawing/2014/main" id="{84B2987B-F147-1080-B13C-4AC7BFF3082F}"/>
              </a:ext>
            </a:extLst>
          </p:cNvPr>
          <p:cNvSpPr/>
          <p:nvPr userDrawn="1"/>
        </p:nvSpPr>
        <p:spPr bwMode="white">
          <a:xfrm>
            <a:off x="868363" y="601663"/>
            <a:ext cx="10515600" cy="5449887"/>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sp>
        <p:nvSpPr>
          <p:cNvPr id="14" name="Title 1"/>
          <p:cNvSpPr>
            <a:spLocks noGrp="1"/>
          </p:cNvSpPr>
          <p:nvPr>
            <p:ph type="title"/>
          </p:nvPr>
        </p:nvSpPr>
        <p:spPr bwMode="black">
          <a:xfrm>
            <a:off x="1387736" y="1438515"/>
            <a:ext cx="9488245" cy="2219093"/>
          </a:xfrm>
        </p:spPr>
        <p:txBody>
          <a:bodyPr>
            <a:noAutofit/>
          </a:bodyPr>
          <a:lstStyle>
            <a:lvl1pPr algn="ctr">
              <a:tabLst>
                <a:tab pos="2827664" algn="l"/>
              </a:tabLst>
              <a:defRPr sz="3751" baseline="0">
                <a:solidFill>
                  <a:schemeClr val="accent1"/>
                </a:solidFill>
              </a:defRPr>
            </a:lvl1pPr>
          </a:lstStyle>
          <a:p>
            <a:r>
              <a:rPr lang="en-US"/>
              <a:t>Click to edit Master title style</a:t>
            </a:r>
            <a:endParaRPr lang="en-US" dirty="0"/>
          </a:p>
        </p:txBody>
      </p:sp>
      <p:sp>
        <p:nvSpPr>
          <p:cNvPr id="15" name="Text Placeholder 6"/>
          <p:cNvSpPr>
            <a:spLocks noGrp="1"/>
          </p:cNvSpPr>
          <p:nvPr>
            <p:ph type="body" sz="quarter" idx="13"/>
          </p:nvPr>
        </p:nvSpPr>
        <p:spPr bwMode="black">
          <a:xfrm>
            <a:off x="1387736" y="4126424"/>
            <a:ext cx="9488245" cy="1015739"/>
          </a:xfrm>
        </p:spPr>
        <p:txBody>
          <a:bodyPr anchor="ctr"/>
          <a:lstStyle>
            <a:lvl1pPr marL="0" indent="0" algn="ctr">
              <a:buNone/>
              <a:defRPr sz="1800" i="1" baseline="0">
                <a:solidFill>
                  <a:schemeClr val="tx2"/>
                </a:solidFill>
              </a:defRPr>
            </a:lvl1pPr>
          </a:lstStyle>
          <a:p>
            <a:pPr lvl="0"/>
            <a:r>
              <a:rPr lang="en-US"/>
              <a:t>Click to edit Master text styles</a:t>
            </a:r>
          </a:p>
        </p:txBody>
      </p:sp>
      <p:sp>
        <p:nvSpPr>
          <p:cNvPr id="3" name="Date Placeholder 4">
            <a:extLst>
              <a:ext uri="{FF2B5EF4-FFF2-40B4-BE49-F238E27FC236}">
                <a16:creationId xmlns:a16="http://schemas.microsoft.com/office/drawing/2014/main" id="{AD31BE30-7D93-A78A-46B7-870AE4708207}"/>
              </a:ext>
            </a:extLst>
          </p:cNvPr>
          <p:cNvSpPr>
            <a:spLocks noGrp="1"/>
          </p:cNvSpPr>
          <p:nvPr>
            <p:ph type="dt" sz="half" idx="14"/>
          </p:nvPr>
        </p:nvSpPr>
        <p:spPr bwMode="white"/>
        <p:txBody>
          <a:bodyPr/>
          <a:lstStyle>
            <a:lvl1pPr>
              <a:defRPr>
                <a:solidFill>
                  <a:schemeClr val="bg1"/>
                </a:solidFill>
              </a:defRPr>
            </a:lvl1pPr>
          </a:lstStyle>
          <a:p>
            <a:pPr>
              <a:defRPr/>
            </a:pPr>
            <a:fld id="{7F8EEC26-9959-4B33-90D0-9A9EED2E2EC8}" type="datetime1">
              <a:rPr lang="en-US"/>
              <a:pPr>
                <a:defRPr/>
              </a:pPr>
              <a:t>10/15/2025</a:t>
            </a:fld>
            <a:endParaRPr lang="en-US" dirty="0"/>
          </a:p>
        </p:txBody>
      </p:sp>
      <p:sp>
        <p:nvSpPr>
          <p:cNvPr id="4" name="Footer Placeholder 4">
            <a:extLst>
              <a:ext uri="{FF2B5EF4-FFF2-40B4-BE49-F238E27FC236}">
                <a16:creationId xmlns:a16="http://schemas.microsoft.com/office/drawing/2014/main" id="{744C0F71-7B08-9578-A9BB-6C0B3C04E5D2}"/>
              </a:ext>
            </a:extLst>
          </p:cNvPr>
          <p:cNvSpPr>
            <a:spLocks noGrp="1"/>
          </p:cNvSpPr>
          <p:nvPr>
            <p:ph type="ftr" sz="quarter" idx="15"/>
          </p:nvPr>
        </p:nvSpPr>
        <p:spPr bwMode="white"/>
        <p:txBody>
          <a:bodyPr/>
          <a:lstStyle>
            <a:lvl1pPr algn="ctr">
              <a:defRPr sz="900">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6">
            <a:extLst>
              <a:ext uri="{FF2B5EF4-FFF2-40B4-BE49-F238E27FC236}">
                <a16:creationId xmlns:a16="http://schemas.microsoft.com/office/drawing/2014/main" id="{1E072298-8063-C783-958A-1A42C1E25640}"/>
              </a:ext>
            </a:extLst>
          </p:cNvPr>
          <p:cNvSpPr>
            <a:spLocks noGrp="1"/>
          </p:cNvSpPr>
          <p:nvPr>
            <p:ph type="sldNum" sz="quarter" idx="16"/>
          </p:nvPr>
        </p:nvSpPr>
        <p:spPr bwMode="white"/>
        <p:txBody>
          <a:bodyPr/>
          <a:lstStyle>
            <a:lvl1pPr>
              <a:defRPr>
                <a:solidFill>
                  <a:schemeClr val="bg1"/>
                </a:solidFill>
              </a:defRPr>
            </a:lvl1pPr>
          </a:lstStyle>
          <a:p>
            <a:pPr>
              <a:defRPr/>
            </a:pPr>
            <a:fld id="{3AB02B26-2A23-400F-816B-C5D7EFD670ED}" type="slidenum">
              <a:rPr lang="en-US"/>
              <a:pPr>
                <a:defRPr/>
              </a:pPr>
              <a:t>‹#›</a:t>
            </a:fld>
            <a:endParaRPr lang="en-US" dirty="0"/>
          </a:p>
        </p:txBody>
      </p:sp>
    </p:spTree>
    <p:extLst>
      <p:ext uri="{BB962C8B-B14F-4D97-AF65-F5344CB8AC3E}">
        <p14:creationId xmlns:p14="http://schemas.microsoft.com/office/powerpoint/2010/main" val="164259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userDrawn="1"/>
        </p:nvSpPr>
        <p:spPr bwMode="auto">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Board of Water and Soil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087528" y="1237862"/>
            <a:ext cx="6396957" cy="1744624"/>
          </a:xfrm>
          <a:prstGeom prst="rect">
            <a:avLst/>
          </a:prstGeom>
        </p:spPr>
      </p:pic>
    </p:spTree>
    <p:extLst>
      <p:ext uri="{BB962C8B-B14F-4D97-AF65-F5344CB8AC3E}">
        <p14:creationId xmlns:p14="http://schemas.microsoft.com/office/powerpoint/2010/main" val="269516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1572815"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1469227"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7955247"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747126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rtlCol="0">
            <a:normAutofit/>
          </a:bodyPr>
          <a:lstStyle/>
          <a:p>
            <a:pPr lvl="0"/>
            <a:endParaRPr lang="en-US" noProof="0" dirty="0"/>
          </a:p>
        </p:txBody>
      </p:sp>
      <p:sp>
        <p:nvSpPr>
          <p:cNvPr id="2" name="Title 1"/>
          <p:cNvSpPr>
            <a:spLocks noGrp="1"/>
          </p:cNvSpPr>
          <p:nvPr>
            <p:ph type="title"/>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1756128" algn="l"/>
                <a:tab pos="2827664" algn="l"/>
              </a:tabLst>
              <a:defRPr sz="4125"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01384369"/>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rtlCol="0">
            <a:normAutofit/>
          </a:bodyPr>
          <a:lstStyle/>
          <a:p>
            <a:pPr lvl="0"/>
            <a:endParaRPr lang="en-US" noProof="0" dirty="0"/>
          </a:p>
        </p:txBody>
      </p:sp>
      <p:sp>
        <p:nvSpPr>
          <p:cNvPr id="2" name="Title 1"/>
          <p:cNvSpPr>
            <a:spLocks noGrp="1"/>
          </p:cNvSpPr>
          <p:nvPr>
            <p:ph type="title"/>
          </p:nvPr>
        </p:nvSpPr>
        <p:spPr bwMode="auto">
          <a:xfrm>
            <a:off x="5720399" y="912530"/>
            <a:ext cx="4661388" cy="4661388"/>
          </a:xfrm>
          <a:prstGeom prst="ellipse">
            <a:avLst/>
          </a:prstGeom>
          <a:solidFill>
            <a:srgbClr val="003865">
              <a:alpha val="87843"/>
            </a:srgbClr>
          </a:solidFill>
        </p:spPr>
        <p:txBody>
          <a:bodyPr>
            <a:noAutofit/>
          </a:bodyPr>
          <a:lstStyle>
            <a:lvl1pPr algn="ctr">
              <a:tabLst>
                <a:tab pos="2827664" algn="l"/>
              </a:tabLst>
              <a:defRPr sz="3375" baseline="0">
                <a:solidFill>
                  <a:schemeClr val="bg1"/>
                </a:solidFill>
              </a:defRPr>
            </a:lvl1pPr>
          </a:lstStyle>
          <a:p>
            <a:r>
              <a:rPr lang="en-US"/>
              <a:t>Click to edit Master title style</a:t>
            </a:r>
            <a:endParaRPr lang="en-US" dirty="0"/>
          </a:p>
        </p:txBody>
      </p:sp>
      <p:sp>
        <p:nvSpPr>
          <p:cNvPr id="9" name="Text Placeholder 7"/>
          <p:cNvSpPr>
            <a:spLocks noGrp="1"/>
          </p:cNvSpPr>
          <p:nvPr>
            <p:ph type="body" sz="quarter" idx="14"/>
          </p:nvPr>
        </p:nvSpPr>
        <p:spPr bwMode="auto">
          <a:xfrm>
            <a:off x="9544819" y="524007"/>
            <a:ext cx="2155300" cy="2155300"/>
          </a:xfrm>
          <a:prstGeom prst="ellipse">
            <a:avLst/>
          </a:prstGeom>
          <a:solidFill>
            <a:srgbClr val="78BE21">
              <a:alpha val="87843"/>
            </a:srgbClr>
          </a:solidFill>
        </p:spPr>
        <p:txBody>
          <a:bodyPr anchor="ctr"/>
          <a:lstStyle>
            <a:lvl1pPr marL="0" indent="0" algn="ctr">
              <a:buNone/>
              <a:defRPr sz="1875" baseline="0">
                <a:solidFill>
                  <a:schemeClr val="tx2"/>
                </a:solidFill>
                <a:latin typeface="+mn-lt"/>
              </a:defRPr>
            </a:lvl1pPr>
          </a:lstStyle>
          <a:p>
            <a:pPr lvl="0"/>
            <a:r>
              <a:rPr lang="en-US"/>
              <a:t>Click to edit Master text styles</a:t>
            </a:r>
          </a:p>
        </p:txBody>
      </p:sp>
      <p:sp>
        <p:nvSpPr>
          <p:cNvPr id="8" name="Text Placeholder 7"/>
          <p:cNvSpPr>
            <a:spLocks noGrp="1"/>
          </p:cNvSpPr>
          <p:nvPr>
            <p:ph type="body" sz="quarter" idx="13"/>
          </p:nvPr>
        </p:nvSpPr>
        <p:spPr bwMode="auto">
          <a:xfrm>
            <a:off x="9251001" y="3581845"/>
            <a:ext cx="2637979" cy="2637978"/>
          </a:xfrm>
          <a:prstGeom prst="ellipse">
            <a:avLst/>
          </a:prstGeom>
          <a:solidFill>
            <a:srgbClr val="000000">
              <a:alpha val="87843"/>
            </a:srgbClr>
          </a:solidFill>
        </p:spPr>
        <p:txBody>
          <a:bodyPr anchor="ctr"/>
          <a:lstStyle>
            <a:lvl1pPr marL="0" indent="0" algn="ctr">
              <a:buNone/>
              <a:defRPr sz="1875"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49832896"/>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rtlCol="0">
            <a:normAutofit/>
          </a:bodyPr>
          <a:lstStyle/>
          <a:p>
            <a:pPr lvl="0"/>
            <a:endParaRPr lang="en-US" noProof="0"/>
          </a:p>
        </p:txBody>
      </p:sp>
      <p:sp>
        <p:nvSpPr>
          <p:cNvPr id="2" name="Title 1"/>
          <p:cNvSpPr>
            <a:spLocks noGrp="1"/>
          </p:cNvSpPr>
          <p:nvPr>
            <p:ph type="title"/>
          </p:nvPr>
        </p:nvSpPr>
        <p:spPr bwMode="auto">
          <a:xfrm>
            <a:off x="2299477" y="1609867"/>
            <a:ext cx="7593051" cy="3638266"/>
          </a:xfrm>
          <a:solidFill>
            <a:srgbClr val="003865">
              <a:alpha val="87843"/>
            </a:srgbClr>
          </a:solidFill>
        </p:spPr>
        <p:txBody>
          <a:bodyPr>
            <a:noAutofit/>
          </a:bodyPr>
          <a:lstStyle>
            <a:lvl1pPr algn="ctr">
              <a:spcAft>
                <a:spcPts val="751"/>
              </a:spcAft>
              <a:tabLst>
                <a:tab pos="2827664" algn="l"/>
              </a:tabLst>
              <a:defRPr sz="525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99768042"/>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bwMode="white">
          <a:xfrm>
            <a:off x="838200" y="1389686"/>
            <a:ext cx="10515600" cy="1340989"/>
          </a:xfrm>
        </p:spPr>
        <p:txBody>
          <a:bodyPr>
            <a:noAutofit/>
          </a:bodyPr>
          <a:lstStyle>
            <a:lvl1pPr algn="ctr">
              <a:tabLst>
                <a:tab pos="2827664" algn="l"/>
              </a:tabLst>
              <a:defRPr sz="5251">
                <a:solidFill>
                  <a:schemeClr val="accent2"/>
                </a:solidFill>
              </a:defRPr>
            </a:lvl1pPr>
          </a:lstStyle>
          <a:p>
            <a:r>
              <a:rPr lang="en-US"/>
              <a:t>Click to edit Master title style</a:t>
            </a:r>
            <a:endParaRPr lang="en-US" dirty="0"/>
          </a:p>
        </p:txBody>
      </p:sp>
      <p:sp>
        <p:nvSpPr>
          <p:cNvPr id="10" name="Text Placeholder 6"/>
          <p:cNvSpPr>
            <a:spLocks noGrp="1"/>
          </p:cNvSpPr>
          <p:nvPr>
            <p:ph type="body" sz="quarter" idx="13"/>
          </p:nvPr>
        </p:nvSpPr>
        <p:spPr bwMode="white">
          <a:xfrm>
            <a:off x="838200" y="2925707"/>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Click to edit Master text styles</a:t>
            </a:r>
          </a:p>
        </p:txBody>
      </p:sp>
      <p:sp>
        <p:nvSpPr>
          <p:cNvPr id="2" name="Date Placeholder 2">
            <a:extLst>
              <a:ext uri="{FF2B5EF4-FFF2-40B4-BE49-F238E27FC236}">
                <a16:creationId xmlns:a16="http://schemas.microsoft.com/office/drawing/2014/main" id="{589E4992-5748-D1BD-7A77-B8C3C4519C38}"/>
              </a:ext>
            </a:extLst>
          </p:cNvPr>
          <p:cNvSpPr>
            <a:spLocks noGrp="1"/>
          </p:cNvSpPr>
          <p:nvPr>
            <p:ph type="dt" sz="half" idx="14"/>
          </p:nvPr>
        </p:nvSpPr>
        <p:spPr bwMode="white"/>
        <p:txBody>
          <a:bodyPr/>
          <a:lstStyle>
            <a:lvl1pPr>
              <a:defRPr>
                <a:solidFill>
                  <a:schemeClr val="bg1"/>
                </a:solidFill>
              </a:defRPr>
            </a:lvl1pPr>
          </a:lstStyle>
          <a:p>
            <a:pPr>
              <a:defRPr/>
            </a:pPr>
            <a:fld id="{8F811C72-4A5B-48B9-ADA5-1F37F911CA7E}" type="datetime1">
              <a:rPr lang="en-US"/>
              <a:pPr>
                <a:defRPr/>
              </a:pPr>
              <a:t>10/15/2025</a:t>
            </a:fld>
            <a:endParaRPr lang="en-US" dirty="0"/>
          </a:p>
        </p:txBody>
      </p:sp>
      <p:sp>
        <p:nvSpPr>
          <p:cNvPr id="3" name="Footer Placeholder 4">
            <a:extLst>
              <a:ext uri="{FF2B5EF4-FFF2-40B4-BE49-F238E27FC236}">
                <a16:creationId xmlns:a16="http://schemas.microsoft.com/office/drawing/2014/main" id="{7F449A99-05F4-9145-8DC2-2615C28E857E}"/>
              </a:ext>
            </a:extLst>
          </p:cNvPr>
          <p:cNvSpPr>
            <a:spLocks noGrp="1"/>
          </p:cNvSpPr>
          <p:nvPr>
            <p:ph type="ftr" sz="quarter" idx="15"/>
          </p:nvPr>
        </p:nvSpPr>
        <p:spPr bwMode="white"/>
        <p:txBody>
          <a:bodyPr/>
          <a:lstStyle>
            <a:lvl1pPr>
              <a:defRPr>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a:extLst>
              <a:ext uri="{FF2B5EF4-FFF2-40B4-BE49-F238E27FC236}">
                <a16:creationId xmlns:a16="http://schemas.microsoft.com/office/drawing/2014/main" id="{98F27AF6-4F6F-41E9-A564-9BF2906BBBCF}"/>
              </a:ext>
            </a:extLst>
          </p:cNvPr>
          <p:cNvSpPr>
            <a:spLocks noGrp="1"/>
          </p:cNvSpPr>
          <p:nvPr>
            <p:ph type="sldNum" sz="quarter" idx="16"/>
          </p:nvPr>
        </p:nvSpPr>
        <p:spPr bwMode="white"/>
        <p:txBody>
          <a:bodyPr/>
          <a:lstStyle>
            <a:lvl1pPr>
              <a:defRPr>
                <a:solidFill>
                  <a:schemeClr val="bg1"/>
                </a:solidFill>
              </a:defRPr>
            </a:lvl1pPr>
          </a:lstStyle>
          <a:p>
            <a:pPr>
              <a:defRPr/>
            </a:pPr>
            <a:fld id="{01D59536-8EAB-4515-8C5A-AFB430EB6C96}" type="slidenum">
              <a:rPr lang="en-US"/>
              <a:pPr>
                <a:defRPr/>
              </a:pPr>
              <a:t>‹#›</a:t>
            </a:fld>
            <a:endParaRPr lang="en-US" dirty="0"/>
          </a:p>
        </p:txBody>
      </p:sp>
    </p:spTree>
    <p:extLst>
      <p:ext uri="{BB962C8B-B14F-4D97-AF65-F5344CB8AC3E}">
        <p14:creationId xmlns:p14="http://schemas.microsoft.com/office/powerpoint/2010/main" val="14665857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Solid Light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auto">
          <a:xfrm>
            <a:off x="0" y="1389686"/>
            <a:ext cx="12192000" cy="1340989"/>
          </a:xfrm>
          <a:solidFill>
            <a:schemeClr val="tx1"/>
          </a:solidFill>
        </p:spPr>
        <p:txBody>
          <a:bodyPr>
            <a:noAutofit/>
          </a:bodyPr>
          <a:lstStyle>
            <a:lvl1pPr algn="ctr">
              <a:tabLst>
                <a:tab pos="2827664" algn="l"/>
              </a:tabLst>
              <a:defRPr sz="5251">
                <a:solidFill>
                  <a:schemeClr val="accent2"/>
                </a:solidFill>
              </a:defRPr>
            </a:lvl1pPr>
          </a:lstStyle>
          <a:p>
            <a:r>
              <a:rPr lang="en-US"/>
              <a:t>Click to edit Master title style</a:t>
            </a:r>
            <a:endParaRPr lang="en-US" dirty="0"/>
          </a:p>
        </p:txBody>
      </p:sp>
      <p:sp>
        <p:nvSpPr>
          <p:cNvPr id="8" name="Text Placeholder 6"/>
          <p:cNvSpPr>
            <a:spLocks noGrp="1"/>
          </p:cNvSpPr>
          <p:nvPr>
            <p:ph type="body" sz="quarter" idx="13"/>
          </p:nvPr>
        </p:nvSpPr>
        <p:spPr bwMode="black">
          <a:xfrm>
            <a:off x="838200" y="2925707"/>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Click to edit Master text styles</a:t>
            </a:r>
          </a:p>
        </p:txBody>
      </p:sp>
      <p:sp>
        <p:nvSpPr>
          <p:cNvPr id="2" name="Date Placeholder 2">
            <a:extLst>
              <a:ext uri="{FF2B5EF4-FFF2-40B4-BE49-F238E27FC236}">
                <a16:creationId xmlns:a16="http://schemas.microsoft.com/office/drawing/2014/main" id="{41DC955C-8945-DB66-D431-86B9CDA99A54}"/>
              </a:ext>
            </a:extLst>
          </p:cNvPr>
          <p:cNvSpPr>
            <a:spLocks noGrp="1"/>
          </p:cNvSpPr>
          <p:nvPr>
            <p:ph type="dt" sz="half" idx="14"/>
          </p:nvPr>
        </p:nvSpPr>
        <p:spPr/>
        <p:txBody>
          <a:bodyPr/>
          <a:lstStyle>
            <a:lvl1pPr>
              <a:defRPr/>
            </a:lvl1pPr>
          </a:lstStyle>
          <a:p>
            <a:pPr>
              <a:defRPr/>
            </a:pPr>
            <a:fld id="{16646F33-8AA1-417A-B4CA-F67F6B337D27}" type="datetime1">
              <a:rPr lang="en-US"/>
              <a:pPr>
                <a:defRPr/>
              </a:pPr>
              <a:t>10/15/2025</a:t>
            </a:fld>
            <a:endParaRPr lang="en-US" dirty="0"/>
          </a:p>
        </p:txBody>
      </p:sp>
      <p:sp>
        <p:nvSpPr>
          <p:cNvPr id="3" name="Footer Placeholder 4">
            <a:extLst>
              <a:ext uri="{FF2B5EF4-FFF2-40B4-BE49-F238E27FC236}">
                <a16:creationId xmlns:a16="http://schemas.microsoft.com/office/drawing/2014/main" id="{C285906C-45EF-94A0-F592-FEFE09549920}"/>
              </a:ext>
            </a:extLst>
          </p:cNvPr>
          <p:cNvSpPr>
            <a:spLocks noGrp="1"/>
          </p:cNvSpPr>
          <p:nvPr>
            <p:ph type="ftr" sz="quarter" idx="15"/>
          </p:nvPr>
        </p:nvSpPr>
        <p:spPr/>
        <p:txBody>
          <a:bodyPr/>
          <a:lstStyle>
            <a:lvl1pPr>
              <a:defRPr>
                <a:solidFill>
                  <a:schemeClr val="tx2"/>
                </a:solidFill>
              </a:defRPr>
            </a:lvl1pPr>
          </a:lstStyle>
          <a:p>
            <a:pPr>
              <a:defRPr/>
            </a:pPr>
            <a:r>
              <a:rPr lang="en-US"/>
              <a:t>Optional Tagline Goes Here | mn.gov/</a:t>
            </a:r>
            <a:r>
              <a:rPr lang="en-US" err="1"/>
              <a:t>websiteurl</a:t>
            </a:r>
            <a:endParaRPr lang="en-US"/>
          </a:p>
        </p:txBody>
      </p:sp>
      <p:sp>
        <p:nvSpPr>
          <p:cNvPr id="4" name="Slide Number Placeholder 3">
            <a:extLst>
              <a:ext uri="{FF2B5EF4-FFF2-40B4-BE49-F238E27FC236}">
                <a16:creationId xmlns:a16="http://schemas.microsoft.com/office/drawing/2014/main" id="{5E328A8D-EF26-1A9B-0899-0FBA9A41E255}"/>
              </a:ext>
            </a:extLst>
          </p:cNvPr>
          <p:cNvSpPr>
            <a:spLocks noGrp="1"/>
          </p:cNvSpPr>
          <p:nvPr>
            <p:ph type="sldNum" sz="quarter" idx="16"/>
          </p:nvPr>
        </p:nvSpPr>
        <p:spPr/>
        <p:txBody>
          <a:bodyPr/>
          <a:lstStyle>
            <a:lvl1pPr>
              <a:defRPr/>
            </a:lvl1pPr>
          </a:lstStyle>
          <a:p>
            <a:pPr>
              <a:defRPr/>
            </a:pPr>
            <a:fld id="{842A6346-AA65-4DF9-B200-0F6C0CCCAAAD}" type="slidenum">
              <a:rPr lang="en-US"/>
              <a:pPr>
                <a:defRPr/>
              </a:pPr>
              <a:t>‹#›</a:t>
            </a:fld>
            <a:endParaRPr lang="en-US" dirty="0"/>
          </a:p>
        </p:txBody>
      </p:sp>
    </p:spTree>
    <p:extLst>
      <p:ext uri="{BB962C8B-B14F-4D97-AF65-F5344CB8AC3E}">
        <p14:creationId xmlns:p14="http://schemas.microsoft.com/office/powerpoint/2010/main" val="14993769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bwMode="gray">
          <a:xfrm>
            <a:off x="0" y="0"/>
            <a:ext cx="12192000" cy="6858000"/>
          </a:xfrm>
        </p:spPr>
        <p:txBody>
          <a:bodyPr rtlCol="0">
            <a:normAutofit/>
          </a:bodyPr>
          <a:lstStyle>
            <a:lvl1pPr>
              <a:defRPr/>
            </a:lvl1pPr>
          </a:lstStyle>
          <a:p>
            <a:pPr lvl="0"/>
            <a:r>
              <a:rPr lang="en-US" noProof="0"/>
              <a:t>Click icon to add picture</a:t>
            </a:r>
            <a:endParaRPr lang="en-US" noProof="0" dirty="0"/>
          </a:p>
        </p:txBody>
      </p:sp>
      <p:sp>
        <p:nvSpPr>
          <p:cNvPr id="12" name="Title 1"/>
          <p:cNvSpPr>
            <a:spLocks noGrp="1"/>
          </p:cNvSpPr>
          <p:nvPr>
            <p:ph type="title"/>
          </p:nvPr>
        </p:nvSpPr>
        <p:spPr bwMode="white">
          <a:xfrm>
            <a:off x="838200" y="1389686"/>
            <a:ext cx="10515600" cy="1340989"/>
          </a:xfrm>
        </p:spPr>
        <p:txBody>
          <a:bodyPr>
            <a:noAutofit/>
          </a:bodyPr>
          <a:lstStyle>
            <a:lvl1pPr algn="ctr">
              <a:tabLst>
                <a:tab pos="2827664" algn="l"/>
              </a:tabLst>
              <a:defRPr sz="5251">
                <a:solidFill>
                  <a:schemeClr val="bg1"/>
                </a:solidFill>
              </a:defRPr>
            </a:lvl1pPr>
          </a:lstStyle>
          <a:p>
            <a:r>
              <a:rPr lang="en-US"/>
              <a:t>Click to edit Master title style</a:t>
            </a:r>
            <a:endParaRPr lang="en-US" dirty="0"/>
          </a:p>
        </p:txBody>
      </p:sp>
      <p:sp>
        <p:nvSpPr>
          <p:cNvPr id="13" name="Text Placeholder 6"/>
          <p:cNvSpPr>
            <a:spLocks noGrp="1"/>
          </p:cNvSpPr>
          <p:nvPr>
            <p:ph type="body" sz="quarter" idx="13"/>
          </p:nvPr>
        </p:nvSpPr>
        <p:spPr bwMode="white">
          <a:xfrm>
            <a:off x="838200" y="2925707"/>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Click to edit Master text styles</a:t>
            </a:r>
          </a:p>
        </p:txBody>
      </p:sp>
      <p:sp>
        <p:nvSpPr>
          <p:cNvPr id="2" name="Date Placeholder 2">
            <a:extLst>
              <a:ext uri="{FF2B5EF4-FFF2-40B4-BE49-F238E27FC236}">
                <a16:creationId xmlns:a16="http://schemas.microsoft.com/office/drawing/2014/main" id="{184F3FE9-D40A-0FFF-BC51-6D8BDFDCA50C}"/>
              </a:ext>
            </a:extLst>
          </p:cNvPr>
          <p:cNvSpPr>
            <a:spLocks noGrp="1"/>
          </p:cNvSpPr>
          <p:nvPr>
            <p:ph type="dt" sz="half" idx="15"/>
          </p:nvPr>
        </p:nvSpPr>
        <p:spPr bwMode="white"/>
        <p:txBody>
          <a:bodyPr/>
          <a:lstStyle>
            <a:lvl1pPr>
              <a:defRPr>
                <a:solidFill>
                  <a:schemeClr val="bg1"/>
                </a:solidFill>
              </a:defRPr>
            </a:lvl1pPr>
          </a:lstStyle>
          <a:p>
            <a:pPr>
              <a:defRPr/>
            </a:pPr>
            <a:fld id="{5B8B39CF-035A-475B-966D-0045270F3A65}" type="datetime1">
              <a:rPr lang="en-US"/>
              <a:pPr>
                <a:defRPr/>
              </a:pPr>
              <a:t>10/15/2025</a:t>
            </a:fld>
            <a:endParaRPr lang="en-US" dirty="0"/>
          </a:p>
        </p:txBody>
      </p:sp>
      <p:sp>
        <p:nvSpPr>
          <p:cNvPr id="3" name="Footer Placeholder 4">
            <a:extLst>
              <a:ext uri="{FF2B5EF4-FFF2-40B4-BE49-F238E27FC236}">
                <a16:creationId xmlns:a16="http://schemas.microsoft.com/office/drawing/2014/main" id="{79C43C47-0E9A-51DF-1D76-656FFDAACB8A}"/>
              </a:ext>
            </a:extLst>
          </p:cNvPr>
          <p:cNvSpPr>
            <a:spLocks noGrp="1"/>
          </p:cNvSpPr>
          <p:nvPr>
            <p:ph type="ftr" sz="quarter" idx="16"/>
          </p:nvPr>
        </p:nvSpPr>
        <p:spPr bwMode="white"/>
        <p:txBody>
          <a:bodyPr/>
          <a:lstStyle>
            <a:lvl1pPr>
              <a:defRPr>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a:extLst>
              <a:ext uri="{FF2B5EF4-FFF2-40B4-BE49-F238E27FC236}">
                <a16:creationId xmlns:a16="http://schemas.microsoft.com/office/drawing/2014/main" id="{AD7077A5-DF19-025B-F3CB-9DF66419A238}"/>
              </a:ext>
            </a:extLst>
          </p:cNvPr>
          <p:cNvSpPr>
            <a:spLocks noGrp="1"/>
          </p:cNvSpPr>
          <p:nvPr>
            <p:ph type="sldNum" sz="quarter" idx="17"/>
          </p:nvPr>
        </p:nvSpPr>
        <p:spPr bwMode="white"/>
        <p:txBody>
          <a:bodyPr/>
          <a:lstStyle>
            <a:lvl1pPr>
              <a:defRPr>
                <a:solidFill>
                  <a:schemeClr val="bg1"/>
                </a:solidFill>
              </a:defRPr>
            </a:lvl1pPr>
          </a:lstStyle>
          <a:p>
            <a:pPr>
              <a:defRPr/>
            </a:pPr>
            <a:fld id="{6FF4B073-36E7-46BC-A3D9-6DB476B5E863}" type="slidenum">
              <a:rPr lang="en-US"/>
              <a:pPr>
                <a:defRPr/>
              </a:pPr>
              <a:t>‹#›</a:t>
            </a:fld>
            <a:endParaRPr lang="en-US" dirty="0"/>
          </a:p>
        </p:txBody>
      </p:sp>
    </p:spTree>
    <p:extLst>
      <p:ext uri="{BB962C8B-B14F-4D97-AF65-F5344CB8AC3E}">
        <p14:creationId xmlns:p14="http://schemas.microsoft.com/office/powerpoint/2010/main" val="4160094945"/>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rtlCol="0">
            <a:normAutofit/>
          </a:bodyPr>
          <a:lstStyle/>
          <a:p>
            <a:pPr lvl="0"/>
            <a:endParaRPr lang="en-US" noProof="0" dirty="0"/>
          </a:p>
        </p:txBody>
      </p:sp>
      <p:sp>
        <p:nvSpPr>
          <p:cNvPr id="2" name="Title 1"/>
          <p:cNvSpPr>
            <a:spLocks noGrp="1"/>
          </p:cNvSpPr>
          <p:nvPr>
            <p:ph type="title"/>
          </p:nvPr>
        </p:nvSpPr>
        <p:spPr bwMode="auto">
          <a:xfrm>
            <a:off x="5424139" y="624469"/>
            <a:ext cx="5198328" cy="5072440"/>
          </a:xfrm>
          <a:prstGeom prst="ellipse">
            <a:avLst/>
          </a:prstGeom>
          <a:solidFill>
            <a:schemeClr val="bg1"/>
          </a:solidFill>
        </p:spPr>
        <p:txBody>
          <a:bodyPr>
            <a:noAutofit/>
          </a:bodyPr>
          <a:lstStyle>
            <a:lvl1pPr algn="ctr">
              <a:tabLst>
                <a:tab pos="2827664" algn="l"/>
              </a:tabLst>
              <a:defRPr sz="4500" baseline="0">
                <a:solidFill>
                  <a:schemeClr val="accent1"/>
                </a:solidFill>
              </a:defRPr>
            </a:lvl1pPr>
          </a:lstStyle>
          <a:p>
            <a:r>
              <a:rPr lang="en-US"/>
              <a:t>Click to edit Master title style</a:t>
            </a:r>
            <a:endParaRPr lang="en-US" dirty="0"/>
          </a:p>
        </p:txBody>
      </p:sp>
      <p:sp>
        <p:nvSpPr>
          <p:cNvPr id="9" name="Text Placeholder 8"/>
          <p:cNvSpPr>
            <a:spLocks noGrp="1"/>
          </p:cNvSpPr>
          <p:nvPr>
            <p:ph type="body" sz="quarter" idx="15"/>
          </p:nvPr>
        </p:nvSpPr>
        <p:spPr bwMode="white">
          <a:xfrm>
            <a:off x="1005468" y="0"/>
            <a:ext cx="3986213" cy="5086350"/>
          </a:xfrm>
        </p:spPr>
        <p:txBody>
          <a:bodyPr>
            <a:noAutofit/>
          </a:bodyPr>
          <a:lstStyle>
            <a:lvl1pPr marL="0" indent="0" algn="ctr">
              <a:spcBef>
                <a:spcPts val="0"/>
              </a:spcBef>
              <a:spcAft>
                <a:spcPts val="0"/>
              </a:spcAft>
              <a:buNone/>
              <a:defRPr sz="29999" i="0">
                <a:solidFill>
                  <a:schemeClr val="bg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2798447859"/>
      </p:ext>
    </p:extLst>
  </p:cSld>
  <p:clrMapOvr>
    <a:masterClrMapping/>
  </p:clrMapOvr>
  <p:hf sldNum="0"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5424139" y="624469"/>
            <a:ext cx="5198328" cy="5072440"/>
          </a:xfrm>
          <a:prstGeom prst="ellipse">
            <a:avLst/>
          </a:prstGeom>
          <a:solidFill>
            <a:schemeClr val="bg1"/>
          </a:solidFill>
        </p:spPr>
        <p:txBody>
          <a:bodyPr>
            <a:noAutofit/>
          </a:bodyPr>
          <a:lstStyle>
            <a:lvl1pPr algn="ctr">
              <a:tabLst>
                <a:tab pos="2827664" algn="l"/>
              </a:tabLst>
              <a:defRPr sz="4500" baseline="0">
                <a:solidFill>
                  <a:schemeClr val="accent1"/>
                </a:solidFill>
              </a:defRPr>
            </a:lvl1pPr>
          </a:lstStyle>
          <a:p>
            <a:r>
              <a:rPr lang="en-US"/>
              <a:t>Click to edit Master title style</a:t>
            </a:r>
            <a:endParaRPr lang="en-US" dirty="0"/>
          </a:p>
        </p:txBody>
      </p:sp>
      <p:sp>
        <p:nvSpPr>
          <p:cNvPr id="10" name="Text Placeholder 8"/>
          <p:cNvSpPr>
            <a:spLocks noGrp="1"/>
          </p:cNvSpPr>
          <p:nvPr>
            <p:ph type="body" sz="quarter" idx="15"/>
          </p:nvPr>
        </p:nvSpPr>
        <p:spPr bwMode="white">
          <a:xfrm>
            <a:off x="1005468" y="0"/>
            <a:ext cx="3986213" cy="5086350"/>
          </a:xfrm>
        </p:spPr>
        <p:txBody>
          <a:bodyPr>
            <a:noAutofit/>
          </a:bodyPr>
          <a:lstStyle>
            <a:lvl1pPr marL="0" indent="0" algn="ctr">
              <a:spcBef>
                <a:spcPts val="0"/>
              </a:spcBef>
              <a:spcAft>
                <a:spcPts val="0"/>
              </a:spcAft>
              <a:buNone/>
              <a:defRPr sz="29999" i="0">
                <a:solidFill>
                  <a:schemeClr val="bg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p:txBody>
      </p:sp>
      <p:sp>
        <p:nvSpPr>
          <p:cNvPr id="3" name="Date Placeholder 2">
            <a:extLst>
              <a:ext uri="{FF2B5EF4-FFF2-40B4-BE49-F238E27FC236}">
                <a16:creationId xmlns:a16="http://schemas.microsoft.com/office/drawing/2014/main" id="{3013E859-2B0C-3569-22C9-5327C6F43A62}"/>
              </a:ext>
            </a:extLst>
          </p:cNvPr>
          <p:cNvSpPr>
            <a:spLocks noGrp="1"/>
          </p:cNvSpPr>
          <p:nvPr>
            <p:ph type="dt" sz="half" idx="16"/>
          </p:nvPr>
        </p:nvSpPr>
        <p:spPr bwMode="white"/>
        <p:txBody>
          <a:bodyPr/>
          <a:lstStyle>
            <a:lvl1pPr>
              <a:defRPr>
                <a:solidFill>
                  <a:schemeClr val="bg1"/>
                </a:solidFill>
              </a:defRPr>
            </a:lvl1pPr>
          </a:lstStyle>
          <a:p>
            <a:pPr>
              <a:defRPr/>
            </a:pPr>
            <a:fld id="{96536876-90AC-4161-BFE9-511CD50CB037}" type="datetime1">
              <a:rPr lang="en-US"/>
              <a:pPr>
                <a:defRPr/>
              </a:pPr>
              <a:t>10/15/2025</a:t>
            </a:fld>
            <a:endParaRPr lang="en-US" dirty="0"/>
          </a:p>
        </p:txBody>
      </p:sp>
      <p:sp>
        <p:nvSpPr>
          <p:cNvPr id="4" name="Footer Placeholder 4">
            <a:extLst>
              <a:ext uri="{FF2B5EF4-FFF2-40B4-BE49-F238E27FC236}">
                <a16:creationId xmlns:a16="http://schemas.microsoft.com/office/drawing/2014/main" id="{F06EB15F-0AB5-3204-B4F8-A7BDE574537D}"/>
              </a:ext>
            </a:extLst>
          </p:cNvPr>
          <p:cNvSpPr>
            <a:spLocks noGrp="1"/>
          </p:cNvSpPr>
          <p:nvPr>
            <p:ph type="ftr" sz="quarter" idx="17"/>
          </p:nvPr>
        </p:nvSpPr>
        <p:spPr bwMode="white"/>
        <p:txBody>
          <a:bodyPr/>
          <a:lstStyle>
            <a:lvl1pPr>
              <a:defRPr>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5" name="Slide Number Placeholder 3">
            <a:extLst>
              <a:ext uri="{FF2B5EF4-FFF2-40B4-BE49-F238E27FC236}">
                <a16:creationId xmlns:a16="http://schemas.microsoft.com/office/drawing/2014/main" id="{675B715A-04DE-BEAA-402E-92B03A62EFE4}"/>
              </a:ext>
            </a:extLst>
          </p:cNvPr>
          <p:cNvSpPr>
            <a:spLocks noGrp="1"/>
          </p:cNvSpPr>
          <p:nvPr>
            <p:ph type="sldNum" sz="quarter" idx="18"/>
          </p:nvPr>
        </p:nvSpPr>
        <p:spPr bwMode="white"/>
        <p:txBody>
          <a:bodyPr/>
          <a:lstStyle>
            <a:lvl1pPr>
              <a:defRPr>
                <a:solidFill>
                  <a:schemeClr val="bg1"/>
                </a:solidFill>
              </a:defRPr>
            </a:lvl1pPr>
          </a:lstStyle>
          <a:p>
            <a:pPr>
              <a:defRPr/>
            </a:pPr>
            <a:fld id="{EAF1F6F8-18FA-42A3-88A7-0144CF00E0AF}" type="slidenum">
              <a:rPr lang="en-US"/>
              <a:pPr>
                <a:defRPr/>
              </a:pPr>
              <a:t>‹#›</a:t>
            </a:fld>
            <a:endParaRPr lang="en-US" dirty="0"/>
          </a:p>
        </p:txBody>
      </p:sp>
    </p:spTree>
    <p:extLst>
      <p:ext uri="{BB962C8B-B14F-4D97-AF65-F5344CB8AC3E}">
        <p14:creationId xmlns:p14="http://schemas.microsoft.com/office/powerpoint/2010/main" val="22853559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1F80C-FB41-2006-F4D9-0985095EA1E6}"/>
              </a:ext>
            </a:extLst>
          </p:cNvPr>
          <p:cNvSpPr/>
          <p:nvPr userDrawn="1"/>
        </p:nvSpPr>
        <p:spPr bwMode="white">
          <a:xfrm>
            <a:off x="0" y="0"/>
            <a:ext cx="12192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pic>
        <p:nvPicPr>
          <p:cNvPr id="3" name="Picture 2" descr="Board of Water and Soild Resources Logo" title="BWSR Logo">
            <a:extLst>
              <a:ext uri="{FF2B5EF4-FFF2-40B4-BE49-F238E27FC236}">
                <a16:creationId xmlns:a16="http://schemas.microsoft.com/office/drawing/2014/main" id="{4CFB2198-97B5-B77C-8F29-3EB749208364}"/>
              </a:ext>
            </a:extLst>
          </p:cNvPr>
          <p:cNvPicPr>
            <a:picLocks noChangeAspect="1"/>
          </p:cNvPicPr>
          <p:nvPr userDrawn="1"/>
        </p:nvPicPr>
        <p:blipFill>
          <a:blip r:embed="rId3" cstate="email"/>
          <a:stretch>
            <a:fillRect/>
          </a:stretch>
        </p:blipFill>
        <p:spPr bwMode="gray">
          <a:xfrm>
            <a:off x="8274050" y="390525"/>
            <a:ext cx="3233738" cy="881063"/>
          </a:xfrm>
          <a:prstGeom prst="rect">
            <a:avLst/>
          </a:prstGeom>
        </p:spPr>
      </p:pic>
      <p:sp>
        <p:nvSpPr>
          <p:cNvPr id="7" name="Title 1"/>
          <p:cNvSpPr>
            <a:spLocks noGrp="1"/>
          </p:cNvSpPr>
          <p:nvPr>
            <p:ph type="title"/>
          </p:nvPr>
        </p:nvSpPr>
        <p:spPr bwMode="white">
          <a:xfrm>
            <a:off x="838200" y="2212741"/>
            <a:ext cx="10515600" cy="1472163"/>
          </a:xfrm>
        </p:spPr>
        <p:txBody>
          <a:bodyPr>
            <a:noAutofit/>
          </a:bodyPr>
          <a:lstStyle>
            <a:lvl1pPr algn="ctr">
              <a:tabLst>
                <a:tab pos="2827664" algn="l"/>
              </a:tabLst>
              <a:defRPr sz="5251">
                <a:solidFill>
                  <a:schemeClr val="bg1"/>
                </a:solidFill>
              </a:defRPr>
            </a:lvl1pPr>
          </a:lstStyle>
          <a:p>
            <a:r>
              <a:rPr lang="en-US"/>
              <a:t>Click to edit Master title style</a:t>
            </a:r>
            <a:endParaRPr lang="en-US" dirty="0"/>
          </a:p>
        </p:txBody>
      </p:sp>
      <p:sp>
        <p:nvSpPr>
          <p:cNvPr id="11" name="Text Placeholder 6"/>
          <p:cNvSpPr>
            <a:spLocks noGrp="1"/>
          </p:cNvSpPr>
          <p:nvPr>
            <p:ph type="body" sz="quarter" idx="13"/>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4" name="Date Placeholder 2">
            <a:extLst>
              <a:ext uri="{FF2B5EF4-FFF2-40B4-BE49-F238E27FC236}">
                <a16:creationId xmlns:a16="http://schemas.microsoft.com/office/drawing/2014/main" id="{A36280F3-FB40-E9C3-526B-C176A891EF41}"/>
              </a:ext>
            </a:extLst>
          </p:cNvPr>
          <p:cNvSpPr>
            <a:spLocks noGrp="1"/>
          </p:cNvSpPr>
          <p:nvPr>
            <p:ph type="dt" sz="half" idx="14"/>
          </p:nvPr>
        </p:nvSpPr>
        <p:spPr bwMode="white"/>
        <p:txBody>
          <a:bodyPr/>
          <a:lstStyle>
            <a:lvl1pPr>
              <a:defRPr>
                <a:solidFill>
                  <a:schemeClr val="bg1"/>
                </a:solidFill>
              </a:defRPr>
            </a:lvl1pPr>
          </a:lstStyle>
          <a:p>
            <a:pPr>
              <a:defRPr/>
            </a:pPr>
            <a:fld id="{4D18DE8B-8C68-4FC2-8687-67C73D9172E1}" type="datetime1">
              <a:rPr lang="en-US"/>
              <a:pPr>
                <a:defRPr/>
              </a:pPr>
              <a:t>10/15/2025</a:t>
            </a:fld>
            <a:endParaRPr lang="en-US" dirty="0"/>
          </a:p>
        </p:txBody>
      </p:sp>
      <p:sp>
        <p:nvSpPr>
          <p:cNvPr id="5" name="Footer Placeholder 4">
            <a:extLst>
              <a:ext uri="{FF2B5EF4-FFF2-40B4-BE49-F238E27FC236}">
                <a16:creationId xmlns:a16="http://schemas.microsoft.com/office/drawing/2014/main" id="{6398248B-32DB-23CB-A216-ADBFF32E21DF}"/>
              </a:ext>
            </a:extLst>
          </p:cNvPr>
          <p:cNvSpPr>
            <a:spLocks noGrp="1"/>
          </p:cNvSpPr>
          <p:nvPr>
            <p:ph type="ftr" sz="quarter" idx="15"/>
          </p:nvPr>
        </p:nvSpPr>
        <p:spPr bwMode="white"/>
        <p:txBody>
          <a:bodyPr/>
          <a:lstStyle>
            <a:lvl1pPr>
              <a:defRPr>
                <a:solidFill>
                  <a:schemeClr val="bg1"/>
                </a:solidFill>
              </a:defRPr>
            </a:lvl1pPr>
          </a:lstStyle>
          <a:p>
            <a:pPr>
              <a:defRPr/>
            </a:pPr>
            <a:r>
              <a:rPr lang="en-US"/>
              <a:t>Optional Tagline Goes Here </a:t>
            </a:r>
            <a:r>
              <a:rPr lang="en-US">
                <a:solidFill>
                  <a:schemeClr val="accent2"/>
                </a:solidFill>
              </a:rPr>
              <a:t>|</a:t>
            </a:r>
            <a:r>
              <a:rPr lang="en-US"/>
              <a:t> mn.gov/</a:t>
            </a:r>
            <a:r>
              <a:rPr lang="en-US" err="1"/>
              <a:t>websiteurl</a:t>
            </a:r>
            <a:endParaRPr lang="en-US"/>
          </a:p>
        </p:txBody>
      </p:sp>
      <p:sp>
        <p:nvSpPr>
          <p:cNvPr id="6" name="Slide Number Placeholder 3">
            <a:extLst>
              <a:ext uri="{FF2B5EF4-FFF2-40B4-BE49-F238E27FC236}">
                <a16:creationId xmlns:a16="http://schemas.microsoft.com/office/drawing/2014/main" id="{21B8FEB0-268B-983B-F610-12E86406AB7C}"/>
              </a:ext>
            </a:extLst>
          </p:cNvPr>
          <p:cNvSpPr>
            <a:spLocks noGrp="1"/>
          </p:cNvSpPr>
          <p:nvPr>
            <p:ph type="sldNum" sz="quarter" idx="16"/>
          </p:nvPr>
        </p:nvSpPr>
        <p:spPr bwMode="white"/>
        <p:txBody>
          <a:bodyPr/>
          <a:lstStyle>
            <a:lvl1pPr>
              <a:defRPr>
                <a:solidFill>
                  <a:schemeClr val="bg1"/>
                </a:solidFill>
              </a:defRPr>
            </a:lvl1pPr>
          </a:lstStyle>
          <a:p>
            <a:pPr>
              <a:defRPr/>
            </a:pPr>
            <a:fld id="{05C988AA-7B4D-43C0-A9AB-0F0BACB08FCE}" type="slidenum">
              <a:rPr lang="en-US"/>
              <a:pPr>
                <a:defRPr/>
              </a:pPr>
              <a:t>‹#›</a:t>
            </a:fld>
            <a:endParaRPr lang="en-US" dirty="0"/>
          </a:p>
        </p:txBody>
      </p:sp>
    </p:spTree>
    <p:extLst>
      <p:ext uri="{BB962C8B-B14F-4D97-AF65-F5344CB8AC3E}">
        <p14:creationId xmlns:p14="http://schemas.microsoft.com/office/powerpoint/2010/main" val="25379878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03657-3353-90C3-F0E3-DA4D7202FF96}"/>
              </a:ext>
            </a:extLst>
          </p:cNvPr>
          <p:cNvSpPr/>
          <p:nvPr userDrawn="1"/>
        </p:nvSpPr>
        <p:spPr bwMode="white">
          <a:xfrm>
            <a:off x="0" y="0"/>
            <a:ext cx="12192000" cy="165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1"/>
          </a:p>
        </p:txBody>
      </p:sp>
      <p:pic>
        <p:nvPicPr>
          <p:cNvPr id="3" name="Picture 2" descr="Board of Water and Soild Resources Logo" title="BWSR Logo">
            <a:extLst>
              <a:ext uri="{FF2B5EF4-FFF2-40B4-BE49-F238E27FC236}">
                <a16:creationId xmlns:a16="http://schemas.microsoft.com/office/drawing/2014/main" id="{9358DD81-1291-D780-C685-D47336D070F0}"/>
              </a:ext>
            </a:extLst>
          </p:cNvPr>
          <p:cNvPicPr>
            <a:picLocks noChangeAspect="1"/>
          </p:cNvPicPr>
          <p:nvPr userDrawn="1"/>
        </p:nvPicPr>
        <p:blipFill>
          <a:blip r:embed="rId2" cstate="email"/>
          <a:stretch>
            <a:fillRect/>
          </a:stretch>
        </p:blipFill>
        <p:spPr bwMode="gray">
          <a:xfrm>
            <a:off x="8399463" y="390525"/>
            <a:ext cx="3233737" cy="881063"/>
          </a:xfrm>
          <a:prstGeom prst="rect">
            <a:avLst/>
          </a:prstGeom>
        </p:spPr>
      </p:pic>
      <p:sp>
        <p:nvSpPr>
          <p:cNvPr id="7" name="Title 1"/>
          <p:cNvSpPr>
            <a:spLocks noGrp="1"/>
          </p:cNvSpPr>
          <p:nvPr>
            <p:ph type="title"/>
          </p:nvPr>
        </p:nvSpPr>
        <p:spPr bwMode="auto">
          <a:xfrm>
            <a:off x="0" y="1651380"/>
            <a:ext cx="12192000" cy="1733266"/>
          </a:xfrm>
          <a:solidFill>
            <a:schemeClr val="tx1"/>
          </a:solidFill>
        </p:spPr>
        <p:txBody>
          <a:bodyPr>
            <a:noAutofit/>
          </a:bodyPr>
          <a:lstStyle>
            <a:lvl1pPr algn="ctr">
              <a:tabLst>
                <a:tab pos="2827664" algn="l"/>
              </a:tabLst>
              <a:defRPr sz="5251">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3"/>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4" name="Date Placeholder 2">
            <a:extLst>
              <a:ext uri="{FF2B5EF4-FFF2-40B4-BE49-F238E27FC236}">
                <a16:creationId xmlns:a16="http://schemas.microsoft.com/office/drawing/2014/main" id="{B8CEBE7E-95F7-D287-AB8D-34DEFC2BA72E}"/>
              </a:ext>
            </a:extLst>
          </p:cNvPr>
          <p:cNvSpPr>
            <a:spLocks noGrp="1"/>
          </p:cNvSpPr>
          <p:nvPr>
            <p:ph type="dt" sz="half" idx="14"/>
          </p:nvPr>
        </p:nvSpPr>
        <p:spPr/>
        <p:txBody>
          <a:bodyPr/>
          <a:lstStyle>
            <a:lvl1pPr>
              <a:defRPr>
                <a:solidFill>
                  <a:schemeClr val="tx2"/>
                </a:solidFill>
              </a:defRPr>
            </a:lvl1pPr>
          </a:lstStyle>
          <a:p>
            <a:pPr>
              <a:defRPr/>
            </a:pPr>
            <a:fld id="{039E47D2-C3FA-47B4-B3D9-6A8857512BA2}" type="datetime1">
              <a:rPr lang="en-US"/>
              <a:pPr>
                <a:defRPr/>
              </a:pPr>
              <a:t>10/15/2025</a:t>
            </a:fld>
            <a:endParaRPr lang="en-US" dirty="0"/>
          </a:p>
        </p:txBody>
      </p:sp>
      <p:sp>
        <p:nvSpPr>
          <p:cNvPr id="5" name="Footer Placeholder 4">
            <a:extLst>
              <a:ext uri="{FF2B5EF4-FFF2-40B4-BE49-F238E27FC236}">
                <a16:creationId xmlns:a16="http://schemas.microsoft.com/office/drawing/2014/main" id="{CFEB8EF1-9CE2-DA3D-3C4B-911FD2F6CD0A}"/>
              </a:ext>
            </a:extLst>
          </p:cNvPr>
          <p:cNvSpPr>
            <a:spLocks noGrp="1"/>
          </p:cNvSpPr>
          <p:nvPr>
            <p:ph type="ftr" sz="quarter" idx="15"/>
          </p:nvPr>
        </p:nvSpPr>
        <p:spPr/>
        <p:txBody>
          <a:bodyPr/>
          <a:lstStyle>
            <a:lvl1pPr>
              <a:defRPr>
                <a:solidFill>
                  <a:schemeClr val="tx2"/>
                </a:solidFill>
              </a:defRPr>
            </a:lvl1pPr>
          </a:lstStyle>
          <a:p>
            <a:pPr>
              <a:defRPr/>
            </a:pPr>
            <a:r>
              <a:rPr lang="en-US"/>
              <a:t>Optional Tagline Goes Here</a:t>
            </a:r>
            <a:r>
              <a:rPr lang="en-US">
                <a:solidFill>
                  <a:schemeClr val="tx1"/>
                </a:solidFill>
              </a:rPr>
              <a:t> </a:t>
            </a:r>
            <a:r>
              <a:rPr lang="en-US">
                <a:solidFill>
                  <a:schemeClr val="accent1"/>
                </a:solidFill>
              </a:rPr>
              <a:t>|</a:t>
            </a:r>
            <a:r>
              <a:rPr lang="en-US">
                <a:solidFill>
                  <a:schemeClr val="tx1"/>
                </a:solidFill>
              </a:rPr>
              <a:t> </a:t>
            </a:r>
            <a:r>
              <a:rPr lang="en-US"/>
              <a:t>mn.gov/</a:t>
            </a:r>
            <a:r>
              <a:rPr lang="en-US" err="1"/>
              <a:t>websiteurl</a:t>
            </a:r>
            <a:endParaRPr lang="en-US"/>
          </a:p>
        </p:txBody>
      </p:sp>
      <p:sp>
        <p:nvSpPr>
          <p:cNvPr id="6" name="Slide Number Placeholder 3">
            <a:extLst>
              <a:ext uri="{FF2B5EF4-FFF2-40B4-BE49-F238E27FC236}">
                <a16:creationId xmlns:a16="http://schemas.microsoft.com/office/drawing/2014/main" id="{4BE16F5A-17F9-0B32-56E6-26BD5ED16BDF}"/>
              </a:ext>
            </a:extLst>
          </p:cNvPr>
          <p:cNvSpPr>
            <a:spLocks noGrp="1"/>
          </p:cNvSpPr>
          <p:nvPr>
            <p:ph type="sldNum" sz="quarter" idx="16"/>
          </p:nvPr>
        </p:nvSpPr>
        <p:spPr/>
        <p:txBody>
          <a:bodyPr/>
          <a:lstStyle>
            <a:lvl1pPr>
              <a:defRPr>
                <a:solidFill>
                  <a:schemeClr val="tx1"/>
                </a:solidFill>
              </a:defRPr>
            </a:lvl1pPr>
          </a:lstStyle>
          <a:p>
            <a:pPr>
              <a:defRPr/>
            </a:pPr>
            <a:fld id="{0CEF81FF-BC72-4F2E-9542-A6FA36FE2956}" type="slidenum">
              <a:rPr lang="en-US"/>
              <a:pPr>
                <a:defRPr/>
              </a:pPr>
              <a:t>‹#›</a:t>
            </a:fld>
            <a:endParaRPr lang="en-US" dirty="0"/>
          </a:p>
        </p:txBody>
      </p:sp>
    </p:spTree>
    <p:extLst>
      <p:ext uri="{BB962C8B-B14F-4D97-AF65-F5344CB8AC3E}">
        <p14:creationId xmlns:p14="http://schemas.microsoft.com/office/powerpoint/2010/main" val="873053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50"/>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7"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1"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5"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4B4EEDC6-36CA-4209-B482-2ED76AA0BF08}"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11825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274647"/>
            <a:ext cx="10972800" cy="5851525"/>
          </a:xfrm>
          <a:prstGeom prst="rect">
            <a:avLst/>
          </a:prstGeom>
          <a:noFill/>
          <a:ln>
            <a:noFill/>
          </a:ln>
        </p:spPr>
        <p:txBody>
          <a:bodyPr spcFirstLastPara="1" lIns="91425" tIns="91425" rIns="91425" bIns="91425"/>
          <a:lstStyle>
            <a:lvl1pPr marL="342891" marR="0" lvl="0" indent="-323843"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2"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4" marR="0" lvl="2" indent="-285744"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9"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1"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 name="Shape 34">
            <a:extLst>
              <a:ext uri="{FF2B5EF4-FFF2-40B4-BE49-F238E27FC236}">
                <a16:creationId xmlns:a16="http://schemas.microsoft.com/office/drawing/2014/main" id="{77C0A3EB-F9E1-29BA-D707-7CA1A50FF521}"/>
              </a:ext>
            </a:extLst>
          </p:cNvPr>
          <p:cNvSpPr txBox="1">
            <a:spLocks noGrp="1"/>
          </p:cNvSpPr>
          <p:nvPr>
            <p:ph type="dt" idx="10"/>
          </p:nvPr>
        </p:nvSpPr>
        <p:spPr>
          <a:xfrm>
            <a:off x="609600" y="6356350"/>
            <a:ext cx="2844800" cy="365125"/>
          </a:xfrm>
        </p:spPr>
        <p:txBody>
          <a:bodyPr spcFirstLastPara="1" wrap="square" lIns="91425" tIns="91425" rIns="91425" bIns="91425"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9pPr>
          </a:lstStyle>
          <a:p>
            <a:pPr>
              <a:defRPr/>
            </a:pPr>
            <a:endParaRPr lang="en-US"/>
          </a:p>
        </p:txBody>
      </p:sp>
      <p:sp>
        <p:nvSpPr>
          <p:cNvPr id="3" name="Shape 35">
            <a:extLst>
              <a:ext uri="{FF2B5EF4-FFF2-40B4-BE49-F238E27FC236}">
                <a16:creationId xmlns:a16="http://schemas.microsoft.com/office/drawing/2014/main" id="{3AEDEAF2-58B1-C2F9-353D-E924992F107F}"/>
              </a:ext>
            </a:extLst>
          </p:cNvPr>
          <p:cNvSpPr txBox="1">
            <a:spLocks noGrp="1"/>
          </p:cNvSpPr>
          <p:nvPr>
            <p:ph type="ftr" idx="11"/>
          </p:nvPr>
        </p:nvSpPr>
        <p:spPr>
          <a:xfrm>
            <a:off x="4165600" y="6356350"/>
            <a:ext cx="3860800" cy="365125"/>
          </a:xfrm>
        </p:spPr>
        <p:txBody>
          <a:bodyPr spcFirstLastPara="1" wrap="square" lIns="91425" tIns="91425" rIns="91425" bIns="91425"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1" b="0" i="0" u="none" strike="noStrike" cap="none">
                <a:solidFill>
                  <a:schemeClr val="dk1"/>
                </a:solidFill>
                <a:latin typeface="Arial"/>
                <a:ea typeface="Arial"/>
                <a:cs typeface="Arial"/>
                <a:sym typeface="Arial"/>
              </a:defRPr>
            </a:lvl9pPr>
          </a:lstStyle>
          <a:p>
            <a:pPr>
              <a:defRPr/>
            </a:pPr>
            <a:endParaRPr lang="en-US"/>
          </a:p>
        </p:txBody>
      </p:sp>
      <p:sp>
        <p:nvSpPr>
          <p:cNvPr id="4" name="Shape 36">
            <a:extLst>
              <a:ext uri="{FF2B5EF4-FFF2-40B4-BE49-F238E27FC236}">
                <a16:creationId xmlns:a16="http://schemas.microsoft.com/office/drawing/2014/main" id="{E8F26BF1-825F-07F8-6A7D-A861ACD4D1CA}"/>
              </a:ext>
            </a:extLst>
          </p:cNvPr>
          <p:cNvSpPr txBox="1">
            <a:spLocks noGrp="1"/>
          </p:cNvSpPr>
          <p:nvPr>
            <p:ph type="sldNum" idx="12"/>
          </p:nvPr>
        </p:nvSpPr>
        <p:spPr>
          <a:xfrm>
            <a:off x="8737600" y="6356350"/>
            <a:ext cx="2844800" cy="365125"/>
          </a:xfrm>
        </p:spPr>
        <p:txBody>
          <a:bodyPr spcFirstLastPara="1" wrap="square" lIns="91425" tIns="45700" rIns="91425" bIns="45700"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pPr>
              <a:defRPr/>
            </a:pPr>
            <a:fld id="{C50DE28A-D058-4283-943F-2CFE20F4C5EA}" type="slidenum">
              <a:rPr lang="en-US"/>
              <a:pPr>
                <a:defRPr/>
              </a:pPr>
              <a:t>‹#›</a:t>
            </a:fld>
            <a:endParaRPr lang="en-US" dirty="0"/>
          </a:p>
        </p:txBody>
      </p:sp>
    </p:spTree>
    <p:extLst>
      <p:ext uri="{BB962C8B-B14F-4D97-AF65-F5344CB8AC3E}">
        <p14:creationId xmlns:p14="http://schemas.microsoft.com/office/powerpoint/2010/main" val="2127217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37"/>
        <p:cNvGrpSpPr/>
        <p:nvPr/>
      </p:nvGrpSpPr>
      <p:grpSpPr>
        <a:xfrm>
          <a:off x="0" y="0"/>
          <a:ext cx="0" cy="0"/>
          <a:chOff x="0" y="0"/>
          <a:chExt cx="0" cy="0"/>
        </a:xfrm>
      </p:grpSpPr>
      <p:sp>
        <p:nvSpPr>
          <p:cNvPr id="2" name="Shape 38">
            <a:extLst>
              <a:ext uri="{FF2B5EF4-FFF2-40B4-BE49-F238E27FC236}">
                <a16:creationId xmlns:a16="http://schemas.microsoft.com/office/drawing/2014/main" id="{1DC9DF60-E5D0-CBB7-0982-AC26162D83BA}"/>
              </a:ext>
            </a:extLst>
          </p:cNvPr>
          <p:cNvSpPr/>
          <p:nvPr/>
        </p:nvSpPr>
        <p:spPr>
          <a:xfrm>
            <a:off x="0" y="0"/>
            <a:ext cx="12192000" cy="6858000"/>
          </a:xfrm>
          <a:prstGeom prst="rect">
            <a:avLst/>
          </a:prstGeom>
          <a:solidFill>
            <a:schemeClr val="lt1"/>
          </a:solidFill>
          <a:ln>
            <a:noFill/>
          </a:ln>
        </p:spPr>
        <p:txBody>
          <a:bodyPr spcFirstLastPara="1" lIns="68569" tIns="68569" rIns="68569" bIns="68569" anchor="ctr"/>
          <a:lstStyle/>
          <a:p>
            <a:pPr>
              <a:spcBef>
                <a:spcPts val="0"/>
              </a:spcBef>
              <a:spcAft>
                <a:spcPts val="0"/>
              </a:spcAft>
              <a:buClr>
                <a:srgbClr val="000000"/>
              </a:buClr>
              <a:buSzPts val="1400"/>
              <a:buFont typeface="Arial"/>
              <a:buNone/>
              <a:defRPr/>
            </a:pPr>
            <a:endParaRPr sz="1051" dirty="0">
              <a:solidFill>
                <a:srgbClr val="000000"/>
              </a:solidFill>
              <a:latin typeface="Calibri" panose="020F0502020204030204" pitchFamily="34" charset="0"/>
              <a:ea typeface="Arial"/>
              <a:cs typeface="Calibri" panose="020F0502020204030204" pitchFamily="34" charset="0"/>
              <a:sym typeface="Arial"/>
            </a:endParaRPr>
          </a:p>
        </p:txBody>
      </p:sp>
      <p:sp>
        <p:nvSpPr>
          <p:cNvPr id="39" name="Shape 39"/>
          <p:cNvSpPr txBox="1">
            <a:spLocks noGrp="1"/>
          </p:cNvSpPr>
          <p:nvPr>
            <p:ph type="body" idx="1"/>
          </p:nvPr>
        </p:nvSpPr>
        <p:spPr>
          <a:xfrm>
            <a:off x="1056133" y="3543367"/>
            <a:ext cx="2013200" cy="2205300"/>
          </a:xfrm>
          <a:prstGeom prst="rect">
            <a:avLst/>
          </a:prstGeom>
          <a:noFill/>
          <a:ln>
            <a:noFill/>
          </a:ln>
        </p:spPr>
        <p:txBody>
          <a:bodyPr spcFirstLastPara="1" lIns="91425" tIns="91425" rIns="91425" bIns="91425"/>
          <a:lstStyle>
            <a:lvl1pPr marL="342891" marR="0" lvl="0" indent="-238119" algn="l" rtl="0">
              <a:lnSpc>
                <a:spcPct val="115000"/>
              </a:lnSpc>
              <a:spcBef>
                <a:spcPts val="480"/>
              </a:spcBef>
              <a:spcAft>
                <a:spcPts val="0"/>
              </a:spcAft>
              <a:buClr>
                <a:schemeClr val="dk2"/>
              </a:buClr>
              <a:buSzPts val="1400"/>
              <a:buFont typeface="Arial"/>
              <a:buChar char="•"/>
              <a:defRPr sz="1051" b="0" i="0" u="none" strike="noStrike" cap="none">
                <a:solidFill>
                  <a:schemeClr val="dk2"/>
                </a:solidFill>
                <a:latin typeface="Calibri"/>
                <a:ea typeface="Calibri"/>
                <a:cs typeface="Calibri"/>
                <a:sym typeface="Calibri"/>
              </a:defRPr>
            </a:lvl1pPr>
            <a:lvl2pPr marL="685783" marR="0" lvl="1"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674" marR="0" lvl="2"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566" marR="0" lvl="3"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457" marR="0" lvl="4"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349" marR="0" lvl="5"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240" marR="0" lvl="6"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131" marR="0" lvl="7"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023" marR="0" lvl="8" indent="-228594"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739867" y="3543367"/>
            <a:ext cx="2013200" cy="2205300"/>
          </a:xfrm>
          <a:prstGeom prst="rect">
            <a:avLst/>
          </a:prstGeom>
          <a:noFill/>
          <a:ln>
            <a:noFill/>
          </a:ln>
        </p:spPr>
        <p:txBody>
          <a:bodyPr spcFirstLastPara="1" lIns="91425" tIns="91425" rIns="91425" bIns="91425"/>
          <a:lstStyle>
            <a:lvl1pPr marL="342891" marR="0" lvl="0" indent="-238119" algn="l" rtl="0">
              <a:lnSpc>
                <a:spcPct val="115000"/>
              </a:lnSpc>
              <a:spcBef>
                <a:spcPts val="480"/>
              </a:spcBef>
              <a:spcAft>
                <a:spcPts val="0"/>
              </a:spcAft>
              <a:buClr>
                <a:schemeClr val="dk2"/>
              </a:buClr>
              <a:buSzPts val="1400"/>
              <a:buFont typeface="Arial"/>
              <a:buChar char="•"/>
              <a:defRPr sz="1051" b="0" i="0" u="none" strike="noStrike" cap="none">
                <a:solidFill>
                  <a:schemeClr val="dk2"/>
                </a:solidFill>
                <a:latin typeface="Calibri"/>
                <a:ea typeface="Calibri"/>
                <a:cs typeface="Calibri"/>
                <a:sym typeface="Calibri"/>
              </a:defRPr>
            </a:lvl1pPr>
            <a:lvl2pPr marL="685783" marR="0" lvl="1"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674" marR="0" lvl="2"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566" marR="0" lvl="3"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457" marR="0" lvl="4"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349" marR="0" lvl="5"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240" marR="0" lvl="6"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131" marR="0" lvl="7" indent="-228594"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023" marR="0" lvl="8" indent="-228594"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3" name="Shape 41">
            <a:extLst>
              <a:ext uri="{FF2B5EF4-FFF2-40B4-BE49-F238E27FC236}">
                <a16:creationId xmlns:a16="http://schemas.microsoft.com/office/drawing/2014/main" id="{FFECEA4D-17D7-C22B-4D43-96420B804A90}"/>
              </a:ext>
            </a:extLst>
          </p:cNvPr>
          <p:cNvSpPr txBox="1">
            <a:spLocks noGrp="1"/>
          </p:cNvSpPr>
          <p:nvPr>
            <p:ph type="sldNum" idx="10"/>
          </p:nvPr>
        </p:nvSpPr>
        <p:spPr>
          <a:xfrm>
            <a:off x="11296650" y="6218238"/>
            <a:ext cx="731838" cy="523875"/>
          </a:xfrm>
        </p:spPr>
        <p:txBody>
          <a:bodyPr spcFirstLastPara="1" wrap="square" lIns="91425" tIns="45700" rIns="91425" bIns="45700" anchorCtr="0">
            <a:noAutofit/>
          </a:bodyPr>
          <a:lstStyle>
            <a:lvl1pPr marL="0" marR="0" lvl="0"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1" b="0" i="0" u="none" strike="noStrike" cap="none">
                <a:solidFill>
                  <a:schemeClr val="dk2"/>
                </a:solidFill>
                <a:latin typeface="Arial"/>
                <a:ea typeface="Arial"/>
                <a:cs typeface="Arial"/>
                <a:sym typeface="Arial"/>
              </a:defRPr>
            </a:lvl9pPr>
          </a:lstStyle>
          <a:p>
            <a:pPr>
              <a:defRPr/>
            </a:pPr>
            <a:fld id="{C3785B1E-241F-4270-BC0F-610A1E0BBF17}" type="slidenum">
              <a:rPr lang="en-US"/>
              <a:pPr>
                <a:defRPr/>
              </a:pPr>
              <a:t>‹#›</a:t>
            </a:fld>
            <a:endParaRPr lang="en-US" dirty="0"/>
          </a:p>
        </p:txBody>
      </p:sp>
    </p:spTree>
    <p:extLst>
      <p:ext uri="{BB962C8B-B14F-4D97-AF65-F5344CB8AC3E}">
        <p14:creationId xmlns:p14="http://schemas.microsoft.com/office/powerpoint/2010/main" val="12488131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E277D53-3660-13F0-C980-EDC51728D81D}"/>
              </a:ext>
            </a:extLst>
          </p:cNvPr>
          <p:cNvSpPr>
            <a:spLocks noGrp="1"/>
          </p:cNvSpPr>
          <p:nvPr>
            <p:ph type="dt" sz="half" idx="10"/>
          </p:nvPr>
        </p:nvSpPr>
        <p:spPr/>
        <p:txBody>
          <a:bodyPr/>
          <a:lstStyle>
            <a:lvl1pPr>
              <a:defRPr/>
            </a:lvl1pPr>
          </a:lstStyle>
          <a:p>
            <a:pPr>
              <a:defRPr/>
            </a:pPr>
            <a:fld id="{44DE0EA9-1BD6-4C84-88F5-1ECA2B67C6BF}" type="datetimeFigureOut">
              <a:rPr lang="en-US"/>
              <a:pPr>
                <a:defRPr/>
              </a:pPr>
              <a:t>10/15/2025</a:t>
            </a:fld>
            <a:endParaRPr lang="en-US"/>
          </a:p>
        </p:txBody>
      </p:sp>
      <p:sp>
        <p:nvSpPr>
          <p:cNvPr id="5" name="Footer Placeholder 4">
            <a:extLst>
              <a:ext uri="{FF2B5EF4-FFF2-40B4-BE49-F238E27FC236}">
                <a16:creationId xmlns:a16="http://schemas.microsoft.com/office/drawing/2014/main" id="{A8954DF0-BBFB-F1AE-D3C8-FA2F4AF50F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885967-56AD-8B08-2141-E9CFBC048F82}"/>
              </a:ext>
            </a:extLst>
          </p:cNvPr>
          <p:cNvSpPr>
            <a:spLocks noGrp="1"/>
          </p:cNvSpPr>
          <p:nvPr>
            <p:ph type="sldNum" sz="quarter" idx="12"/>
          </p:nvPr>
        </p:nvSpPr>
        <p:spPr/>
        <p:txBody>
          <a:bodyPr/>
          <a:lstStyle>
            <a:lvl1pPr>
              <a:defRPr/>
            </a:lvl1pPr>
          </a:lstStyle>
          <a:p>
            <a:pPr>
              <a:defRPr/>
            </a:pPr>
            <a:fld id="{B7431021-6567-4484-85FD-AEAD13F1B954}" type="slidenum">
              <a:rPr lang="en-US"/>
              <a:pPr>
                <a:defRPr/>
              </a:pPr>
              <a:t>‹#›</a:t>
            </a:fld>
            <a:endParaRPr lang="en-US"/>
          </a:p>
        </p:txBody>
      </p:sp>
    </p:spTree>
    <p:extLst>
      <p:ext uri="{BB962C8B-B14F-4D97-AF65-F5344CB8AC3E}">
        <p14:creationId xmlns:p14="http://schemas.microsoft.com/office/powerpoint/2010/main" val="28408126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35200" y="-533400"/>
            <a:ext cx="9448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987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lIns="91425" tIns="91425" rIns="91425" bIns="91425"/>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1"/>
          </p:nvPr>
        </p:nvSpPr>
        <p:spPr>
          <a:xfrm>
            <a:off x="609600" y="1600206"/>
            <a:ext cx="5384800" cy="4525963"/>
          </a:xfrm>
          <a:prstGeom prst="rect">
            <a:avLst/>
          </a:prstGeom>
          <a:noFill/>
          <a:ln>
            <a:noFill/>
          </a:ln>
        </p:spPr>
        <p:txBody>
          <a:bodyPr spcFirstLastPara="1" lIns="91425" tIns="91425" rIns="91425" bIns="91425"/>
          <a:lstStyle>
            <a:lvl1pPr marL="342883" marR="0" lvl="0" indent="-323835"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66" marR="0" lvl="1" indent="-304786"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49" marR="0" lvl="2" indent="-285736"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32" marR="0" lvl="3"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14" marR="0" lvl="4"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297" marR="0" lvl="5"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180" marR="0" lvl="6"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063" marR="0" lvl="7"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5946" marR="0" lvl="8" indent="-26668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dirty="0"/>
          </a:p>
        </p:txBody>
      </p:sp>
      <p:sp>
        <p:nvSpPr>
          <p:cNvPr id="24" name="Shape 24"/>
          <p:cNvSpPr>
            <a:spLocks noGrp="1"/>
          </p:cNvSpPr>
          <p:nvPr>
            <p:ph type="clipArt" idx="2"/>
          </p:nvPr>
        </p:nvSpPr>
        <p:spPr>
          <a:xfrm>
            <a:off x="6197600" y="1600206"/>
            <a:ext cx="5384800" cy="4525963"/>
          </a:xfrm>
          <a:prstGeom prst="rect">
            <a:avLst/>
          </a:prstGeom>
          <a:noFill/>
          <a:ln>
            <a:noFill/>
          </a:ln>
        </p:spPr>
        <p:txBody>
          <a:bodyPr spcFirstLastPara="1" lIns="91425" tIns="91425" rIns="91425" bIns="91425"/>
          <a:lstStyle>
            <a:lvl1pPr marR="0" lvl="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2" name="Shape 25">
            <a:extLst>
              <a:ext uri="{FF2B5EF4-FFF2-40B4-BE49-F238E27FC236}">
                <a16:creationId xmlns:a16="http://schemas.microsoft.com/office/drawing/2014/main" id="{27D6CDFF-5F97-2557-0CA3-8A276EBA8C9E}"/>
              </a:ext>
            </a:extLst>
          </p:cNvPr>
          <p:cNvSpPr txBox="1">
            <a:spLocks noGrp="1" noChangeArrowheads="1"/>
          </p:cNvSpPr>
          <p:nvPr>
            <p:ph type="dt" idx="10"/>
          </p:nvPr>
        </p:nvSpPr>
        <p:spPr>
          <a:xfrm>
            <a:off x="609600" y="6356350"/>
            <a:ext cx="2844800" cy="365125"/>
          </a:xfrm>
        </p:spPr>
        <p:txBody>
          <a:bodyPr wrap="square" lIns="91425" tIns="91425" rIns="91425" bIns="91425" numCol="1" anchorCtr="0" compatLnSpc="1">
            <a:prstTxWarp prst="textNoShape">
              <a:avLst/>
            </a:prstTxWarp>
          </a:bodyPr>
          <a:lstStyle>
            <a:lvl1pPr>
              <a:buClr>
                <a:srgbClr val="000000"/>
              </a:buClr>
              <a:buSzPts val="1400"/>
              <a:buFont typeface="Arial" panose="020B0604020202020204" pitchFamily="34" charset="0"/>
              <a:buNone/>
              <a:defRPr>
                <a:solidFill>
                  <a:srgbClr val="888888"/>
                </a:solidFill>
                <a:latin typeface="Calibri" panose="020F0502020204030204" pitchFamily="34" charset="0"/>
                <a:cs typeface="Calibri" panose="020F0502020204030204" pitchFamily="34" charset="0"/>
                <a:sym typeface="Arial" panose="020B0604020202020204" pitchFamily="34" charset="0"/>
              </a:defRPr>
            </a:lvl1pPr>
          </a:lstStyle>
          <a:p>
            <a:pPr>
              <a:defRPr/>
            </a:pPr>
            <a:endParaRPr lang="en-US" altLang="en-US"/>
          </a:p>
        </p:txBody>
      </p:sp>
      <p:sp>
        <p:nvSpPr>
          <p:cNvPr id="3" name="Shape 26">
            <a:extLst>
              <a:ext uri="{FF2B5EF4-FFF2-40B4-BE49-F238E27FC236}">
                <a16:creationId xmlns:a16="http://schemas.microsoft.com/office/drawing/2014/main" id="{009142EA-A576-F7EE-2B82-652BA72701D1}"/>
              </a:ext>
            </a:extLst>
          </p:cNvPr>
          <p:cNvSpPr txBox="1">
            <a:spLocks noGrp="1" noChangeArrowheads="1"/>
          </p:cNvSpPr>
          <p:nvPr>
            <p:ph type="ftr" idx="11"/>
          </p:nvPr>
        </p:nvSpPr>
        <p:spPr>
          <a:xfrm>
            <a:off x="4165600" y="6356350"/>
            <a:ext cx="3860800" cy="365125"/>
          </a:xfrm>
        </p:spPr>
        <p:txBody>
          <a:bodyPr vert="horz" wrap="square" lIns="91425" tIns="91425" rIns="91425" bIns="91425" numCol="1" anchorCtr="0" compatLnSpc="1">
            <a:prstTxWarp prst="textNoShape">
              <a:avLst/>
            </a:prstTxWarp>
          </a:bodyPr>
          <a:lstStyle>
            <a:lvl1pPr>
              <a:buClr>
                <a:srgbClr val="000000"/>
              </a:buClr>
              <a:buSzPts val="1400"/>
              <a:buFont typeface="Arial" panose="020B0604020202020204" pitchFamily="34" charset="0"/>
              <a:buNone/>
              <a:defRPr>
                <a:solidFill>
                  <a:srgbClr val="888888"/>
                </a:solidFill>
                <a:latin typeface="Calibri" panose="020F0502020204030204" pitchFamily="34" charset="0"/>
                <a:cs typeface="Calibri" panose="020F0502020204030204" pitchFamily="34" charset="0"/>
                <a:sym typeface="Arial" panose="020B0604020202020204" pitchFamily="34" charset="0"/>
              </a:defRPr>
            </a:lvl1pPr>
          </a:lstStyle>
          <a:p>
            <a:pPr>
              <a:defRPr/>
            </a:pPr>
            <a:endParaRPr lang="en-US" altLang="en-US"/>
          </a:p>
        </p:txBody>
      </p:sp>
      <p:sp>
        <p:nvSpPr>
          <p:cNvPr id="4" name="Shape 27">
            <a:extLst>
              <a:ext uri="{FF2B5EF4-FFF2-40B4-BE49-F238E27FC236}">
                <a16:creationId xmlns:a16="http://schemas.microsoft.com/office/drawing/2014/main" id="{A709D03F-7358-B28C-1353-14DD8849B80F}"/>
              </a:ext>
            </a:extLst>
          </p:cNvPr>
          <p:cNvSpPr txBox="1">
            <a:spLocks noGrp="1" noChangeArrowheads="1"/>
          </p:cNvSpPr>
          <p:nvPr>
            <p:ph type="sldNum" idx="12"/>
          </p:nvPr>
        </p:nvSpPr>
        <p:spPr>
          <a:xfrm>
            <a:off x="8737600" y="6356350"/>
            <a:ext cx="2844800" cy="365125"/>
          </a:xfrm>
        </p:spPr>
        <p:txBody>
          <a:bodyPr wrap="square" lIns="91425" tIns="45700" rIns="91425" bIns="45700" numCol="1" anchorCtr="0" compatLnSpc="1">
            <a:prstTxWarp prst="textNoShape">
              <a:avLst/>
            </a:prstTxWarp>
          </a:bodyPr>
          <a:lstStyle>
            <a:lvl1pPr>
              <a:buClr>
                <a:srgbClr val="000000"/>
              </a:buClr>
              <a:buSzPts val="1200"/>
              <a:buFont typeface="Arial" panose="020B0604020202020204" pitchFamily="34" charset="0"/>
              <a:buNone/>
              <a:defRPr>
                <a:solidFill>
                  <a:srgbClr val="898989"/>
                </a:solidFill>
                <a:latin typeface="Calibri" panose="020F0502020204030204" pitchFamily="34" charset="0"/>
                <a:cs typeface="Calibri" panose="020F0502020204030204" pitchFamily="34" charset="0"/>
                <a:sym typeface="Arial" panose="020B0604020202020204" pitchFamily="34" charset="0"/>
              </a:defRPr>
            </a:lvl1pPr>
          </a:lstStyle>
          <a:p>
            <a:pPr>
              <a:defRPr/>
            </a:pPr>
            <a:fld id="{38C11E61-D873-4C19-99B6-08EB152F35B6}" type="slidenum">
              <a:rPr lang="en-US" altLang="en-US"/>
              <a:pPr>
                <a:defRPr/>
              </a:pPr>
              <a:t>‹#›</a:t>
            </a:fld>
            <a:endParaRPr lang="en-US" altLang="en-US"/>
          </a:p>
        </p:txBody>
      </p:sp>
    </p:spTree>
    <p:extLst>
      <p:ext uri="{BB962C8B-B14F-4D97-AF65-F5344CB8AC3E}">
        <p14:creationId xmlns:p14="http://schemas.microsoft.com/office/powerpoint/2010/main" val="181977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4" y="167477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1674776"/>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3" name="Picture Placeholder 2"/>
          <p:cNvSpPr>
            <a:spLocks noGrp="1"/>
          </p:cNvSpPr>
          <p:nvPr>
            <p:ph type="pic" sz="quarter" idx="14" hasCustomPrompt="1"/>
          </p:nvPr>
        </p:nvSpPr>
        <p:spPr bwMode="gray">
          <a:xfrm>
            <a:off x="806334" y="393936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bwMode="black">
          <a:xfrm>
            <a:off x="2876551" y="3939365"/>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8" y="167477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1674776"/>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7" name="Picture Placeholder 2"/>
          <p:cNvSpPr>
            <a:spLocks noGrp="1"/>
          </p:cNvSpPr>
          <p:nvPr>
            <p:ph type="pic" sz="quarter" idx="19" hasCustomPrompt="1"/>
          </p:nvPr>
        </p:nvSpPr>
        <p:spPr bwMode="gray">
          <a:xfrm>
            <a:off x="6199808" y="3939365"/>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bwMode="black">
          <a:xfrm>
            <a:off x="8270023" y="393936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8DC79626-CE5A-4834-975C-E7305BA2E281}" type="datetime1">
              <a:rPr lang="en-US" smtClean="0"/>
              <a:t>10/15/2025</a:t>
            </a:fld>
            <a:endParaRPr lang="en-US" dirty="0"/>
          </a:p>
        </p:txBody>
      </p:sp>
      <p:sp>
        <p:nvSpPr>
          <p:cNvPr id="2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9368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4" y="167477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1674776"/>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3" name="Picture Placeholder 2"/>
          <p:cNvSpPr>
            <a:spLocks noGrp="1"/>
          </p:cNvSpPr>
          <p:nvPr>
            <p:ph type="pic" sz="quarter" idx="14" hasCustomPrompt="1"/>
          </p:nvPr>
        </p:nvSpPr>
        <p:spPr bwMode="gray">
          <a:xfrm>
            <a:off x="806334" y="393936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bwMode="black">
          <a:xfrm>
            <a:off x="2876551" y="3939365"/>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8" y="167477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1674776"/>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8" name="Picture Placeholder 2"/>
          <p:cNvSpPr>
            <a:spLocks noGrp="1"/>
          </p:cNvSpPr>
          <p:nvPr>
            <p:ph type="pic" sz="quarter" idx="19" hasCustomPrompt="1"/>
          </p:nvPr>
        </p:nvSpPr>
        <p:spPr bwMode="gray">
          <a:xfrm>
            <a:off x="6199808" y="3939365"/>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bwMode="black">
          <a:xfrm>
            <a:off x="8270023" y="393936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bwMode="black"/>
        <p:txBody>
          <a:bodyPr/>
          <a:lstStyle/>
          <a:p>
            <a:fld id="{1815FB38-58F3-410A-8DA4-4B706967601F}"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70491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4"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8"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7F519661-29C3-4FE0-9FC3-375A85A42C46}"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99272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bwMode="gray">
          <a:xfrm>
            <a:off x="806334"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8" y="2800331"/>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10/15/2025</a:t>
            </a:fld>
            <a:endParaRPr lang="en-US" dirty="0"/>
          </a:p>
        </p:txBody>
      </p:sp>
      <p:sp>
        <p:nvSpPr>
          <p:cNvPr id="2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23219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265074748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55157650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Tree>
    <p:extLst>
      <p:ext uri="{BB962C8B-B14F-4D97-AF65-F5344CB8AC3E}">
        <p14:creationId xmlns:p14="http://schemas.microsoft.com/office/powerpoint/2010/main" val="202011376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3"/>
            <a:ext cx="8128000" cy="2966751"/>
          </a:xfrm>
        </p:spPr>
        <p:txBody>
          <a:bodyPr/>
          <a:lstStyle/>
          <a:p>
            <a:endParaRPr lang="en-US"/>
          </a:p>
        </p:txBody>
      </p:sp>
      <p:sp>
        <p:nvSpPr>
          <p:cNvPr id="8" name="Date Placeholder 4"/>
          <p:cNvSpPr>
            <a:spLocks noGrp="1"/>
          </p:cNvSpPr>
          <p:nvPr>
            <p:ph type="dt" sz="half" idx="11"/>
          </p:nvPr>
        </p:nvSpPr>
        <p:spPr bwMode="black">
          <a:xfrm>
            <a:off x="838202" y="6356354"/>
            <a:ext cx="1358591" cy="365125"/>
          </a:xfrm>
        </p:spPr>
        <p:txBody>
          <a:bodyPr/>
          <a:lstStyle/>
          <a:p>
            <a:fld id="{06B78D62-7A3F-4136-9CF2-CB03510DA06A}"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977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userDrawn="1"/>
        </p:nvSpPr>
        <p:spPr bwMode="auto">
          <a:xfrm>
            <a:off x="0" y="4773023"/>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pic>
        <p:nvPicPr>
          <p:cNvPr id="10" name="Picture 9"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809" y="5746873"/>
            <a:ext cx="3234329" cy="882089"/>
          </a:xfrm>
          <a:prstGeom prst="rect">
            <a:avLst/>
          </a:prstGeom>
        </p:spPr>
      </p:pic>
      <p:sp>
        <p:nvSpPr>
          <p:cNvPr id="9" name="Footer Placeholder 4"/>
          <p:cNvSpPr>
            <a:spLocks noGrp="1"/>
          </p:cNvSpPr>
          <p:nvPr>
            <p:ph type="ftr" sz="quarter" idx="3"/>
          </p:nvPr>
        </p:nvSpPr>
        <p:spPr bwMode="black">
          <a:xfrm>
            <a:off x="6253563" y="6138336"/>
            <a:ext cx="5587647" cy="365125"/>
          </a:xfrm>
          <a:prstGeom prst="rect">
            <a:avLst/>
          </a:prstGeom>
        </p:spPr>
        <p:txBody>
          <a:bodyPr anchor="b"/>
          <a:lstStyle>
            <a:lvl1pPr algn="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endParaRPr lang="en-US" dirty="0"/>
          </a:p>
        </p:txBody>
      </p:sp>
    </p:spTree>
    <p:extLst>
      <p:ext uri="{BB962C8B-B14F-4D97-AF65-F5344CB8AC3E}">
        <p14:creationId xmlns:p14="http://schemas.microsoft.com/office/powerpoint/2010/main" val="605502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3"/>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86221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9562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7"/>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2" y="6356354"/>
            <a:ext cx="1358591" cy="365125"/>
          </a:xfrm>
        </p:spPr>
        <p:txBody>
          <a:bodyPr/>
          <a:lstStyle/>
          <a:p>
            <a:fld id="{5CAE31FF-A086-40D5-909F-A9E138181237}"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56068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9"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8" y="3211517"/>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2" y="6356354"/>
            <a:ext cx="1358591" cy="365125"/>
          </a:xfrm>
        </p:spPr>
        <p:txBody>
          <a:bodyPr/>
          <a:lstStyle/>
          <a:p>
            <a:fld id="{5D76A200-3168-4D33-A718-3974884CE863}" type="datetime1">
              <a:rPr lang="en-US" smtClean="0"/>
              <a:t>10/15/2025</a:t>
            </a:fld>
            <a:endParaRPr lang="en-US" dirty="0"/>
          </a:p>
        </p:txBody>
      </p:sp>
      <p:sp>
        <p:nvSpPr>
          <p:cNvPr id="7"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4" y="6356354"/>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08404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7"/>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18054863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9" y="691886"/>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18917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9"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8" y="3211517"/>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9"/>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90"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300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7"/>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9"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5"/>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20198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1"/>
          <p:cNvSpPr>
            <a:spLocks noGrp="1"/>
          </p:cNvSpPr>
          <p:nvPr>
            <p:ph type="title" hasCustomPrompt="1"/>
          </p:nvPr>
        </p:nvSpPr>
        <p:spPr bwMode="black">
          <a:xfrm>
            <a:off x="1387736" y="1438511"/>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20"/>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067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itle 1"/>
          <p:cNvSpPr>
            <a:spLocks noGrp="1"/>
          </p:cNvSpPr>
          <p:nvPr>
            <p:ph type="title" hasCustomPrompt="1"/>
          </p:nvPr>
        </p:nvSpPr>
        <p:spPr bwMode="black">
          <a:xfrm>
            <a:off x="1387736" y="1438511"/>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20"/>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2" y="6356354"/>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18" name="Footer Placeholder 4"/>
          <p:cNvSpPr>
            <a:spLocks noGrp="1"/>
          </p:cNvSpPr>
          <p:nvPr>
            <p:ph type="ftr" sz="quarter" idx="3"/>
          </p:nvPr>
        </p:nvSpPr>
        <p:spPr bwMode="white">
          <a:xfrm>
            <a:off x="3302179" y="6356353"/>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4" y="6356354"/>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6683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9"/>
            <a:ext cx="10515600" cy="4841875"/>
          </a:xfrm>
        </p:spPr>
        <p:txBody>
          <a:bodyPr/>
          <a:lstStyle/>
          <a:p>
            <a:endParaRPr lang="en-US"/>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44415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Tree>
    <p:extLst>
      <p:ext uri="{BB962C8B-B14F-4D97-AF65-F5344CB8AC3E}">
        <p14:creationId xmlns:p14="http://schemas.microsoft.com/office/powerpoint/2010/main" val="119004477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720399"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8"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67953068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a:p>
        </p:txBody>
      </p:sp>
      <p:sp>
        <p:nvSpPr>
          <p:cNvPr id="2" name="Title 1"/>
          <p:cNvSpPr>
            <a:spLocks noGrp="1"/>
          </p:cNvSpPr>
          <p:nvPr>
            <p:ph type="title" hasCustomPrompt="1"/>
          </p:nvPr>
        </p:nvSpPr>
        <p:spPr bwMode="auto">
          <a:xfrm>
            <a:off x="2299477"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135975611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703"/>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1235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703"/>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22988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703"/>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8924237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7"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Tree>
    <p:extLst>
      <p:ext uri="{BB962C8B-B14F-4D97-AF65-F5344CB8AC3E}">
        <p14:creationId xmlns:p14="http://schemas.microsoft.com/office/powerpoint/2010/main" val="239778073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7"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62046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7"/>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273970" y="390287"/>
            <a:ext cx="3234329" cy="882089"/>
          </a:xfrm>
          <a:prstGeom prst="rect">
            <a:avLst/>
          </a:prstGeom>
        </p:spPr>
      </p:pic>
    </p:spTree>
    <p:extLst>
      <p:ext uri="{BB962C8B-B14F-4D97-AF65-F5344CB8AC3E}">
        <p14:creationId xmlns:p14="http://schemas.microsoft.com/office/powerpoint/2010/main" val="2183693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8" y="390287"/>
            <a:ext cx="3234329" cy="882089"/>
          </a:xfrm>
          <a:prstGeom prst="rect">
            <a:avLst/>
          </a:prstGeom>
        </p:spPr>
      </p:pic>
    </p:spTree>
    <p:extLst>
      <p:ext uri="{BB962C8B-B14F-4D97-AF65-F5344CB8AC3E}">
        <p14:creationId xmlns:p14="http://schemas.microsoft.com/office/powerpoint/2010/main" val="144032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8"/>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userDrawn="1"/>
        </p:nvSpPr>
        <p:spPr bwMode="auto">
          <a:xfrm>
            <a:off x="0" y="5387790"/>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9"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10/15/2025</a:t>
            </a:fld>
            <a:endParaRPr lang="en-US" dirty="0"/>
          </a:p>
        </p:txBody>
      </p:sp>
      <p:sp>
        <p:nvSpPr>
          <p:cNvPr id="9"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Board of Water and Soild Resources Logo&#10;"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8" y="484413"/>
            <a:ext cx="3234329" cy="882089"/>
          </a:xfrm>
          <a:prstGeom prst="rect">
            <a:avLst/>
          </a:prstGeom>
        </p:spPr>
      </p:pic>
    </p:spTree>
    <p:extLst>
      <p:ext uri="{BB962C8B-B14F-4D97-AF65-F5344CB8AC3E}">
        <p14:creationId xmlns:p14="http://schemas.microsoft.com/office/powerpoint/2010/main" val="347793483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30"/>
            <a:ext cx="10363200" cy="14700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R="0" lvl="1" algn="ctr" rtl="0">
              <a:lnSpc>
                <a:spcPct val="100000"/>
              </a:lnSpc>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19" name="Shape 19"/>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0" name="Shape 20"/>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92965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body" idx="1"/>
          </p:nvPr>
        </p:nvSpPr>
        <p:spPr>
          <a:xfrm>
            <a:off x="609600" y="1600205"/>
            <a:ext cx="5384800" cy="4525963"/>
          </a:xfrm>
          <a:prstGeom prst="rect">
            <a:avLst/>
          </a:prstGeom>
          <a:noFill/>
          <a:ln>
            <a:noFill/>
          </a:ln>
        </p:spPr>
        <p:txBody>
          <a:bodyPr spcFirstLastPara="1" wrap="square" lIns="91425" tIns="91425" rIns="91425" bIns="91425"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dirty="0"/>
          </a:p>
        </p:txBody>
      </p:sp>
      <p:sp>
        <p:nvSpPr>
          <p:cNvPr id="24" name="Shape 24"/>
          <p:cNvSpPr>
            <a:spLocks noGrp="1"/>
          </p:cNvSpPr>
          <p:nvPr>
            <p:ph type="clipArt" idx="2"/>
          </p:nvPr>
        </p:nvSpPr>
        <p:spPr>
          <a:xfrm>
            <a:off x="6197600" y="1600205"/>
            <a:ext cx="5384800" cy="4525963"/>
          </a:xfrm>
          <a:prstGeom prst="rect">
            <a:avLst/>
          </a:prstGeom>
          <a:noFill/>
          <a:ln>
            <a:noFill/>
          </a:ln>
        </p:spPr>
        <p:txBody>
          <a:bodyPr spcFirstLastPara="1" wrap="square" lIns="91425" tIns="91425" rIns="91425" bIns="91425" anchor="t" anchorCtr="0"/>
          <a:lstStyle>
            <a:lvl1pPr marR="0" lvl="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6" name="Shape 26"/>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27" name="Shape 27"/>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01110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274643"/>
            <a:ext cx="10972800" cy="5851525"/>
          </a:xfrm>
          <a:prstGeom prst="rect">
            <a:avLst/>
          </a:prstGeom>
          <a:noFill/>
          <a:ln>
            <a:noFill/>
          </a:ln>
        </p:spPr>
        <p:txBody>
          <a:bodyPr spcFirstLastPara="1" wrap="square" lIns="91425" tIns="91425" rIns="91425" bIns="91425"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5" name="Shape 35"/>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36" name="Shape 36"/>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49110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37"/>
        <p:cNvGrpSpPr/>
        <p:nvPr/>
      </p:nvGrpSpPr>
      <p:grpSpPr>
        <a:xfrm>
          <a:off x="0" y="0"/>
          <a:ext cx="0" cy="0"/>
          <a:chOff x="0" y="0"/>
          <a:chExt cx="0" cy="0"/>
        </a:xfrm>
      </p:grpSpPr>
      <p:sp>
        <p:nvSpPr>
          <p:cNvPr id="38" name="Shape 38"/>
          <p:cNvSpPr/>
          <p:nvPr/>
        </p:nvSpPr>
        <p:spPr>
          <a:xfrm>
            <a:off x="0" y="0"/>
            <a:ext cx="12192000" cy="6858000"/>
          </a:xfrm>
          <a:prstGeom prst="rect">
            <a:avLst/>
          </a:prstGeom>
          <a:solidFill>
            <a:schemeClr val="lt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39" name="Shape 39"/>
          <p:cNvSpPr txBox="1">
            <a:spLocks noGrp="1"/>
          </p:cNvSpPr>
          <p:nvPr>
            <p:ph type="body" idx="1"/>
          </p:nvPr>
        </p:nvSpPr>
        <p:spPr>
          <a:xfrm>
            <a:off x="1056133"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739867" y="3543367"/>
            <a:ext cx="2013200" cy="2205300"/>
          </a:xfrm>
          <a:prstGeom prst="rect">
            <a:avLst/>
          </a:prstGeom>
          <a:noFill/>
          <a:ln>
            <a:noFill/>
          </a:ln>
        </p:spPr>
        <p:txBody>
          <a:bodyPr spcFirstLastPara="1" wrap="square" lIns="91425" tIns="91425" rIns="91425" bIns="91425" anchor="t" anchorCtr="0"/>
          <a:lstStyle>
            <a:lvl1pPr marL="342900" marR="0" lvl="0" indent="-238125" algn="l" rtl="0">
              <a:lnSpc>
                <a:spcPct val="115000"/>
              </a:lnSpc>
              <a:spcBef>
                <a:spcPts val="480"/>
              </a:spcBef>
              <a:spcAft>
                <a:spcPts val="0"/>
              </a:spcAft>
              <a:buClr>
                <a:schemeClr val="dk2"/>
              </a:buClr>
              <a:buSzPts val="1400"/>
              <a:buFont typeface="Arial"/>
              <a:buChar char="•"/>
              <a:defRPr sz="1050" b="0" i="0" u="none" strike="noStrike" cap="none">
                <a:solidFill>
                  <a:schemeClr val="dk2"/>
                </a:solidFill>
                <a:latin typeface="Calibri"/>
                <a:ea typeface="Calibri"/>
                <a:cs typeface="Calibri"/>
                <a:sym typeface="Calibri"/>
              </a:defRPr>
            </a:lvl1pPr>
            <a:lvl2pPr marL="685800" marR="0" lvl="1"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2pPr>
            <a:lvl3pPr marL="1028700" marR="0" lvl="2"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3pPr>
            <a:lvl4pPr marL="1371600" marR="0" lvl="3"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4pPr>
            <a:lvl5pPr marL="1714500" marR="0" lvl="4"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5pPr>
            <a:lvl6pPr marL="2057400" marR="0" lvl="5"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6pPr>
            <a:lvl7pPr marL="2400300" marR="0" lvl="6"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7pPr>
            <a:lvl8pPr marL="2743200" marR="0" lvl="7" indent="-228600" algn="l" rtl="0">
              <a:lnSpc>
                <a:spcPct val="115000"/>
              </a:lnSpc>
              <a:spcBef>
                <a:spcPts val="1200"/>
              </a:spcBef>
              <a:spcAft>
                <a:spcPts val="0"/>
              </a:spcAft>
              <a:buClr>
                <a:schemeClr val="dk2"/>
              </a:buClr>
              <a:buSzPts val="1200"/>
              <a:buFont typeface="Arial"/>
              <a:buChar char="•"/>
              <a:defRPr sz="900" b="0" i="0" u="none" strike="noStrike" cap="none">
                <a:solidFill>
                  <a:schemeClr val="dk2"/>
                </a:solidFill>
                <a:latin typeface="Calibri"/>
                <a:ea typeface="Calibri"/>
                <a:cs typeface="Calibri"/>
                <a:sym typeface="Calibri"/>
              </a:defRPr>
            </a:lvl8pPr>
            <a:lvl9pPr marL="3086100" marR="0" lvl="8" indent="-228600" algn="l" rtl="0">
              <a:lnSpc>
                <a:spcPct val="115000"/>
              </a:lnSpc>
              <a:spcBef>
                <a:spcPts val="1200"/>
              </a:spcBef>
              <a:spcAft>
                <a:spcPts val="1200"/>
              </a:spcAft>
              <a:buClr>
                <a:schemeClr val="dk2"/>
              </a:buClr>
              <a:buSzPts val="1200"/>
              <a:buFont typeface="Arial"/>
              <a:buChar char="•"/>
              <a:defRPr sz="900" b="0" i="0" u="none" strike="noStrike" cap="none">
                <a:solidFill>
                  <a:schemeClr val="dk2"/>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11296611" y="6217622"/>
            <a:ext cx="7316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29904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09600" y="6356355"/>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58" name="Shape 58"/>
          <p:cNvSpPr txBox="1">
            <a:spLocks noGrp="1"/>
          </p:cNvSpPr>
          <p:nvPr>
            <p:ph type="ftr" idx="11"/>
          </p:nvPr>
        </p:nvSpPr>
        <p:spPr>
          <a:xfrm>
            <a:off x="4165600" y="6356355"/>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lang="en-US" dirty="0"/>
          </a:p>
        </p:txBody>
      </p:sp>
      <p:sp>
        <p:nvSpPr>
          <p:cNvPr id="59" name="Shape 59"/>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9898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79762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userDrawn="1"/>
        </p:nvSpPr>
        <p:spPr bwMode="auto">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06522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userDrawn="1"/>
        </p:nvSpPr>
        <p:spPr bwMode="auto">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10/15/2025</a:t>
            </a:fld>
            <a:endParaRPr lang="en-US" dirty="0"/>
          </a:p>
        </p:txBody>
      </p:sp>
      <p:sp>
        <p:nvSpPr>
          <p:cNvPr id="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Board of Water and Soil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3087527" y="1237862"/>
            <a:ext cx="6396957" cy="1744624"/>
          </a:xfrm>
          <a:prstGeom prst="rect">
            <a:avLst/>
          </a:prstGeom>
        </p:spPr>
      </p:pic>
    </p:spTree>
    <p:extLst>
      <p:ext uri="{BB962C8B-B14F-4D97-AF65-F5344CB8AC3E}">
        <p14:creationId xmlns:p14="http://schemas.microsoft.com/office/powerpoint/2010/main" val="2686824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userDrawn="1"/>
        </p:nvSpPr>
        <p:spPr bwMode="auto">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8"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pic>
        <p:nvPicPr>
          <p:cNvPr id="10" name="Picture 9" descr="Board of Water and Soild Resources Logo"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57808" y="5746871"/>
            <a:ext cx="3234329" cy="882089"/>
          </a:xfrm>
          <a:prstGeom prst="rect">
            <a:avLst/>
          </a:prstGeom>
        </p:spPr>
      </p:pic>
      <p:sp>
        <p:nvSpPr>
          <p:cNvPr id="9" name="Footer Placeholder 4"/>
          <p:cNvSpPr>
            <a:spLocks noGrp="1"/>
          </p:cNvSpPr>
          <p:nvPr>
            <p:ph type="ftr" sz="quarter" idx="3"/>
          </p:nvPr>
        </p:nvSpPr>
        <p:spPr bwMode="black">
          <a:xfrm>
            <a:off x="6253562" y="6138334"/>
            <a:ext cx="5587647" cy="365125"/>
          </a:xfrm>
          <a:prstGeom prst="rect">
            <a:avLst/>
          </a:prstGeom>
        </p:spPr>
        <p:txBody>
          <a:bodyPr anchor="b"/>
          <a:lstStyle>
            <a:lvl1pPr algn="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endParaRPr lang="en-US" dirty="0"/>
          </a:p>
        </p:txBody>
      </p:sp>
    </p:spTree>
    <p:extLst>
      <p:ext uri="{BB962C8B-B14F-4D97-AF65-F5344CB8AC3E}">
        <p14:creationId xmlns:p14="http://schemas.microsoft.com/office/powerpoint/2010/main" val="2932609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9"/>
            <a:ext cx="10515600" cy="4841875"/>
          </a:xfrm>
        </p:spPr>
        <p:txBody>
          <a:bodyPr/>
          <a:lstStyle/>
          <a:p>
            <a:endParaRPr lang="en-US"/>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273085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userDrawn="1"/>
        </p:nvSpPr>
        <p:spPr bwMode="auto">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2" name="Text Placeholder 10"/>
          <p:cNvSpPr>
            <a:spLocks noGrp="1"/>
          </p:cNvSpPr>
          <p:nvPr>
            <p:ph type="body" sz="quarter" idx="14" hasCustomPrompt="1"/>
          </p:nvPr>
        </p:nvSpPr>
        <p:spPr bwMode="black">
          <a:xfrm>
            <a:off x="2802468"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fld id="{A8CA1A9B-139F-4606-AD0A-F3253110DAE5}" type="datetime1">
              <a:rPr lang="en-US" smtClean="0"/>
              <a:t>10/15/2025</a:t>
            </a:fld>
            <a:endParaRPr lang="en-US" dirty="0"/>
          </a:p>
        </p:txBody>
      </p:sp>
      <p:sp>
        <p:nvSpPr>
          <p:cNvPr id="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descr="Board of Water and Soild Resources Logo&#10;" title="BWS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8399337" y="484413"/>
            <a:ext cx="3234329" cy="882089"/>
          </a:xfrm>
          <a:prstGeom prst="rect">
            <a:avLst/>
          </a:prstGeom>
        </p:spPr>
      </p:pic>
    </p:spTree>
    <p:extLst>
      <p:ext uri="{BB962C8B-B14F-4D97-AF65-F5344CB8AC3E}">
        <p14:creationId xmlns:p14="http://schemas.microsoft.com/office/powerpoint/2010/main" val="22625561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824D5D47-1752-4D84-8BFB-C2F71A34C932}" type="datetime1">
              <a:rPr lang="en-US" smtClean="0"/>
              <a:t>10/15/2025</a:t>
            </a:fld>
            <a:endParaRPr lang="en-US" dirty="0"/>
          </a:p>
        </p:txBody>
      </p:sp>
      <p:sp>
        <p:nvSpPr>
          <p:cNvPr id="10"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70507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824D5D47-1752-4D84-8BFB-C2F71A34C932}" type="datetime1">
              <a:rPr lang="en-US" smtClean="0"/>
              <a:t>10/15/2025</a:t>
            </a:fld>
            <a:endParaRPr lang="en-US" dirty="0"/>
          </a:p>
        </p:txBody>
      </p:sp>
      <p:sp>
        <p:nvSpPr>
          <p:cNvPr id="10"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50447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1768150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9880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55969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053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702326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black">
          <a:xfrm>
            <a:off x="838201" y="6356352"/>
            <a:ext cx="1358591" cy="365125"/>
          </a:xfrm>
        </p:spPr>
        <p:txBody>
          <a:bodyPr/>
          <a:lstStyle/>
          <a:p>
            <a:fld id="{66C283A4-7960-4BFD-B3A5-A2CC5BB2A473}" type="datetime1">
              <a:rPr lang="en-US" smtClean="0"/>
              <a:t>10/15/2025</a:t>
            </a:fld>
            <a:endParaRPr lang="en-US" dirty="0"/>
          </a:p>
        </p:txBody>
      </p:sp>
      <p:sp>
        <p:nvSpPr>
          <p:cNvPr id="7"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0458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23089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34178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2160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7C198DD1-C477-482D-A126-3FBDD1778E4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1560385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bwMode="gray">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29338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bwMode="gray">
          <a:xfrm>
            <a:off x="7653565" y="1364826"/>
            <a:ext cx="4538435"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10/15/2025</a:t>
            </a:fld>
            <a:endParaRPr lang="en-US" dirty="0"/>
          </a:p>
        </p:txBody>
      </p:sp>
      <p:sp>
        <p:nvSpPr>
          <p:cNvPr id="11"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66323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94279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bwMode="gray">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146922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795524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936DB2D6-5DF4-4264-A4A1-7D3EAF38D255}" type="datetime1">
              <a:rPr lang="en-US" smtClean="0"/>
              <a:t>10/15/2025</a:t>
            </a:fld>
            <a:endParaRPr lang="en-US" dirty="0"/>
          </a:p>
        </p:txBody>
      </p:sp>
      <p:sp>
        <p:nvSpPr>
          <p:cNvPr id="1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5994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bwMode="black">
          <a:xfrm>
            <a:off x="581720" y="4345148"/>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bwMode="black">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bwMode="black">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bwMode="black">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4B4EEDC6-36CA-4209-B482-2ED76AA0BF08}" type="datetime1">
              <a:rPr lang="en-US" smtClean="0"/>
              <a:t>10/15/2025</a:t>
            </a:fld>
            <a:endParaRPr lang="en-US" dirty="0"/>
          </a:p>
        </p:txBody>
      </p:sp>
      <p:sp>
        <p:nvSpPr>
          <p:cNvPr id="20"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43507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3" name="Picture Placeholder 2"/>
          <p:cNvSpPr>
            <a:spLocks noGrp="1"/>
          </p:cNvSpPr>
          <p:nvPr>
            <p:ph type="pic" sz="quarter" idx="14" hasCustomPrompt="1"/>
          </p:nvPr>
        </p:nvSpPr>
        <p:spPr bwMode="gray">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bwMode="black">
          <a:xfrm>
            <a:off x="2876551" y="3939363"/>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7" name="Picture Placeholder 2"/>
          <p:cNvSpPr>
            <a:spLocks noGrp="1"/>
          </p:cNvSpPr>
          <p:nvPr>
            <p:ph type="pic" sz="quarter" idx="19" hasCustomPrompt="1"/>
          </p:nvPr>
        </p:nvSpPr>
        <p:spPr bwMode="gray">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bwMode="black">
          <a:xfrm>
            <a:off x="8270023" y="3939362"/>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8DC79626-CE5A-4834-975C-E7305BA2E281}" type="datetime1">
              <a:rPr lang="en-US" smtClean="0"/>
              <a:t>10/15/2025</a:t>
            </a:fld>
            <a:endParaRPr lang="en-US" dirty="0"/>
          </a:p>
        </p:txBody>
      </p:sp>
      <p:sp>
        <p:nvSpPr>
          <p:cNvPr id="29"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67590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3"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3" name="Picture Placeholder 2"/>
          <p:cNvSpPr>
            <a:spLocks noGrp="1"/>
          </p:cNvSpPr>
          <p:nvPr>
            <p:ph type="pic" sz="quarter" idx="14" hasCustomPrompt="1"/>
          </p:nvPr>
        </p:nvSpPr>
        <p:spPr bwMode="gray">
          <a:xfrm>
            <a:off x="806333"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bwMode="black">
          <a:xfrm>
            <a:off x="2876551" y="3939363"/>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6"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8" name="Picture Placeholder 2"/>
          <p:cNvSpPr>
            <a:spLocks noGrp="1"/>
          </p:cNvSpPr>
          <p:nvPr>
            <p:ph type="pic" sz="quarter" idx="19" hasCustomPrompt="1"/>
          </p:nvPr>
        </p:nvSpPr>
        <p:spPr bwMode="gray">
          <a:xfrm>
            <a:off x="6199806"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bwMode="black">
          <a:xfrm>
            <a:off x="8270023" y="3939362"/>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bwMode="black"/>
        <p:txBody>
          <a:bodyPr/>
          <a:lstStyle/>
          <a:p>
            <a:fld id="{1815FB38-58F3-410A-8DA4-4B706967601F}" type="datetime1">
              <a:rPr lang="en-US" smtClean="0"/>
              <a:t>10/15/2025</a:t>
            </a:fld>
            <a:endParaRPr lang="en-US" dirty="0"/>
          </a:p>
        </p:txBody>
      </p:sp>
      <p:sp>
        <p:nvSpPr>
          <p:cNvPr id="20"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8380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bwMode="gray">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bwMode="black">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25" name="Picture Placeholder 2"/>
          <p:cNvSpPr>
            <a:spLocks noGrp="1"/>
          </p:cNvSpPr>
          <p:nvPr>
            <p:ph type="pic" sz="quarter" idx="17" hasCustomPrompt="1"/>
          </p:nvPr>
        </p:nvSpPr>
        <p:spPr bwMode="gray">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bwMode="black">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bwMode="black"/>
        <p:txBody>
          <a:bodyPr/>
          <a:lstStyle/>
          <a:p>
            <a:fld id="{7F519661-29C3-4FE0-9FC3-375A85A42C46}" type="datetime1">
              <a:rPr lang="en-US" smtClean="0"/>
              <a:t>10/15/2025</a:t>
            </a:fld>
            <a:endParaRPr lang="en-US" dirty="0"/>
          </a:p>
        </p:txBody>
      </p:sp>
      <p:sp>
        <p:nvSpPr>
          <p:cNvPr id="20"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70877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bwMode="gray">
          <a:xfrm>
            <a:off x="806333"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bwMode="black">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16" name="Picture Placeholder 2"/>
          <p:cNvSpPr>
            <a:spLocks noGrp="1"/>
          </p:cNvSpPr>
          <p:nvPr>
            <p:ph type="pic" sz="quarter" idx="17" hasCustomPrompt="1"/>
          </p:nvPr>
        </p:nvSpPr>
        <p:spPr bwMode="gray">
          <a:xfrm>
            <a:off x="6199806"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bwMode="black">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dirty="0"/>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10/15/2025</a:t>
            </a:fld>
            <a:endParaRPr lang="en-US" dirty="0"/>
          </a:p>
        </p:txBody>
      </p:sp>
      <p:sp>
        <p:nvSpPr>
          <p:cNvPr id="20"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5935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29535697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bwMode="black"/>
        <p:txBody>
          <a:bodyPr/>
          <a:lstStyle/>
          <a:p>
            <a:fld id="{9A198C9B-0587-4A1E-9E03-E4C9FE222F08}"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306236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Tree>
    <p:extLst>
      <p:ext uri="{BB962C8B-B14F-4D97-AF65-F5344CB8AC3E}">
        <p14:creationId xmlns:p14="http://schemas.microsoft.com/office/powerpoint/2010/main" val="112597510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4"/>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Tree>
    <p:extLst>
      <p:ext uri="{BB962C8B-B14F-4D97-AF65-F5344CB8AC3E}">
        <p14:creationId xmlns:p14="http://schemas.microsoft.com/office/powerpoint/2010/main" val="42179334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3"/>
            <a:ext cx="8128000" cy="2966751"/>
          </a:xfrm>
        </p:spPr>
        <p:txBody>
          <a:bodyPr/>
          <a:lstStyle/>
          <a:p>
            <a:endParaRPr lang="en-US"/>
          </a:p>
        </p:txBody>
      </p:sp>
      <p:sp>
        <p:nvSpPr>
          <p:cNvPr id="8" name="Date Placeholder 4"/>
          <p:cNvSpPr>
            <a:spLocks noGrp="1"/>
          </p:cNvSpPr>
          <p:nvPr>
            <p:ph type="dt" sz="half" idx="11"/>
          </p:nvPr>
        </p:nvSpPr>
        <p:spPr bwMode="black">
          <a:xfrm>
            <a:off x="838201" y="6356352"/>
            <a:ext cx="1358591" cy="365125"/>
          </a:xfrm>
        </p:spPr>
        <p:txBody>
          <a:bodyPr/>
          <a:lstStyle/>
          <a:p>
            <a:fld id="{06B78D62-7A3F-4136-9CF2-CB03510DA06A}" type="datetime1">
              <a:rPr lang="en-US" smtClean="0"/>
              <a:t>10/15/2025</a:t>
            </a:fld>
            <a:endParaRPr lang="en-US" dirty="0"/>
          </a:p>
        </p:txBody>
      </p:sp>
      <p:sp>
        <p:nvSpPr>
          <p:cNvPr id="7"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78942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3"/>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7249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F4B91AA0-3BA7-4036-A3DA-317C6C4FFA29}" type="datetime1">
              <a:rPr lang="en-US" smtClean="0"/>
              <a:t>10/15/2025</a:t>
            </a:fld>
            <a:endParaRPr lang="en-US" dirty="0"/>
          </a:p>
        </p:txBody>
      </p:sp>
      <p:sp>
        <p:nvSpPr>
          <p:cNvPr id="7"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825875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1" y="6356352"/>
            <a:ext cx="1358591" cy="365125"/>
          </a:xfrm>
        </p:spPr>
        <p:txBody>
          <a:bodyPr/>
          <a:lstStyle/>
          <a:p>
            <a:fld id="{5CAE31FF-A086-40D5-909F-A9E138181237}" type="datetime1">
              <a:rPr lang="en-US" smtClean="0"/>
              <a:t>10/15/2025</a:t>
            </a:fld>
            <a:endParaRPr lang="en-US" dirty="0"/>
          </a:p>
        </p:txBody>
      </p:sp>
      <p:sp>
        <p:nvSpPr>
          <p:cNvPr id="7"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88517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1" y="6356352"/>
            <a:ext cx="1358591" cy="365125"/>
          </a:xfrm>
        </p:spPr>
        <p:txBody>
          <a:bodyPr/>
          <a:lstStyle/>
          <a:p>
            <a:fld id="{5D76A200-3168-4D33-A718-3974884CE863}" type="datetime1">
              <a:rPr lang="en-US" smtClean="0"/>
              <a:t>10/15/2025</a:t>
            </a:fld>
            <a:endParaRPr lang="en-US" dirty="0"/>
          </a:p>
        </p:txBody>
      </p:sp>
      <p:sp>
        <p:nvSpPr>
          <p:cNvPr id="7"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45457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25099016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8" y="691884"/>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63403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3937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auto">
          <a:xfrm>
            <a:off x="6172200" y="1594628"/>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bwMode="black"/>
        <p:txBody>
          <a:bodyPr/>
          <a:lstStyle/>
          <a:p>
            <a:fld id="{5485A5BA-A5F9-4138-9E4B-FFD626F6437A}" type="datetime1">
              <a:rPr lang="en-US" smtClean="0"/>
              <a:t>10/15/2025</a:t>
            </a:fld>
            <a:endParaRPr lang="en-US" dirty="0"/>
          </a:p>
        </p:txBody>
      </p:sp>
      <p:sp>
        <p:nvSpPr>
          <p:cNvPr id="11"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96310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0619205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1"/>
          <p:cNvSpPr>
            <a:spLocks noGrp="1"/>
          </p:cNvSpPr>
          <p:nvPr>
            <p:ph type="title" hasCustomPrompt="1"/>
          </p:nvPr>
        </p:nvSpPr>
        <p:spPr bwMode="black">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9"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56365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itle 1"/>
          <p:cNvSpPr>
            <a:spLocks noGrp="1"/>
          </p:cNvSpPr>
          <p:nvPr>
            <p:ph type="title" hasCustomPrompt="1"/>
          </p:nvPr>
        </p:nvSpPr>
        <p:spPr bwMode="black">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1" y="6356352"/>
            <a:ext cx="1358591" cy="365125"/>
          </a:xfrm>
        </p:spPr>
        <p:txBody>
          <a:bodyPr/>
          <a:lstStyle>
            <a:lvl1pPr>
              <a:defRPr>
                <a:solidFill>
                  <a:schemeClr val="bg1"/>
                </a:solidFill>
              </a:defRPr>
            </a:lvl1pPr>
          </a:lstStyle>
          <a:p>
            <a:fld id="{276FB33B-BCEE-4E25-B97B-A564B0E1024B}" type="datetime1">
              <a:rPr lang="en-US" smtClean="0"/>
              <a:t>10/15/2025</a:t>
            </a:fld>
            <a:endParaRPr lang="en-US" dirty="0"/>
          </a:p>
        </p:txBody>
      </p:sp>
      <p:sp>
        <p:nvSpPr>
          <p:cNvPr id="18" name="Footer Placeholder 4"/>
          <p:cNvSpPr>
            <a:spLocks noGrp="1"/>
          </p:cNvSpPr>
          <p:nvPr>
            <p:ph type="ftr" sz="quarter" idx="3"/>
          </p:nvPr>
        </p:nvSpPr>
        <p:spPr bwMode="white">
          <a:xfrm>
            <a:off x="3302178" y="6356351"/>
            <a:ext cx="5587647" cy="365125"/>
          </a:xfrm>
          <a:prstGeom prst="rect">
            <a:avLst/>
          </a:prstGeom>
        </p:spPr>
        <p:txBody>
          <a:bodyPr anchor="ctr"/>
          <a:lstStyle>
            <a:lvl1pPr algn="ctr">
              <a:defRPr sz="9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354406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Tree>
    <p:extLst>
      <p:ext uri="{BB962C8B-B14F-4D97-AF65-F5344CB8AC3E}">
        <p14:creationId xmlns:p14="http://schemas.microsoft.com/office/powerpoint/2010/main" val="212650578"/>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720398"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7"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547304870"/>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endParaRPr lang="en-US"/>
          </a:p>
        </p:txBody>
      </p:sp>
      <p:sp>
        <p:nvSpPr>
          <p:cNvPr id="2" name="Title 1"/>
          <p:cNvSpPr>
            <a:spLocks noGrp="1"/>
          </p:cNvSpPr>
          <p:nvPr>
            <p:ph type="title" hasCustomPrompt="1"/>
          </p:nvPr>
        </p:nvSpPr>
        <p:spPr bwMode="auto">
          <a:xfrm>
            <a:off x="2299476"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1991175702"/>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707387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10/15/2025</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895677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10/15/2025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80665365"/>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endParaRPr lang="en-US" dirty="0"/>
          </a:p>
        </p:txBody>
      </p:sp>
      <p:sp>
        <p:nvSpPr>
          <p:cNvPr id="2" name="Title 1"/>
          <p:cNvSpPr>
            <a:spLocks noGrp="1"/>
          </p:cNvSpPr>
          <p:nvPr>
            <p:ph type="title" hasCustomPrompt="1"/>
          </p:nvPr>
        </p:nvSpPr>
        <p:spPr bwMode="auto">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Tree>
    <p:extLst>
      <p:ext uri="{BB962C8B-B14F-4D97-AF65-F5344CB8AC3E}">
        <p14:creationId xmlns:p14="http://schemas.microsoft.com/office/powerpoint/2010/main" val="41650198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51" Type="http://schemas.openxmlformats.org/officeDocument/2006/relationships/theme" Target="../theme/theme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 Type="http://schemas.openxmlformats.org/officeDocument/2006/relationships/slideLayout" Target="../slideLayouts/slideLayout109.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theme" Target="../theme/theme3.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slideLayout" Target="../slideLayouts/slideLayout210.xml"/><Relationship Id="rId55" Type="http://schemas.openxmlformats.org/officeDocument/2006/relationships/theme" Target="../theme/theme4.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3" Type="http://schemas.openxmlformats.org/officeDocument/2006/relationships/slideLayout" Target="../slideLayouts/slideLayout213.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slideLayout" Target="../slideLayouts/slideLayout212.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8" Type="http://schemas.openxmlformats.org/officeDocument/2006/relationships/slideLayout" Target="../slideLayouts/slideLayout168.xml"/><Relationship Id="rId51" Type="http://schemas.openxmlformats.org/officeDocument/2006/relationships/slideLayout" Target="../slideLayouts/slideLayout211.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54" Type="http://schemas.openxmlformats.org/officeDocument/2006/relationships/slideLayout" Target="../slideLayouts/slideLayout214.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068C556E-7101-4471-A958-3911E20944AB}" type="datetime1">
              <a:rPr lang="en-US" smtClean="0"/>
              <a:t>10/15/2025</a:t>
            </a:fld>
            <a:endParaRPr lang="en-US" dirty="0"/>
          </a:p>
        </p:txBody>
      </p:sp>
      <p:sp>
        <p:nvSpPr>
          <p:cNvPr id="12"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656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3" r:id="rId50"/>
    <p:sldLayoutId id="2147483724" r:id="rId51"/>
    <p:sldLayoutId id="2147483725" r:id="rId52"/>
    <p:sldLayoutId id="2147483726" r:id="rId53"/>
    <p:sldLayoutId id="2147483727" r:id="rId54"/>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068C556E-7101-4471-A958-3911E20944AB}" type="datetime1">
              <a:rPr lang="en-US" smtClean="0"/>
              <a:t>10/15/2025</a:t>
            </a:fld>
            <a:endParaRPr lang="en-US" dirty="0"/>
          </a:p>
        </p:txBody>
      </p:sp>
      <p:sp>
        <p:nvSpPr>
          <p:cNvPr id="12" name="Footer Placeholder 4"/>
          <p:cNvSpPr>
            <a:spLocks noGrp="1"/>
          </p:cNvSpPr>
          <p:nvPr>
            <p:ph type="ftr" sz="quarter" idx="3"/>
          </p:nvPr>
        </p:nvSpPr>
        <p:spPr bwMode="black">
          <a:xfrm>
            <a:off x="3302178" y="6356351"/>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0947523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 id="2147483900" r:id="rId32"/>
    <p:sldLayoutId id="2147483901" r:id="rId33"/>
    <p:sldLayoutId id="2147483902" r:id="rId34"/>
    <p:sldLayoutId id="2147483903"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 id="2147483918" r:id="rId5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black">
          <a:xfrm>
            <a:off x="838202" y="6356354"/>
            <a:ext cx="1358591" cy="365125"/>
          </a:xfrm>
          <a:prstGeom prst="rect">
            <a:avLst/>
          </a:prstGeom>
        </p:spPr>
        <p:txBody>
          <a:bodyPr vert="horz" lIns="91440" tIns="45720" rIns="91440" bIns="45720" rtlCol="0" anchor="ctr"/>
          <a:lstStyle>
            <a:lvl1pPr algn="l">
              <a:defRPr sz="900">
                <a:solidFill>
                  <a:schemeClr val="tx2"/>
                </a:solidFill>
              </a:defRPr>
            </a:lvl1pPr>
          </a:lstStyle>
          <a:p>
            <a:fld id="{068C556E-7101-4471-A958-3911E20944AB}" type="datetime1">
              <a:rPr lang="en-US" smtClean="0"/>
              <a:t>10/15/2025</a:t>
            </a:fld>
            <a:endParaRPr lang="en-US" dirty="0"/>
          </a:p>
        </p:txBody>
      </p:sp>
      <p:sp>
        <p:nvSpPr>
          <p:cNvPr id="12" name="Footer Placeholder 4"/>
          <p:cNvSpPr>
            <a:spLocks noGrp="1"/>
          </p:cNvSpPr>
          <p:nvPr>
            <p:ph type="ftr" sz="quarter" idx="3"/>
          </p:nvPr>
        </p:nvSpPr>
        <p:spPr bwMode="black">
          <a:xfrm>
            <a:off x="3302179" y="6356353"/>
            <a:ext cx="5587647" cy="365125"/>
          </a:xfrm>
          <a:prstGeom prst="rect">
            <a:avLst/>
          </a:prstGeom>
        </p:spPr>
        <p:txBody>
          <a:bodyPr anchor="ctr"/>
          <a:lstStyle>
            <a:lvl1pPr algn="ctr">
              <a:defRPr sz="9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4" y="6356354"/>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04229589"/>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70" r:id="rId50"/>
    <p:sldLayoutId id="2147483971" r:id="rId51"/>
    <p:sldLayoutId id="2147483972" r:id="rId52"/>
    <p:sldLayoutId id="2147483973" r:id="rId53"/>
    <p:sldLayoutId id="2147483974" r:id="rId54"/>
    <p:sldLayoutId id="2147483976" r:id="rId55"/>
    <p:sldLayoutId id="2147483977" r:id="rId56"/>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8ECB9F-DA35-ED26-C742-388B5A16683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5F4130-76F3-91C4-24CE-C41654C352A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B03DC92-6CFD-F90B-B916-506BADDAAF75}"/>
              </a:ext>
            </a:extLst>
          </p:cNvPr>
          <p:cNvSpPr>
            <a:spLocks noGrp="1"/>
          </p:cNvSpPr>
          <p:nvPr>
            <p:ph type="dt" sz="half" idx="2"/>
          </p:nvPr>
        </p:nvSpPr>
        <p:spPr bwMode="black">
          <a:xfrm>
            <a:off x="838200" y="6356350"/>
            <a:ext cx="1358900" cy="365125"/>
          </a:xfrm>
          <a:prstGeom prst="rect">
            <a:avLst/>
          </a:prstGeom>
        </p:spPr>
        <p:txBody>
          <a:bodyPr vert="horz" lIns="91440" tIns="45720" rIns="91440" bIns="45720" rtlCol="0" anchor="ctr"/>
          <a:lstStyle>
            <a:lvl1pPr algn="l">
              <a:defRPr sz="900">
                <a:solidFill>
                  <a:schemeClr val="tx2"/>
                </a:solidFill>
              </a:defRPr>
            </a:lvl1pPr>
          </a:lstStyle>
          <a:p>
            <a:pPr>
              <a:defRPr/>
            </a:pPr>
            <a:fld id="{6991D62A-80AA-4E4D-88F7-B50B72585762}" type="datetime1">
              <a:rPr lang="en-US"/>
              <a:pPr>
                <a:defRPr/>
              </a:pPr>
              <a:t>10/15/2025</a:t>
            </a:fld>
            <a:endParaRPr lang="en-US" dirty="0"/>
          </a:p>
        </p:txBody>
      </p:sp>
      <p:sp>
        <p:nvSpPr>
          <p:cNvPr id="12" name="Footer Placeholder 4">
            <a:extLst>
              <a:ext uri="{FF2B5EF4-FFF2-40B4-BE49-F238E27FC236}">
                <a16:creationId xmlns:a16="http://schemas.microsoft.com/office/drawing/2014/main" id="{A45F6CCB-0440-97E0-14E6-47CE2B6C2626}"/>
              </a:ext>
            </a:extLst>
          </p:cNvPr>
          <p:cNvSpPr>
            <a:spLocks noGrp="1"/>
          </p:cNvSpPr>
          <p:nvPr>
            <p:ph type="ftr" sz="quarter" idx="3"/>
          </p:nvPr>
        </p:nvSpPr>
        <p:spPr bwMode="black">
          <a:xfrm>
            <a:off x="3302000" y="6356350"/>
            <a:ext cx="5588000" cy="365125"/>
          </a:xfrm>
          <a:prstGeom prst="rect">
            <a:avLst/>
          </a:prstGeom>
        </p:spPr>
        <p:txBody>
          <a:bodyPr anchor="ctr"/>
          <a:lstStyle>
            <a:lvl1pPr algn="ctr">
              <a:defRPr sz="900">
                <a:solidFill>
                  <a:schemeClr val="tx2"/>
                </a:solidFill>
              </a:defRPr>
            </a:lvl1pPr>
          </a:lstStyle>
          <a:p>
            <a:pPr>
              <a:defRPr/>
            </a:pPr>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a:extLst>
              <a:ext uri="{FF2B5EF4-FFF2-40B4-BE49-F238E27FC236}">
                <a16:creationId xmlns:a16="http://schemas.microsoft.com/office/drawing/2014/main" id="{56B4CC06-C371-A1B6-6B2E-9EA58B904757}"/>
              </a:ext>
            </a:extLst>
          </p:cNvPr>
          <p:cNvSpPr>
            <a:spLocks noGrp="1"/>
          </p:cNvSpPr>
          <p:nvPr>
            <p:ph type="sldNum" sz="quarter" idx="4"/>
          </p:nvPr>
        </p:nvSpPr>
        <p:spPr bwMode="black">
          <a:xfrm>
            <a:off x="9891713" y="6356350"/>
            <a:ext cx="1462087" cy="365125"/>
          </a:xfrm>
          <a:prstGeom prst="rect">
            <a:avLst/>
          </a:prstGeom>
        </p:spPr>
        <p:txBody>
          <a:bodyPr vert="horz" lIns="91440" tIns="45720" rIns="91440" bIns="45720" rtlCol="0" anchor="ctr"/>
          <a:lstStyle>
            <a:lvl1pPr algn="r">
              <a:defRPr sz="900">
                <a:solidFill>
                  <a:schemeClr val="tx2"/>
                </a:solidFill>
              </a:defRPr>
            </a:lvl1pPr>
          </a:lstStyle>
          <a:p>
            <a:pPr>
              <a:defRPr/>
            </a:pPr>
            <a:fld id="{61DE473D-9CA9-4821-85AE-3186AD5270B3}" type="slidenum">
              <a:rPr lang="en-US"/>
              <a:pPr>
                <a:defRPr/>
              </a:pPr>
              <a:t>‹#›</a:t>
            </a:fld>
            <a:endParaRPr lang="en-US" dirty="0"/>
          </a:p>
        </p:txBody>
      </p:sp>
    </p:spTree>
    <p:extLst>
      <p:ext uri="{BB962C8B-B14F-4D97-AF65-F5344CB8AC3E}">
        <p14:creationId xmlns:p14="http://schemas.microsoft.com/office/powerpoint/2010/main" val="351771719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 id="2147484016" r:id="rId38"/>
    <p:sldLayoutId id="2147484017" r:id="rId39"/>
    <p:sldLayoutId id="2147484018" r:id="rId40"/>
    <p:sldLayoutId id="2147484019" r:id="rId41"/>
    <p:sldLayoutId id="2147484020" r:id="rId42"/>
    <p:sldLayoutId id="2147484021" r:id="rId43"/>
    <p:sldLayoutId id="2147484022" r:id="rId44"/>
    <p:sldLayoutId id="2147484023" r:id="rId45"/>
    <p:sldLayoutId id="2147484024" r:id="rId46"/>
    <p:sldLayoutId id="2147484025" r:id="rId47"/>
    <p:sldLayoutId id="2147484026" r:id="rId48"/>
    <p:sldLayoutId id="2147484027" r:id="rId49"/>
    <p:sldLayoutId id="2147484028" r:id="rId50"/>
    <p:sldLayoutId id="2147484029" r:id="rId51"/>
    <p:sldLayoutId id="2147484030" r:id="rId52"/>
    <p:sldLayoutId id="2147484031" r:id="rId53"/>
    <p:sldLayoutId id="2147484032" r:id="rId54"/>
  </p:sldLayoutIdLst>
  <p:hf hdr="0"/>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panose="020F05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panose="020F05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panose="020F05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panose="020F05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panose="020F05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panose="020F05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panose="020F05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panose="020F0502020204030204" pitchFamily="34" charset="0"/>
        </a:defRPr>
      </a:lvl9pPr>
    </p:titleStyle>
    <p:bodyStyle>
      <a:lvl1pPr marL="169863" indent="-169863" algn="l" defTabSz="684213" rtl="0" eaLnBrk="0" fontAlgn="base" hangingPunct="0">
        <a:spcBef>
          <a:spcPts val="750"/>
        </a:spcBef>
        <a:spcAft>
          <a:spcPts val="750"/>
        </a:spcAft>
        <a:buClr>
          <a:schemeClr val="accent1"/>
        </a:buClr>
        <a:buFont typeface="Arial" panose="020B0604020202020204" pitchFamily="34" charset="0"/>
        <a:buChar char="•"/>
        <a:defRPr kern="1200">
          <a:solidFill>
            <a:schemeClr val="tx1"/>
          </a:solidFill>
          <a:latin typeface="+mn-lt"/>
          <a:ea typeface="+mn-ea"/>
          <a:cs typeface="+mn-cs"/>
        </a:defRPr>
      </a:lvl1pPr>
      <a:lvl2pPr marL="512763" indent="-169863" algn="l" defTabSz="684213" rtl="0" eaLnBrk="0" fontAlgn="base" hangingPunct="0">
        <a:spcBef>
          <a:spcPts val="375"/>
        </a:spcBef>
        <a:spcAft>
          <a:spcPts val="750"/>
        </a:spcAft>
        <a:buClr>
          <a:schemeClr val="accent1"/>
        </a:buClr>
        <a:buFont typeface="Arial" panose="020B0604020202020204" pitchFamily="34" charset="0"/>
        <a:buChar char="•"/>
        <a:defRPr sz="1500" kern="1200">
          <a:solidFill>
            <a:schemeClr val="tx1"/>
          </a:solidFill>
          <a:latin typeface="+mn-lt"/>
          <a:ea typeface="+mn-ea"/>
          <a:cs typeface="+mn-cs"/>
        </a:defRPr>
      </a:lvl2pPr>
      <a:lvl3pPr marL="855663" indent="-169863" algn="l" defTabSz="684213" rtl="0" eaLnBrk="0" fontAlgn="base" hangingPunct="0">
        <a:spcBef>
          <a:spcPts val="375"/>
        </a:spcBef>
        <a:spcAft>
          <a:spcPts val="750"/>
        </a:spcAft>
        <a:buClr>
          <a:schemeClr val="accent1"/>
        </a:buClr>
        <a:buFont typeface="Arial" panose="020B0604020202020204" pitchFamily="34" charset="0"/>
        <a:buChar char="•"/>
        <a:defRPr sz="1200" kern="1200">
          <a:solidFill>
            <a:schemeClr val="tx1"/>
          </a:solidFill>
          <a:latin typeface="+mn-lt"/>
          <a:ea typeface="+mn-ea"/>
          <a:cs typeface="+mn-cs"/>
        </a:defRPr>
      </a:lvl3pPr>
      <a:lvl4pPr marL="1198563" indent="-169863" algn="l" defTabSz="684213" rtl="0" eaLnBrk="0" fontAlgn="base" hangingPunct="0">
        <a:spcBef>
          <a:spcPts val="375"/>
        </a:spcBef>
        <a:spcAft>
          <a:spcPts val="75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541463" indent="-169863" algn="l" defTabSz="684213" rtl="0" eaLnBrk="0" fontAlgn="base" hangingPunct="0">
        <a:spcBef>
          <a:spcPts val="375"/>
        </a:spcBef>
        <a:spcAft>
          <a:spcPts val="750"/>
        </a:spcAft>
        <a:buClr>
          <a:schemeClr val="accent1"/>
        </a:buClr>
        <a:buFont typeface="Arial" panose="020B0604020202020204" pitchFamily="34" charset="0"/>
        <a:buChar char="•"/>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68.xml"/><Relationship Id="rId5" Type="http://schemas.openxmlformats.org/officeDocument/2006/relationships/image" Target="../media/image37.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68.xml"/><Relationship Id="rId5" Type="http://schemas.openxmlformats.org/officeDocument/2006/relationships/image" Target="../media/image12.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6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1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of flowers&#10;&#10;Description automatically generated with low confidence">
            <a:extLst>
              <a:ext uri="{FF2B5EF4-FFF2-40B4-BE49-F238E27FC236}">
                <a16:creationId xmlns:a16="http://schemas.microsoft.com/office/drawing/2014/main" id="{7D797398-3D9A-45B0-975B-D86034A3D3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144"/>
          <a:stretch/>
        </p:blipFill>
        <p:spPr>
          <a:xfrm>
            <a:off x="4" y="-707013"/>
            <a:ext cx="12192000" cy="6230937"/>
          </a:xfrm>
          <a:prstGeom prst="rect">
            <a:avLst/>
          </a:prstGeom>
        </p:spPr>
      </p:pic>
      <p:sp>
        <p:nvSpPr>
          <p:cNvPr id="2" name="Title 1">
            <a:extLst>
              <a:ext uri="{FF2B5EF4-FFF2-40B4-BE49-F238E27FC236}">
                <a16:creationId xmlns:a16="http://schemas.microsoft.com/office/drawing/2014/main" id="{5CD054AA-D170-4325-BD83-9882C4CD1F6A}"/>
              </a:ext>
            </a:extLst>
          </p:cNvPr>
          <p:cNvSpPr>
            <a:spLocks noGrp="1"/>
          </p:cNvSpPr>
          <p:nvPr>
            <p:ph type="ctrTitle"/>
          </p:nvPr>
        </p:nvSpPr>
        <p:spPr>
          <a:xfrm>
            <a:off x="0" y="4040188"/>
            <a:ext cx="12192000" cy="1497012"/>
          </a:xfrm>
        </p:spPr>
        <p:txBody>
          <a:bodyPr rtlCol="0">
            <a:normAutofit fontScale="90000"/>
          </a:bodyPr>
          <a:lstStyle/>
          <a:p>
            <a:pPr defTabSz="685783">
              <a:defRPr/>
            </a:pPr>
            <a:br>
              <a:rPr lang="en-US" sz="4400" dirty="0">
                <a:solidFill>
                  <a:srgbClr val="FFC000"/>
                </a:solidFill>
              </a:rPr>
            </a:br>
            <a:br>
              <a:rPr lang="en-US" sz="4000" dirty="0">
                <a:solidFill>
                  <a:srgbClr val="FFC000"/>
                </a:solidFill>
                <a:latin typeface="+mn-lt"/>
              </a:rPr>
            </a:br>
            <a:r>
              <a:rPr lang="en-US" sz="4000" dirty="0">
                <a:latin typeface="+mn-lt"/>
              </a:rPr>
              <a:t>BWSR’s Living </a:t>
            </a:r>
            <a:r>
              <a:rPr lang="en-US" sz="4000">
                <a:latin typeface="+mn-lt"/>
              </a:rPr>
              <a:t>Landscape Initiative</a:t>
            </a:r>
            <a:br>
              <a:rPr lang="en-US" sz="4000" dirty="0">
                <a:solidFill>
                  <a:srgbClr val="FFC000"/>
                </a:solidFill>
                <a:latin typeface="+mn-lt"/>
              </a:rPr>
            </a:br>
            <a:br>
              <a:rPr lang="en-US" sz="3200" dirty="0">
                <a:latin typeface="+mn-lt"/>
              </a:rPr>
            </a:br>
            <a:br>
              <a:rPr lang="en-US" sz="1800" dirty="0">
                <a:solidFill>
                  <a:srgbClr val="FFC000"/>
                </a:solidFill>
              </a:rPr>
            </a:br>
            <a:br>
              <a:rPr lang="en-US" sz="1800" dirty="0">
                <a:solidFill>
                  <a:srgbClr val="FFC000"/>
                </a:solidFill>
              </a:rPr>
            </a:br>
            <a:endParaRPr lang="en-US" dirty="0">
              <a:solidFill>
                <a:srgbClr val="FFC000"/>
              </a:solidFill>
            </a:endParaRPr>
          </a:p>
        </p:txBody>
      </p:sp>
      <p:sp>
        <p:nvSpPr>
          <p:cNvPr id="3" name="TextBox 2">
            <a:extLst>
              <a:ext uri="{FF2B5EF4-FFF2-40B4-BE49-F238E27FC236}">
                <a16:creationId xmlns:a16="http://schemas.microsoft.com/office/drawing/2014/main" id="{A944BD64-D537-44EC-AC21-278EBF28B0EB}"/>
              </a:ext>
            </a:extLst>
          </p:cNvPr>
          <p:cNvSpPr txBox="1"/>
          <p:nvPr/>
        </p:nvSpPr>
        <p:spPr>
          <a:xfrm>
            <a:off x="1524001" y="2711451"/>
            <a:ext cx="1801813" cy="3079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 name="Rectangle 4">
            <a:extLst>
              <a:ext uri="{FF2B5EF4-FFF2-40B4-BE49-F238E27FC236}">
                <a16:creationId xmlns:a16="http://schemas.microsoft.com/office/drawing/2014/main" id="{EFA3ED6D-7819-4DCA-9CBE-7FF689F30EC3}"/>
              </a:ext>
            </a:extLst>
          </p:cNvPr>
          <p:cNvSpPr/>
          <p:nvPr/>
        </p:nvSpPr>
        <p:spPr>
          <a:xfrm>
            <a:off x="4691743" y="5964208"/>
            <a:ext cx="6059488"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000000">
                    <a:lumMod val="95000"/>
                    <a:lumOff val="5000"/>
                  </a:srgbClr>
                </a:solidFill>
                <a:effectLst/>
                <a:uLnTx/>
                <a:uFillTx/>
                <a:latin typeface="Calibri"/>
                <a:ea typeface="+mn-ea"/>
                <a:cs typeface="Arial"/>
                <a:sym typeface="Arial"/>
              </a:rPr>
              <a:t>Jason Beckler, Ecological Science Conservationist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C8A553F-3EA3-4DAA-85AD-D2800762BE7B}"/>
              </a:ext>
            </a:extLst>
          </p:cNvPr>
          <p:cNvSpPr>
            <a:spLocks noGrp="1"/>
          </p:cNvSpPr>
          <p:nvPr>
            <p:ph type="title"/>
          </p:nvPr>
        </p:nvSpPr>
        <p:spPr>
          <a:xfrm>
            <a:off x="0" y="1"/>
            <a:ext cx="12192000" cy="1220943"/>
          </a:xfrm>
        </p:spPr>
        <p:txBody>
          <a:bodyPr>
            <a:normAutofit/>
          </a:bodyPr>
          <a:lstStyle/>
          <a:p>
            <a:pPr algn="ctr"/>
            <a:r>
              <a:rPr lang="en-US" sz="3600" dirty="0">
                <a:latin typeface="+mn-lt"/>
              </a:rPr>
              <a:t>Lawns to Legumes</a:t>
            </a:r>
            <a:br>
              <a:rPr lang="en-US" sz="3600" b="1" dirty="0">
                <a:latin typeface="+mn-lt"/>
              </a:rPr>
            </a:br>
            <a:r>
              <a:rPr lang="en-US" sz="3600" dirty="0">
                <a:latin typeface="+mn-lt"/>
              </a:rPr>
              <a:t>Individual Support</a:t>
            </a:r>
          </a:p>
        </p:txBody>
      </p:sp>
      <p:sp>
        <p:nvSpPr>
          <p:cNvPr id="9" name="Content Placeholder 1"/>
          <p:cNvSpPr>
            <a:spLocks noGrp="1"/>
          </p:cNvSpPr>
          <p:nvPr>
            <p:ph idx="4294967295"/>
          </p:nvPr>
        </p:nvSpPr>
        <p:spPr>
          <a:xfrm>
            <a:off x="1751564" y="1484256"/>
            <a:ext cx="9482328" cy="469008"/>
          </a:xfrm>
        </p:spPr>
        <p:txBody>
          <a:bodyPr>
            <a:noAutofit/>
          </a:bodyPr>
          <a:lstStyle/>
          <a:p>
            <a:pPr marL="342900" lvl="1" indent="0">
              <a:buNone/>
            </a:pPr>
            <a:r>
              <a:rPr lang="en-US" sz="2800" b="1" dirty="0"/>
              <a:t>The Blue Thumb Partnership is playing a key role for individual support </a:t>
            </a:r>
          </a:p>
          <a:p>
            <a:pPr lvl="1">
              <a:spcBef>
                <a:spcPts val="0"/>
              </a:spcBef>
              <a:spcAft>
                <a:spcPts val="0"/>
              </a:spcAft>
            </a:pPr>
            <a:r>
              <a:rPr lang="en-US" sz="2000" dirty="0"/>
              <a:t>Working with individual support recipients</a:t>
            </a:r>
          </a:p>
          <a:p>
            <a:pPr lvl="1">
              <a:spcBef>
                <a:spcPts val="0"/>
              </a:spcBef>
              <a:spcAft>
                <a:spcPts val="0"/>
              </a:spcAft>
            </a:pPr>
            <a:r>
              <a:rPr lang="en-US" sz="2000" dirty="0"/>
              <a:t>Coordinating Workshops </a:t>
            </a:r>
          </a:p>
          <a:p>
            <a:pPr lvl="1">
              <a:spcBef>
                <a:spcPts val="0"/>
              </a:spcBef>
              <a:spcAft>
                <a:spcPts val="0"/>
              </a:spcAft>
            </a:pPr>
            <a:r>
              <a:rPr lang="en-US" sz="2000" dirty="0"/>
              <a:t>Working with MCAD students</a:t>
            </a:r>
          </a:p>
          <a:p>
            <a:pPr lvl="1">
              <a:spcBef>
                <a:spcPts val="0"/>
              </a:spcBef>
              <a:spcAft>
                <a:spcPts val="0"/>
              </a:spcAft>
            </a:pPr>
            <a:r>
              <a:rPr lang="en-US" sz="2000" dirty="0"/>
              <a:t>Coordinating coaches</a:t>
            </a:r>
          </a:p>
          <a:p>
            <a:pPr marL="342900" lvl="1" indent="0">
              <a:spcBef>
                <a:spcPts val="0"/>
              </a:spcBef>
              <a:spcAft>
                <a:spcPts val="0"/>
              </a:spcAft>
              <a:buNone/>
            </a:pPr>
            <a:endParaRPr lang="en-US" sz="2000" dirty="0"/>
          </a:p>
        </p:txBody>
      </p:sp>
      <p:pic>
        <p:nvPicPr>
          <p:cNvPr id="11" name="Picture 15">
            <a:extLst>
              <a:ext uri="{FF2B5EF4-FFF2-40B4-BE49-F238E27FC236}">
                <a16:creationId xmlns:a16="http://schemas.microsoft.com/office/drawing/2014/main" id="{076222FC-969E-4193-8A50-B5364BA13AF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906" y="188754"/>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D5BCA82-B45C-4077-914F-48BA72E4FA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37"/>
          <a:stretch/>
        </p:blipFill>
        <p:spPr>
          <a:xfrm>
            <a:off x="3847469" y="4140281"/>
            <a:ext cx="3852044" cy="2466926"/>
          </a:xfrm>
          <a:prstGeom prst="rect">
            <a:avLst/>
          </a:prstGeom>
        </p:spPr>
      </p:pic>
    </p:spTree>
    <p:extLst>
      <p:ext uri="{BB962C8B-B14F-4D97-AF65-F5344CB8AC3E}">
        <p14:creationId xmlns:p14="http://schemas.microsoft.com/office/powerpoint/2010/main" val="226037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F0B4-0016-C3A9-30FF-8A3762DA6DE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AC512468-DD9E-98A0-BB8F-7C304842C116}"/>
              </a:ext>
            </a:extLst>
          </p:cNvPr>
          <p:cNvSpPr>
            <a:spLocks noGrp="1"/>
          </p:cNvSpPr>
          <p:nvPr>
            <p:ph type="title"/>
          </p:nvPr>
        </p:nvSpPr>
        <p:spPr>
          <a:xfrm>
            <a:off x="0" y="1"/>
            <a:ext cx="12192000" cy="1220943"/>
          </a:xfrm>
        </p:spPr>
        <p:txBody>
          <a:bodyPr>
            <a:normAutofit/>
          </a:bodyPr>
          <a:lstStyle/>
          <a:p>
            <a:pPr algn="ctr"/>
            <a:r>
              <a:rPr lang="en-US" sz="3600" dirty="0">
                <a:latin typeface="+mn-lt"/>
              </a:rPr>
              <a:t>Lawns to Legumes</a:t>
            </a:r>
            <a:br>
              <a:rPr lang="en-US" sz="3600" b="1" dirty="0">
                <a:latin typeface="+mn-lt"/>
              </a:rPr>
            </a:br>
            <a:r>
              <a:rPr lang="en-US" sz="3600" dirty="0">
                <a:latin typeface="+mn-lt"/>
              </a:rPr>
              <a:t>Individual Support</a:t>
            </a:r>
          </a:p>
        </p:txBody>
      </p:sp>
      <p:sp>
        <p:nvSpPr>
          <p:cNvPr id="9" name="Content Placeholder 1">
            <a:extLst>
              <a:ext uri="{FF2B5EF4-FFF2-40B4-BE49-F238E27FC236}">
                <a16:creationId xmlns:a16="http://schemas.microsoft.com/office/drawing/2014/main" id="{E40370B4-4DA6-1549-3686-5657548DA5BF}"/>
              </a:ext>
            </a:extLst>
          </p:cNvPr>
          <p:cNvSpPr>
            <a:spLocks noGrp="1"/>
          </p:cNvSpPr>
          <p:nvPr>
            <p:ph idx="4294967295"/>
          </p:nvPr>
        </p:nvSpPr>
        <p:spPr>
          <a:xfrm>
            <a:off x="575905" y="2161589"/>
            <a:ext cx="4446036" cy="2873255"/>
          </a:xfrm>
        </p:spPr>
        <p:txBody>
          <a:bodyPr>
            <a:noAutofit/>
          </a:bodyPr>
          <a:lstStyle/>
          <a:p>
            <a:pPr marL="342900" lvl="1" indent="0">
              <a:spcBef>
                <a:spcPts val="0"/>
              </a:spcBef>
              <a:spcAft>
                <a:spcPts val="0"/>
              </a:spcAft>
              <a:buNone/>
            </a:pPr>
            <a:r>
              <a:rPr kumimoji="0" lang="en-US" sz="3200" b="0" i="0" u="none" strike="noStrike" kern="1200" cap="none" spc="0" normalizeH="0" baseline="0" noProof="0" dirty="0">
                <a:ln>
                  <a:noFill/>
                </a:ln>
                <a:effectLst/>
                <a:uLnTx/>
                <a:uFillTx/>
                <a:latin typeface="Calibri"/>
                <a:ea typeface="+mj-ea"/>
                <a:cs typeface="+mj-cs"/>
              </a:rPr>
              <a:t>Spring 2024 Plating Grant Awards – 3000</a:t>
            </a:r>
            <a:br>
              <a:rPr kumimoji="0" lang="en-US" sz="3200" b="0" i="0" u="none" strike="noStrike" kern="1200" cap="none" spc="0" normalizeH="0" baseline="0" noProof="0" dirty="0">
                <a:ln>
                  <a:noFill/>
                </a:ln>
                <a:effectLst/>
                <a:uLnTx/>
                <a:uFillTx/>
                <a:latin typeface="Calibri"/>
                <a:ea typeface="+mj-ea"/>
                <a:cs typeface="+mj-cs"/>
              </a:rPr>
            </a:br>
            <a:br>
              <a:rPr kumimoji="0" lang="en-US" sz="3200" b="0" i="0" u="none" strike="noStrike" kern="1200" cap="none" spc="0" normalizeH="0" baseline="0" noProof="0" dirty="0">
                <a:ln>
                  <a:noFill/>
                </a:ln>
                <a:effectLst/>
                <a:uLnTx/>
                <a:uFillTx/>
                <a:latin typeface="Calibri"/>
                <a:ea typeface="+mj-ea"/>
                <a:cs typeface="+mj-cs"/>
              </a:rPr>
            </a:br>
            <a:r>
              <a:rPr kumimoji="0" lang="en-US" sz="3200" b="0" i="0" u="none" strike="noStrike" kern="1200" cap="none" spc="0" normalizeH="0" baseline="0" noProof="0" dirty="0">
                <a:ln>
                  <a:noFill/>
                </a:ln>
                <a:effectLst/>
                <a:uLnTx/>
                <a:uFillTx/>
                <a:latin typeface="Calibri"/>
                <a:ea typeface="+mj-ea"/>
                <a:cs typeface="+mj-cs"/>
              </a:rPr>
              <a:t>14,000 applicants</a:t>
            </a:r>
            <a:endParaRPr lang="en-US" sz="2000" dirty="0"/>
          </a:p>
        </p:txBody>
      </p:sp>
      <p:pic>
        <p:nvPicPr>
          <p:cNvPr id="11" name="Picture 15">
            <a:extLst>
              <a:ext uri="{FF2B5EF4-FFF2-40B4-BE49-F238E27FC236}">
                <a16:creationId xmlns:a16="http://schemas.microsoft.com/office/drawing/2014/main" id="{9E486136-AF40-B2EE-10C8-5097C0ACF2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906" y="188754"/>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C10E7F4-FA76-04FC-2ECB-C41F3E1D1D2D}"/>
              </a:ext>
            </a:extLst>
          </p:cNvPr>
          <p:cNvPicPr>
            <a:picLocks noChangeAspect="1"/>
          </p:cNvPicPr>
          <p:nvPr/>
        </p:nvPicPr>
        <p:blipFill>
          <a:blip r:embed="rId4"/>
          <a:stretch>
            <a:fillRect/>
          </a:stretch>
        </p:blipFill>
        <p:spPr>
          <a:xfrm>
            <a:off x="7170060" y="1310158"/>
            <a:ext cx="4230991" cy="5547841"/>
          </a:xfrm>
          <a:prstGeom prst="rect">
            <a:avLst/>
          </a:prstGeom>
        </p:spPr>
      </p:pic>
    </p:spTree>
    <p:extLst>
      <p:ext uri="{BB962C8B-B14F-4D97-AF65-F5344CB8AC3E}">
        <p14:creationId xmlns:p14="http://schemas.microsoft.com/office/powerpoint/2010/main" val="289477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99B8C-02EA-A7B6-ED3A-2C6A34CD8C34}"/>
              </a:ext>
            </a:extLst>
          </p:cNvPr>
          <p:cNvSpPr>
            <a:spLocks noGrp="1"/>
          </p:cNvSpPr>
          <p:nvPr>
            <p:ph type="title"/>
          </p:nvPr>
        </p:nvSpPr>
        <p:spPr>
          <a:xfrm>
            <a:off x="0" y="0"/>
            <a:ext cx="12192000" cy="1216025"/>
          </a:xfrm>
        </p:spPr>
        <p:txBody>
          <a:bodyPr rtlCol="0"/>
          <a:lstStyle/>
          <a:p>
            <a:pPr algn="ctr" defTabSz="685783" eaLnBrk="1" fontAlgn="auto" hangingPunct="1">
              <a:spcAft>
                <a:spcPts val="0"/>
              </a:spcAft>
              <a:defRPr/>
            </a:pPr>
            <a:r>
              <a:rPr lang="en-US" altLang="en-US" sz="3200" dirty="0">
                <a:latin typeface="+mn-lt"/>
                <a:cs typeface="Times New Roman" pitchFamily="18" charset="0"/>
              </a:rPr>
              <a:t>Habitat Friendly Utilities Program Goals</a:t>
            </a:r>
            <a:endParaRPr lang="en-US" sz="3200" dirty="0">
              <a:solidFill>
                <a:srgbClr val="FFC000"/>
              </a:solidFill>
              <a:latin typeface="+mn-lt"/>
            </a:endParaRPr>
          </a:p>
        </p:txBody>
      </p:sp>
      <p:sp>
        <p:nvSpPr>
          <p:cNvPr id="120835" name="Rectangle 8">
            <a:extLst>
              <a:ext uri="{FF2B5EF4-FFF2-40B4-BE49-F238E27FC236}">
                <a16:creationId xmlns:a16="http://schemas.microsoft.com/office/drawing/2014/main" id="{6F849706-F4D6-5121-886C-22B970A99D7F}"/>
              </a:ext>
            </a:extLst>
          </p:cNvPr>
          <p:cNvSpPr>
            <a:spLocks noChangeArrowheads="1"/>
          </p:cNvSpPr>
          <p:nvPr/>
        </p:nvSpPr>
        <p:spPr bwMode="auto">
          <a:xfrm>
            <a:off x="1689100" y="1243013"/>
            <a:ext cx="868362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defTabSz="685800">
              <a:spcBef>
                <a:spcPts val="750"/>
              </a:spcBef>
              <a:spcAft>
                <a:spcPts val="750"/>
              </a:spcAft>
              <a:buClr>
                <a:schemeClr val="accent1"/>
              </a:buClr>
              <a:buFont typeface="Arial" panose="020B0604020202020204" pitchFamily="34" charset="0"/>
              <a:buChar char="•"/>
              <a:defRPr>
                <a:solidFill>
                  <a:schemeClr val="tx1"/>
                </a:solidFill>
                <a:latin typeface="Calibri" panose="020F0502020204030204" pitchFamily="34" charset="0"/>
              </a:defRPr>
            </a:lvl1pPr>
            <a:lvl2pPr marL="742950" indent="-285750" defTabSz="685800">
              <a:spcBef>
                <a:spcPts val="375"/>
              </a:spcBef>
              <a:spcAft>
                <a:spcPts val="750"/>
              </a:spcAft>
              <a:buClr>
                <a:schemeClr val="accent1"/>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3pPr>
            <a:lvl4pPr marL="16002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4pPr>
            <a:lvl5pPr marL="20574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5pPr>
            <a:lvl6pPr marL="25146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6pPr>
            <a:lvl7pPr marL="29718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7pPr>
            <a:lvl8pPr marL="34290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8pPr>
            <a:lvl9pPr marL="38862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ctr"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003865"/>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p:txBody>
      </p:sp>
      <p:sp>
        <p:nvSpPr>
          <p:cNvPr id="12" name="Text Box 43">
            <a:extLst>
              <a:ext uri="{FF2B5EF4-FFF2-40B4-BE49-F238E27FC236}">
                <a16:creationId xmlns:a16="http://schemas.microsoft.com/office/drawing/2014/main" id="{0C947ACC-FC08-ADB7-4A5F-A9506AA40A47}"/>
              </a:ext>
            </a:extLst>
          </p:cNvPr>
          <p:cNvSpPr txBox="1">
            <a:spLocks noChangeArrowheads="1"/>
          </p:cNvSpPr>
          <p:nvPr/>
        </p:nvSpPr>
        <p:spPr bwMode="auto">
          <a:xfrm>
            <a:off x="620713" y="1719263"/>
            <a:ext cx="10045700" cy="2727325"/>
          </a:xfrm>
          <a:prstGeom prst="rect">
            <a:avLst/>
          </a:prstGeom>
          <a:noFill/>
          <a:ln>
            <a:noFill/>
          </a:ln>
        </p:spPr>
        <p:txBody>
          <a:bodyPr>
            <a:spAutoFit/>
          </a:bodyPr>
          <a:lstStyle>
            <a:lvl1pPr marL="342900" indent="-342900" eaLnBrk="0" hangingPunct="0">
              <a:spcBef>
                <a:spcPct val="20000"/>
              </a:spcBef>
              <a:buChar char="•"/>
              <a:defRPr sz="2400">
                <a:solidFill>
                  <a:schemeClr val="tx1"/>
                </a:solidFill>
                <a:latin typeface="Arial" charset="0"/>
                <a:ea typeface="ＭＳ Ｐゴシック" pitchFamily="34" charset="-128"/>
              </a:defRPr>
            </a:lvl1pPr>
            <a:lvl2pPr marL="800100" indent="-342900" eaLnBrk="0" hangingPunct="0">
              <a:spcBef>
                <a:spcPct val="20000"/>
              </a:spcBef>
              <a:buFont typeface="Wingdings" pitchFamily="2" charset="2"/>
              <a:buChar char="§"/>
              <a:defRPr sz="2800">
                <a:solidFill>
                  <a:schemeClr val="tx1"/>
                </a:solidFill>
                <a:latin typeface="Arial" charset="0"/>
                <a:ea typeface="ＭＳ Ｐゴシック" pitchFamily="34" charset="-128"/>
              </a:defRPr>
            </a:lvl2pPr>
            <a:lvl3pPr marL="1143000" indent="-228600" eaLnBrk="0" hangingPunct="0">
              <a:spcBef>
                <a:spcPct val="20000"/>
              </a:spcBef>
              <a:buFont typeface="Wingdings" pitchFamily="2" charset="2"/>
              <a:buChar char="§"/>
              <a:defRPr sz="2400">
                <a:solidFill>
                  <a:schemeClr val="tx1"/>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9pPr>
          </a:lstStyle>
          <a:p>
            <a:pPr marL="628635" marR="0" lvl="0" indent="-514338" algn="l" defTabSz="914400" rtl="0" eaLnBrk="1" fontAlgn="base" latinLnBrk="0" hangingPunct="1">
              <a:lnSpc>
                <a:spcPct val="100000"/>
              </a:lnSpc>
              <a:spcBef>
                <a:spcPct val="20000"/>
              </a:spcBef>
              <a:spcAft>
                <a:spcPct val="0"/>
              </a:spcAft>
              <a:buClrTx/>
              <a:buSzTx/>
              <a:buFont typeface="Arial" panose="020B0604020202020204" pitchFamily="34" charset="0"/>
              <a:buAutoNum type="arabicParenR"/>
              <a:tabLst/>
              <a:defRPr/>
            </a:pPr>
            <a:r>
              <a:rPr kumimoji="0" lang="en-US" altLang="en-US" sz="2800" b="0" i="0" u="none" strike="noStrike" kern="1200" cap="none" spc="0" normalizeH="0" baseline="0" noProof="0" dirty="0">
                <a:ln>
                  <a:noFill/>
                </a:ln>
                <a:solidFill>
                  <a:srgbClr val="003865">
                    <a:lumMod val="90000"/>
                    <a:lumOff val="10000"/>
                  </a:srgbClr>
                </a:solidFill>
                <a:effectLst/>
                <a:uLnTx/>
                <a:uFillTx/>
                <a:latin typeface="Calibri"/>
                <a:ea typeface="ＭＳ Ｐゴシック" pitchFamily="34" charset="-128"/>
                <a:cs typeface="+mn-cs"/>
              </a:rPr>
              <a:t>Promote conservation co-benefits </a:t>
            </a:r>
          </a:p>
          <a:p>
            <a:pPr marL="628635" marR="0" lvl="0" indent="-514338" algn="l" defTabSz="914400" rtl="0" eaLnBrk="1" fontAlgn="base" latinLnBrk="0" hangingPunct="1">
              <a:lnSpc>
                <a:spcPct val="100000"/>
              </a:lnSpc>
              <a:spcBef>
                <a:spcPct val="20000"/>
              </a:spcBef>
              <a:spcAft>
                <a:spcPct val="0"/>
              </a:spcAft>
              <a:buClrTx/>
              <a:buSzTx/>
              <a:buFont typeface="Arial" panose="020B0604020202020204" pitchFamily="34" charset="0"/>
              <a:buAutoNum type="arabicParenR"/>
              <a:tabLst/>
              <a:defRPr/>
            </a:pPr>
            <a:r>
              <a:rPr kumimoji="0" lang="en-US" altLang="en-US" sz="2800" b="0" i="0" u="none" strike="noStrike" kern="1200" cap="none" spc="0" normalizeH="0" baseline="0" noProof="0" dirty="0">
                <a:ln>
                  <a:noFill/>
                </a:ln>
                <a:solidFill>
                  <a:srgbClr val="003865">
                    <a:lumMod val="90000"/>
                    <a:lumOff val="10000"/>
                  </a:srgbClr>
                </a:solidFill>
                <a:effectLst/>
                <a:uLnTx/>
                <a:uFillTx/>
                <a:latin typeface="Calibri"/>
                <a:ea typeface="ＭＳ Ｐゴシック" pitchFamily="34" charset="-128"/>
                <a:cs typeface="+mn-cs"/>
              </a:rPr>
              <a:t>Collaborate with the larger conservation community to help ensure project success</a:t>
            </a:r>
          </a:p>
          <a:p>
            <a:pPr marL="628635" marR="0" lvl="0" indent="-514338" algn="l" defTabSz="914400" rtl="0" eaLnBrk="1" fontAlgn="base" latinLnBrk="0" hangingPunct="1">
              <a:lnSpc>
                <a:spcPct val="100000"/>
              </a:lnSpc>
              <a:spcBef>
                <a:spcPct val="20000"/>
              </a:spcBef>
              <a:spcAft>
                <a:spcPct val="0"/>
              </a:spcAft>
              <a:buClrTx/>
              <a:buSzTx/>
              <a:buFont typeface="Arial" panose="020B0604020202020204" pitchFamily="34" charset="0"/>
              <a:buAutoNum type="arabicParenR"/>
              <a:tabLst/>
              <a:defRPr/>
            </a:pPr>
            <a:r>
              <a:rPr kumimoji="0" lang="en-US" altLang="en-US" sz="2800" b="0" i="0" u="none" strike="noStrike" kern="1200" cap="none" spc="0" normalizeH="0" baseline="0" noProof="0" dirty="0">
                <a:ln>
                  <a:noFill/>
                </a:ln>
                <a:solidFill>
                  <a:srgbClr val="003865">
                    <a:lumMod val="90000"/>
                    <a:lumOff val="10000"/>
                  </a:srgbClr>
                </a:solidFill>
                <a:effectLst/>
                <a:uLnTx/>
                <a:uFillTx/>
                <a:latin typeface="Calibri"/>
                <a:ea typeface="ＭＳ Ｐゴシック" pitchFamily="34" charset="-128"/>
                <a:cs typeface="+mn-cs"/>
              </a:rPr>
              <a:t>Provide a standard and assessments to guide project success</a:t>
            </a:r>
          </a:p>
          <a:p>
            <a:pPr marL="342900" marR="0" lvl="0" indent="-34290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2400" b="0" i="0" u="none" strike="noStrike" kern="0" cap="none" spc="0" normalizeH="0" baseline="0" noProof="0" dirty="0">
              <a:ln>
                <a:noFill/>
              </a:ln>
              <a:solidFill>
                <a:srgbClr val="0070C0"/>
              </a:solidFill>
              <a:effectLst/>
              <a:uLnTx/>
              <a:uFillTx/>
              <a:latin typeface="Calibri"/>
              <a:ea typeface="ＭＳ Ｐゴシック" pitchFamily="34" charset="-128"/>
              <a:cs typeface="Times New Roman" pitchFamily="18" charset="0"/>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2400" b="0" i="0" u="none" strike="noStrike" kern="0" cap="none" spc="0" normalizeH="0" baseline="0" noProof="0" dirty="0">
              <a:ln>
                <a:noFill/>
              </a:ln>
              <a:solidFill>
                <a:srgbClr val="0070C0"/>
              </a:solidFill>
              <a:effectLst/>
              <a:uLnTx/>
              <a:uFillTx/>
              <a:latin typeface="Calibri"/>
              <a:ea typeface="ＭＳ Ｐゴシック" pitchFamily="34" charset="-128"/>
              <a:cs typeface="Times New Roman" pitchFamily="18" charset="0"/>
              <a:sym typeface="Arial"/>
            </a:endParaRPr>
          </a:p>
        </p:txBody>
      </p:sp>
      <p:pic>
        <p:nvPicPr>
          <p:cNvPr id="120837" name="Picture 5" descr="A picture containing sky, outdoor, outdoor object, pylon&#10;&#10;Description automatically generated">
            <a:extLst>
              <a:ext uri="{FF2B5EF4-FFF2-40B4-BE49-F238E27FC236}">
                <a16:creationId xmlns:a16="http://schemas.microsoft.com/office/drawing/2014/main" id="{D35E8608-F367-CFD9-EEC4-E4B7B2101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000"/>
          <a:stretch>
            <a:fillRect/>
          </a:stretch>
        </p:blipFill>
        <p:spPr bwMode="auto">
          <a:xfrm>
            <a:off x="1514475" y="3951288"/>
            <a:ext cx="36893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15">
            <a:extLst>
              <a:ext uri="{FF2B5EF4-FFF2-40B4-BE49-F238E27FC236}">
                <a16:creationId xmlns:a16="http://schemas.microsoft.com/office/drawing/2014/main" id="{6DD61444-3EA9-0F49-6F7A-194B1CB440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713" y="307975"/>
            <a:ext cx="596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3" descr="A car driving through a field of flowers&#10;&#10;Description automatically generated with low confidence">
            <a:extLst>
              <a:ext uri="{FF2B5EF4-FFF2-40B4-BE49-F238E27FC236}">
                <a16:creationId xmlns:a16="http://schemas.microsoft.com/office/drawing/2014/main" id="{9CA06747-3470-5279-0456-7545DB2B1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113" y="3968750"/>
            <a:ext cx="3459162"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Rochester Public Utilities</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033" y="333317"/>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descr="Map&#10;&#10;AI-generated content may be incorrect.">
            <a:extLst>
              <a:ext uri="{FF2B5EF4-FFF2-40B4-BE49-F238E27FC236}">
                <a16:creationId xmlns:a16="http://schemas.microsoft.com/office/drawing/2014/main" id="{A24C3459-B666-23AB-255C-7F91D1401034}"/>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172496" y="1240093"/>
            <a:ext cx="2581462" cy="5593168"/>
          </a:xfrm>
        </p:spPr>
      </p:pic>
      <p:sp>
        <p:nvSpPr>
          <p:cNvPr id="8" name="Picture Placeholder 7">
            <a:extLst>
              <a:ext uri="{FF2B5EF4-FFF2-40B4-BE49-F238E27FC236}">
                <a16:creationId xmlns:a16="http://schemas.microsoft.com/office/drawing/2014/main" id="{6FBDE619-EAD9-409F-EF95-3E757CC0A276}"/>
              </a:ext>
            </a:extLst>
          </p:cNvPr>
          <p:cNvSpPr>
            <a:spLocks noGrp="1"/>
          </p:cNvSpPr>
          <p:nvPr>
            <p:ph type="pic" sz="quarter" idx="13"/>
          </p:nvPr>
        </p:nvSpPr>
        <p:spPr/>
        <p:txBody>
          <a:bodyPr/>
          <a:lstStyle/>
          <a:p>
            <a:r>
              <a:rPr lang="en-US" sz="2400" dirty="0">
                <a:solidFill>
                  <a:schemeClr val="tx1"/>
                </a:solidFill>
              </a:rPr>
              <a:t>RPU Pilot Site Ranking Criteria</a:t>
            </a:r>
          </a:p>
          <a:p>
            <a:pPr lvl="1"/>
            <a:r>
              <a:rPr lang="en-US" sz="1800" dirty="0"/>
              <a:t>Year-round access </a:t>
            </a:r>
          </a:p>
          <a:p>
            <a:pPr lvl="1"/>
            <a:r>
              <a:rPr lang="en-US" sz="1800" dirty="0"/>
              <a:t>Recent woody vegetation removal – clean site</a:t>
            </a:r>
          </a:p>
          <a:p>
            <a:pPr lvl="1"/>
            <a:r>
              <a:rPr lang="en-US" sz="1800" dirty="0"/>
              <a:t>Riperian – water quality improvements</a:t>
            </a:r>
          </a:p>
          <a:p>
            <a:pPr lvl="1"/>
            <a:r>
              <a:rPr lang="en-US" sz="1800" dirty="0"/>
              <a:t>Public access</a:t>
            </a:r>
          </a:p>
          <a:p>
            <a:pPr lvl="1"/>
            <a:r>
              <a:rPr lang="en-US" sz="1800" dirty="0"/>
              <a:t>Land outside of the ROW owned by the City of Rochester</a:t>
            </a:r>
          </a:p>
          <a:p>
            <a:pPr lvl="1"/>
            <a:endParaRPr lang="en-US" sz="1300" dirty="0"/>
          </a:p>
          <a:p>
            <a:pPr lvl="2"/>
            <a:endParaRPr lang="en-US" dirty="0"/>
          </a:p>
        </p:txBody>
      </p:sp>
      <p:pic>
        <p:nvPicPr>
          <p:cNvPr id="10" name="Picture 9" descr="Map&#10;&#10;AI-generated content may be incorrect.">
            <a:extLst>
              <a:ext uri="{FF2B5EF4-FFF2-40B4-BE49-F238E27FC236}">
                <a16:creationId xmlns:a16="http://schemas.microsoft.com/office/drawing/2014/main" id="{CD124BD1-1B39-0FE6-6606-0F1FD3581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705" y="1211732"/>
            <a:ext cx="2581462" cy="5593168"/>
          </a:xfrm>
          <a:prstGeom prst="rect">
            <a:avLst/>
          </a:prstGeom>
        </p:spPr>
      </p:pic>
    </p:spTree>
    <p:extLst>
      <p:ext uri="{BB962C8B-B14F-4D97-AF65-F5344CB8AC3E}">
        <p14:creationId xmlns:p14="http://schemas.microsoft.com/office/powerpoint/2010/main" val="111267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Rochester Public Utilities</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033" y="333317"/>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9" descr="A picture containing tree, outdoor, nature, plant&#10;&#10;AI-generated content may be incorrect.">
            <a:extLst>
              <a:ext uri="{FF2B5EF4-FFF2-40B4-BE49-F238E27FC236}">
                <a16:creationId xmlns:a16="http://schemas.microsoft.com/office/drawing/2014/main" id="{06FED823-A6A8-358C-D081-0CA677A69D11}"/>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rot="5400000">
            <a:off x="-1229780" y="1968174"/>
            <a:ext cx="6051551" cy="4538663"/>
          </a:xfrm>
        </p:spPr>
      </p:pic>
      <p:pic>
        <p:nvPicPr>
          <p:cNvPr id="13" name="Picture 12" descr="A picture containing tree, outdoor, plant&#10;&#10;AI-generated content may be incorrect.">
            <a:extLst>
              <a:ext uri="{FF2B5EF4-FFF2-40B4-BE49-F238E27FC236}">
                <a16:creationId xmlns:a16="http://schemas.microsoft.com/office/drawing/2014/main" id="{5950B906-887B-FE6A-C18C-C3AF8A800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28902" y="2068980"/>
            <a:ext cx="6858000" cy="5143500"/>
          </a:xfrm>
          <a:prstGeom prst="rect">
            <a:avLst/>
          </a:prstGeom>
        </p:spPr>
      </p:pic>
      <p:pic>
        <p:nvPicPr>
          <p:cNvPr id="7" name="Picture Placeholder 6" descr="A picture containing tree, outdoor, plant&#10;&#10;AI-generated content may be incorrect.">
            <a:extLst>
              <a:ext uri="{FF2B5EF4-FFF2-40B4-BE49-F238E27FC236}">
                <a16:creationId xmlns:a16="http://schemas.microsoft.com/office/drawing/2014/main" id="{576759F2-5F16-E1E4-27F0-9CD1D00B035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2500" r="12500"/>
          <a:stretch>
            <a:fillRect/>
          </a:stretch>
        </p:blipFill>
        <p:spPr>
          <a:xfrm rot="5400000">
            <a:off x="2585141" y="1211730"/>
            <a:ext cx="4538662" cy="4538663"/>
          </a:xfrm>
        </p:spPr>
      </p:pic>
    </p:spTree>
    <p:extLst>
      <p:ext uri="{BB962C8B-B14F-4D97-AF65-F5344CB8AC3E}">
        <p14:creationId xmlns:p14="http://schemas.microsoft.com/office/powerpoint/2010/main" val="48842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8BA66FC-35FE-140A-0427-8915645ABBB9}"/>
              </a:ext>
            </a:extLst>
          </p:cNvPr>
          <p:cNvSpPr>
            <a:spLocks noGrp="1" noChangeArrowheads="1"/>
          </p:cNvSpPr>
          <p:nvPr>
            <p:ph type="title"/>
          </p:nvPr>
        </p:nvSpPr>
        <p:spPr>
          <a:xfrm>
            <a:off x="0" y="0"/>
            <a:ext cx="12192000" cy="1216025"/>
          </a:xfrm>
        </p:spPr>
        <p:txBody>
          <a:bodyPr>
            <a:normAutofit fontScale="90000"/>
          </a:bodyPr>
          <a:lstStyle/>
          <a:p>
            <a:pPr algn="ctr" eaLnBrk="1" hangingPunct="1">
              <a:defRPr/>
            </a:pPr>
            <a:br>
              <a:rPr lang="en-US" altLang="en-US" sz="2800" dirty="0">
                <a:latin typeface="+mn-lt"/>
                <a:cs typeface="Times New Roman" pitchFamily="18" charset="0"/>
              </a:rPr>
            </a:br>
            <a:r>
              <a:rPr lang="en-US" altLang="en-US" sz="3100" dirty="0">
                <a:latin typeface="+mn-lt"/>
                <a:cs typeface="Times New Roman" pitchFamily="18" charset="0"/>
              </a:rPr>
              <a:t>Habitat Friendly Solar Program </a:t>
            </a:r>
            <a:br>
              <a:rPr lang="en-US" sz="2800" dirty="0">
                <a:solidFill>
                  <a:srgbClr val="FFC000"/>
                </a:solidFill>
                <a:latin typeface="+mn-lt"/>
              </a:rPr>
            </a:br>
            <a:endParaRPr lang="en-US" altLang="en-US" dirty="0">
              <a:solidFill>
                <a:srgbClr val="FFC000"/>
              </a:solidFill>
            </a:endParaRPr>
          </a:p>
        </p:txBody>
      </p:sp>
      <p:sp>
        <p:nvSpPr>
          <p:cNvPr id="94211" name="Slide Number Placeholder 5">
            <a:extLst>
              <a:ext uri="{FF2B5EF4-FFF2-40B4-BE49-F238E27FC236}">
                <a16:creationId xmlns:a16="http://schemas.microsoft.com/office/drawing/2014/main" id="{029CA403-F2C4-D0DD-C278-F9C4B5DDD38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4213">
              <a:spcBef>
                <a:spcPts val="750"/>
              </a:spcBef>
              <a:spcAft>
                <a:spcPts val="750"/>
              </a:spcAft>
              <a:buClr>
                <a:schemeClr val="accent1"/>
              </a:buClr>
              <a:buFont typeface="Arial" panose="020B0604020202020204" pitchFamily="34" charset="0"/>
              <a:buChar char="•"/>
              <a:defRPr>
                <a:solidFill>
                  <a:schemeClr val="tx1"/>
                </a:solidFill>
                <a:latin typeface="Calibri" panose="020F0502020204030204" pitchFamily="34" charset="0"/>
              </a:defRPr>
            </a:lvl1pPr>
            <a:lvl2pPr marL="741363" indent="-284163" defTabSz="684213">
              <a:spcBef>
                <a:spcPts val="375"/>
              </a:spcBef>
              <a:spcAft>
                <a:spcPts val="750"/>
              </a:spcAft>
              <a:buClr>
                <a:schemeClr val="accent1"/>
              </a:buClr>
              <a:buFont typeface="Arial" panose="020B0604020202020204" pitchFamily="34" charset="0"/>
              <a:buChar char="•"/>
              <a:defRPr sz="1500">
                <a:solidFill>
                  <a:schemeClr val="tx1"/>
                </a:solidFill>
                <a:latin typeface="Calibri" panose="020F0502020204030204" pitchFamily="34" charset="0"/>
              </a:defRPr>
            </a:lvl2pPr>
            <a:lvl3pPr marL="1141413" indent="-227013" defTabSz="684213">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3pPr>
            <a:lvl4pPr marL="1598613" indent="-227013" defTabSz="684213">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4pPr>
            <a:lvl5pPr marL="2055813" indent="-227013" defTabSz="684213">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5pPr>
            <a:lvl6pPr marL="2513013" indent="-227013" defTabSz="684213"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6pPr>
            <a:lvl7pPr marL="2970213" indent="-227013" defTabSz="684213"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7pPr>
            <a:lvl8pPr marL="3427413" indent="-227013" defTabSz="684213"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8pPr>
            <a:lvl9pPr marL="3884613" indent="-227013" defTabSz="684213"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9pPr>
          </a:lstStyle>
          <a:p>
            <a:pPr marL="0" marR="0" lvl="0" indent="0" algn="r" defTabSz="684213" rtl="0" eaLnBrk="1" fontAlgn="base" latinLnBrk="0" hangingPunct="1">
              <a:lnSpc>
                <a:spcPct val="100000"/>
              </a:lnSpc>
              <a:spcBef>
                <a:spcPct val="0"/>
              </a:spcBef>
              <a:spcAft>
                <a:spcPct val="0"/>
              </a:spcAft>
              <a:buClrTx/>
              <a:buSzTx/>
              <a:buFont typeface="Arial" panose="020B0604020202020204" pitchFamily="34" charset="0"/>
              <a:buNone/>
              <a:tabLst/>
              <a:defRPr/>
            </a:pPr>
            <a:fld id="{2F3C7595-8D84-4DF1-B806-D2CE54BECF2C}" type="slidenum">
              <a:rPr kumimoji="0" lang="en-US" alt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684213" rtl="0" eaLnBrk="1" fontAlgn="base" latinLnBrk="0" hangingPunct="1">
                <a:lnSpc>
                  <a:spcPct val="100000"/>
                </a:lnSpc>
                <a:spcBef>
                  <a:spcPct val="0"/>
                </a:spcBef>
                <a:spcAft>
                  <a:spcPct val="0"/>
                </a:spcAft>
                <a:buClrTx/>
                <a:buSzTx/>
                <a:buFont typeface="Arial" panose="020B0604020202020204" pitchFamily="34" charset="0"/>
                <a:buNone/>
                <a:tabLst/>
                <a:defRPr/>
              </a:pPr>
              <a:t>15</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94212" name="Rectangle 8">
            <a:extLst>
              <a:ext uri="{FF2B5EF4-FFF2-40B4-BE49-F238E27FC236}">
                <a16:creationId xmlns:a16="http://schemas.microsoft.com/office/drawing/2014/main" id="{7A37F23B-03F8-A90F-7F1B-1675887EADBC}"/>
              </a:ext>
            </a:extLst>
          </p:cNvPr>
          <p:cNvSpPr>
            <a:spLocks noChangeArrowheads="1"/>
          </p:cNvSpPr>
          <p:nvPr/>
        </p:nvSpPr>
        <p:spPr bwMode="auto">
          <a:xfrm>
            <a:off x="1754188" y="1385888"/>
            <a:ext cx="86836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defTabSz="685800">
              <a:spcBef>
                <a:spcPts val="750"/>
              </a:spcBef>
              <a:spcAft>
                <a:spcPts val="750"/>
              </a:spcAft>
              <a:buClr>
                <a:schemeClr val="accent1"/>
              </a:buClr>
              <a:buFont typeface="Arial" panose="020B0604020202020204" pitchFamily="34" charset="0"/>
              <a:buChar char="•"/>
              <a:defRPr>
                <a:solidFill>
                  <a:schemeClr val="tx1"/>
                </a:solidFill>
                <a:latin typeface="Calibri" panose="020F0502020204030204" pitchFamily="34" charset="0"/>
              </a:defRPr>
            </a:lvl1pPr>
            <a:lvl2pPr marL="742950" indent="-285750" defTabSz="685800">
              <a:spcBef>
                <a:spcPts val="375"/>
              </a:spcBef>
              <a:spcAft>
                <a:spcPts val="750"/>
              </a:spcAft>
              <a:buClr>
                <a:schemeClr val="accent1"/>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3pPr>
            <a:lvl4pPr marL="16002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4pPr>
            <a:lvl5pPr marL="20574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5pPr>
            <a:lvl6pPr marL="25146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6pPr>
            <a:lvl7pPr marL="29718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7pPr>
            <a:lvl8pPr marL="34290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8pPr>
            <a:lvl9pPr marL="38862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ctr"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003865"/>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p:txBody>
      </p:sp>
      <p:pic>
        <p:nvPicPr>
          <p:cNvPr id="9" name="Picture 2" descr="A picture containing sky, outdoor, grass, ground&#10;&#10;Description automatically generated">
            <a:extLst>
              <a:ext uri="{FF2B5EF4-FFF2-40B4-BE49-F238E27FC236}">
                <a16:creationId xmlns:a16="http://schemas.microsoft.com/office/drawing/2014/main" id="{7BA15E39-3469-B589-90DD-0EF627D9A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6425"/>
            <a:ext cx="596582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CAACCE63-D979-D305-4274-21ED7E13D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25" y="1860550"/>
            <a:ext cx="60404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95696D7E-DEAD-BDF0-AF2F-9B598903C4CD}"/>
              </a:ext>
            </a:extLst>
          </p:cNvPr>
          <p:cNvSpPr txBox="1">
            <a:spLocks noChangeArrowheads="1"/>
          </p:cNvSpPr>
          <p:nvPr/>
        </p:nvSpPr>
        <p:spPr bwMode="auto">
          <a:xfrm>
            <a:off x="2068512" y="5332413"/>
            <a:ext cx="914400" cy="831850"/>
          </a:xfrm>
          <a:prstGeom prst="rect">
            <a:avLst/>
          </a:prstGeom>
          <a:noFill/>
          <a:ln>
            <a:noFill/>
          </a:ln>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rPr>
              <a:t>This?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endParaRPr>
          </a:p>
        </p:txBody>
      </p:sp>
      <p:sp>
        <p:nvSpPr>
          <p:cNvPr id="12" name="TextBox 1">
            <a:extLst>
              <a:ext uri="{FF2B5EF4-FFF2-40B4-BE49-F238E27FC236}">
                <a16:creationId xmlns:a16="http://schemas.microsoft.com/office/drawing/2014/main" id="{F5ACCEA5-ED6C-7D84-CB47-F677ECB270E0}"/>
              </a:ext>
            </a:extLst>
          </p:cNvPr>
          <p:cNvSpPr txBox="1">
            <a:spLocks noChangeArrowheads="1"/>
          </p:cNvSpPr>
          <p:nvPr/>
        </p:nvSpPr>
        <p:spPr bwMode="auto">
          <a:xfrm>
            <a:off x="8453438" y="5332413"/>
            <a:ext cx="914400" cy="831850"/>
          </a:xfrm>
          <a:prstGeom prst="rect">
            <a:avLst/>
          </a:prstGeom>
          <a:noFill/>
          <a:ln>
            <a:noFill/>
          </a:ln>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rPr>
              <a:t>This?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endParaRPr>
          </a:p>
        </p:txBody>
      </p:sp>
      <p:sp>
        <p:nvSpPr>
          <p:cNvPr id="13" name="TextBox 1">
            <a:extLst>
              <a:ext uri="{FF2B5EF4-FFF2-40B4-BE49-F238E27FC236}">
                <a16:creationId xmlns:a16="http://schemas.microsoft.com/office/drawing/2014/main" id="{6C77A82A-F4D9-F104-3E1D-33713B62F8B8}"/>
              </a:ext>
            </a:extLst>
          </p:cNvPr>
          <p:cNvSpPr txBox="1">
            <a:spLocks noChangeArrowheads="1"/>
          </p:cNvSpPr>
          <p:nvPr/>
        </p:nvSpPr>
        <p:spPr bwMode="auto">
          <a:xfrm>
            <a:off x="5694363" y="5332413"/>
            <a:ext cx="644525" cy="831850"/>
          </a:xfrm>
          <a:prstGeom prst="rect">
            <a:avLst/>
          </a:prstGeom>
          <a:noFill/>
          <a:ln>
            <a:noFill/>
          </a:ln>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25000" noProof="0" dirty="0">
              <a:ln>
                <a:noFill/>
              </a:ln>
              <a:solidFill>
                <a:srgbClr val="003865"/>
              </a:solidFill>
              <a:effectLst/>
              <a:uLnTx/>
              <a:uFillTx/>
              <a:latin typeface="Calibri"/>
              <a:ea typeface="ＭＳ Ｐゴシック" panose="020B0600070205080204" pitchFamily="34" charset="-128"/>
              <a:cs typeface="+mn-cs"/>
            </a:endParaRPr>
          </a:p>
        </p:txBody>
      </p:sp>
      <p:pic>
        <p:nvPicPr>
          <p:cNvPr id="94219" name="Picture 15">
            <a:extLst>
              <a:ext uri="{FF2B5EF4-FFF2-40B4-BE49-F238E27FC236}">
                <a16:creationId xmlns:a16="http://schemas.microsoft.com/office/drawing/2014/main" id="{A1CEB5D1-E439-60B1-A965-D74C76F2FF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713" y="307975"/>
            <a:ext cx="596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7420"/>
            <a:ext cx="12192000" cy="1222754"/>
          </a:xfrm>
          <a:prstGeom prst="rect">
            <a:avLst/>
          </a:prstGeom>
          <a:solidFill>
            <a:schemeClr val="accent1"/>
          </a:solidFill>
        </p:spPr>
        <p:txBody>
          <a:bodyPr vert="horz" lIns="462915" tIns="25718" rIns="462915" bIns="25718"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Related Resources</a:t>
            </a:r>
          </a:p>
        </p:txBody>
      </p:sp>
      <p:pic>
        <p:nvPicPr>
          <p:cNvPr id="13" name="Picture 12">
            <a:extLst>
              <a:ext uri="{FF2B5EF4-FFF2-40B4-BE49-F238E27FC236}">
                <a16:creationId xmlns:a16="http://schemas.microsoft.com/office/drawing/2014/main" id="{61DE9B35-9EA4-4976-900A-22E19449F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175679">
            <a:off x="9556319" y="742554"/>
            <a:ext cx="2048037" cy="25206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a:extLst>
              <a:ext uri="{FF2B5EF4-FFF2-40B4-BE49-F238E27FC236}">
                <a16:creationId xmlns:a16="http://schemas.microsoft.com/office/drawing/2014/main" id="{127FFA9C-3354-43EC-8FF7-FC0BB2A5F2AD}"/>
              </a:ext>
            </a:extLst>
          </p:cNvPr>
          <p:cNvSpPr/>
          <p:nvPr/>
        </p:nvSpPr>
        <p:spPr>
          <a:xfrm>
            <a:off x="311600" y="1619531"/>
            <a:ext cx="7386984" cy="1506566"/>
          </a:xfrm>
          <a:prstGeom prst="rect">
            <a:avLst/>
          </a:prstGeom>
        </p:spPr>
        <p:txBody>
          <a:bodyPr wrap="square">
            <a:spAutoFit/>
          </a:bodyPr>
          <a:lstStyle/>
          <a:p>
            <a:pPr marL="257175" marR="185738" lvl="0" indent="-257175" algn="l" defTabSz="914400" rtl="0" eaLnBrk="1" fontAlgn="auto" latinLnBrk="0" hangingPunct="1">
              <a:lnSpc>
                <a:spcPct val="110000"/>
              </a:lnSpc>
              <a:spcBef>
                <a:spcPts val="206"/>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State Seed Mixes (70+ mixes and fact sheets)</a:t>
            </a:r>
          </a:p>
          <a:p>
            <a:pPr marL="257175" marR="185738" lvl="0" indent="-257175" algn="l" defTabSz="914400" rtl="0" eaLnBrk="1" fontAlgn="auto" latinLnBrk="0" hangingPunct="1">
              <a:lnSpc>
                <a:spcPct val="110000"/>
              </a:lnSpc>
              <a:spcBef>
                <a:spcPts val="206"/>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Native Vegetation Guidelines </a:t>
            </a:r>
          </a:p>
          <a:p>
            <a:pPr marL="257175" marR="185738" lvl="0" indent="-257175" algn="l" defTabSz="914400" rtl="0" eaLnBrk="1" fontAlgn="auto" latinLnBrk="0" hangingPunct="1">
              <a:lnSpc>
                <a:spcPct val="110000"/>
              </a:lnSpc>
              <a:spcBef>
                <a:spcPts val="206"/>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BWSR Climate Action Steps recently posted to website</a:t>
            </a:r>
          </a:p>
          <a:p>
            <a:pPr marL="257175" marR="185738" lvl="0" indent="-257175" algn="l" defTabSz="914400" rtl="0" eaLnBrk="1" fontAlgn="auto" latinLnBrk="0" hangingPunct="1">
              <a:lnSpc>
                <a:spcPct val="110000"/>
              </a:lnSpc>
              <a:spcBef>
                <a:spcPts val="206"/>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Other Key Resources</a:t>
            </a:r>
          </a:p>
        </p:txBody>
      </p:sp>
      <p:pic>
        <p:nvPicPr>
          <p:cNvPr id="8" name="Picture 1">
            <a:extLst>
              <a:ext uri="{FF2B5EF4-FFF2-40B4-BE49-F238E27FC236}">
                <a16:creationId xmlns:a16="http://schemas.microsoft.com/office/drawing/2014/main" id="{DA9EC098-B276-4CFB-A246-383178C341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66379" y="3821207"/>
            <a:ext cx="3105121" cy="181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766EB77-0870-48EF-927A-BB5AB0B8CB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802283">
            <a:off x="757666" y="5762238"/>
            <a:ext cx="2057162" cy="521086"/>
          </a:xfrm>
          <a:prstGeom prst="rect">
            <a:avLst/>
          </a:prstGeom>
        </p:spPr>
      </p:pic>
      <p:pic>
        <p:nvPicPr>
          <p:cNvPr id="16" name="Picture 15">
            <a:extLst>
              <a:ext uri="{FF2B5EF4-FFF2-40B4-BE49-F238E27FC236}">
                <a16:creationId xmlns:a16="http://schemas.microsoft.com/office/drawing/2014/main" id="{58F2036B-713D-45D2-9EB3-543FDEE2359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695680">
            <a:off x="3075817" y="5568890"/>
            <a:ext cx="2633878" cy="613344"/>
          </a:xfrm>
          <a:prstGeom prst="rect">
            <a:avLst/>
          </a:prstGeom>
        </p:spPr>
      </p:pic>
      <p:pic>
        <p:nvPicPr>
          <p:cNvPr id="17" name="Picture 16">
            <a:extLst>
              <a:ext uri="{FF2B5EF4-FFF2-40B4-BE49-F238E27FC236}">
                <a16:creationId xmlns:a16="http://schemas.microsoft.com/office/drawing/2014/main" id="{CC250DD6-D8B4-4460-ABD0-98F2205D8B2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0872661">
            <a:off x="7474601" y="1304214"/>
            <a:ext cx="2007461" cy="246914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9" name="Picture 2">
            <a:extLst>
              <a:ext uri="{FF2B5EF4-FFF2-40B4-BE49-F238E27FC236}">
                <a16:creationId xmlns:a16="http://schemas.microsoft.com/office/drawing/2014/main" id="{475BC97E-FD87-4827-B975-DAA66EBC35B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rot="21195272">
            <a:off x="5685419" y="3510062"/>
            <a:ext cx="2102770" cy="2744624"/>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A5CD9F-F6EC-4EA7-BB41-9B0C5BE526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1108800">
            <a:off x="194009" y="3757200"/>
            <a:ext cx="2997909" cy="1489906"/>
          </a:xfrm>
          <a:prstGeom prst="rect">
            <a:avLst/>
          </a:prstGeom>
        </p:spPr>
      </p:pic>
      <p:pic>
        <p:nvPicPr>
          <p:cNvPr id="14" name="Picture 13">
            <a:extLst>
              <a:ext uri="{FF2B5EF4-FFF2-40B4-BE49-F238E27FC236}">
                <a16:creationId xmlns:a16="http://schemas.microsoft.com/office/drawing/2014/main" id="{22F96EEE-5C7C-4D4A-8509-142B14847E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331011">
            <a:off x="2603615" y="3814920"/>
            <a:ext cx="2802954" cy="1158492"/>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428A0D9-6607-C804-7995-9B482F3B50E8}"/>
              </a:ext>
            </a:extLst>
          </p:cNvPr>
          <p:cNvPicPr>
            <a:picLocks noChangeAspect="1"/>
          </p:cNvPicPr>
          <p:nvPr/>
        </p:nvPicPr>
        <p:blipFill>
          <a:blip r:embed="rId11"/>
          <a:stretch>
            <a:fillRect/>
          </a:stretch>
        </p:blipFill>
        <p:spPr>
          <a:xfrm>
            <a:off x="311600" y="299260"/>
            <a:ext cx="597460" cy="518205"/>
          </a:xfrm>
          <a:prstGeom prst="rect">
            <a:avLst/>
          </a:prstGeom>
        </p:spPr>
      </p:pic>
    </p:spTree>
    <p:extLst>
      <p:ext uri="{BB962C8B-B14F-4D97-AF65-F5344CB8AC3E}">
        <p14:creationId xmlns:p14="http://schemas.microsoft.com/office/powerpoint/2010/main" val="155443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FDE9D-FA30-1DF9-6AA9-EE0D54ABE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0C8C4-4F47-C30B-B1EB-B1B78F709999}"/>
              </a:ext>
            </a:extLst>
          </p:cNvPr>
          <p:cNvSpPr>
            <a:spLocks noGrp="1"/>
          </p:cNvSpPr>
          <p:nvPr>
            <p:ph type="title"/>
          </p:nvPr>
        </p:nvSpPr>
        <p:spPr/>
        <p:txBody>
          <a:bodyPr>
            <a:normAutofit/>
          </a:bodyPr>
          <a:lstStyle/>
          <a:p>
            <a:pPr algn="ctr"/>
            <a:r>
              <a:rPr lang="en-US" sz="3600" dirty="0"/>
              <a:t>Looking Ahead / Lessons for Other Agencies</a:t>
            </a:r>
            <a:br>
              <a:rPr lang="en-US" sz="2850" dirty="0"/>
            </a:br>
            <a:endParaRPr lang="en-US" sz="2850" dirty="0"/>
          </a:p>
        </p:txBody>
      </p:sp>
      <p:sp>
        <p:nvSpPr>
          <p:cNvPr id="4" name="Table Placeholder 3">
            <a:extLst>
              <a:ext uri="{FF2B5EF4-FFF2-40B4-BE49-F238E27FC236}">
                <a16:creationId xmlns:a16="http://schemas.microsoft.com/office/drawing/2014/main" id="{1504A3A0-9161-F612-84FC-608232CEE951}"/>
              </a:ext>
            </a:extLst>
          </p:cNvPr>
          <p:cNvSpPr>
            <a:spLocks noGrp="1"/>
          </p:cNvSpPr>
          <p:nvPr>
            <p:ph type="tbl" sz="quarter" idx="13"/>
          </p:nvPr>
        </p:nvSpPr>
        <p:spPr/>
        <p:txBody>
          <a:bodyPr/>
          <a:lstStyle/>
          <a:p>
            <a:endParaRPr lang="en-US" dirty="0"/>
          </a:p>
        </p:txBody>
      </p:sp>
      <p:sp>
        <p:nvSpPr>
          <p:cNvPr id="3" name="Content Placeholder 2">
            <a:extLst>
              <a:ext uri="{FF2B5EF4-FFF2-40B4-BE49-F238E27FC236}">
                <a16:creationId xmlns:a16="http://schemas.microsoft.com/office/drawing/2014/main" id="{155132C6-E6B0-4549-A54C-659898777EB2}"/>
              </a:ext>
            </a:extLst>
          </p:cNvPr>
          <p:cNvSpPr>
            <a:spLocks noGrp="1"/>
          </p:cNvSpPr>
          <p:nvPr>
            <p:ph idx="4294967295"/>
          </p:nvPr>
        </p:nvSpPr>
        <p:spPr>
          <a:xfrm>
            <a:off x="838200" y="1825625"/>
            <a:ext cx="9677400" cy="4351338"/>
          </a:xfrm>
        </p:spPr>
        <p:txBody>
          <a:bodyPr>
            <a:normAutofit/>
          </a:bodyPr>
          <a:lstStyle/>
          <a:p>
            <a:pPr>
              <a:spcBef>
                <a:spcPts val="0"/>
              </a:spcBef>
            </a:pPr>
            <a:r>
              <a:rPr lang="en-US" sz="2000" b="1" dirty="0"/>
              <a:t>Continue to expand program authority and appropriation flexibility.</a:t>
            </a:r>
          </a:p>
          <a:p>
            <a:pPr>
              <a:spcBef>
                <a:spcPts val="0"/>
              </a:spcBef>
            </a:pPr>
            <a:r>
              <a:rPr lang="en-US" sz="2000" b="1" dirty="0"/>
              <a:t>Build shared funding pools and outcome reporting frameworks.</a:t>
            </a:r>
          </a:p>
          <a:p>
            <a:pPr>
              <a:spcBef>
                <a:spcPts val="0"/>
              </a:spcBef>
            </a:pPr>
            <a:r>
              <a:rPr lang="en-US" sz="2000" b="1" dirty="0"/>
              <a:t>Pilot innovative, cross-sector demonstration projects.</a:t>
            </a:r>
          </a:p>
          <a:p>
            <a:pPr>
              <a:spcBef>
                <a:spcPts val="0"/>
              </a:spcBef>
              <a:spcAft>
                <a:spcPts val="0"/>
              </a:spcAft>
              <a:buClrTx/>
              <a:defRPr/>
            </a:pPr>
            <a:r>
              <a:rPr kumimoji="0" lang="en-US" sz="2000" b="1" i="0" u="none" strike="noStrike" kern="1200" cap="none" spc="0" normalizeH="0" baseline="0" noProof="0" dirty="0">
                <a:ln>
                  <a:noFill/>
                </a:ln>
                <a:solidFill>
                  <a:srgbClr val="003865"/>
                </a:solidFill>
                <a:effectLst/>
                <a:uLnTx/>
                <a:uFillTx/>
                <a:ea typeface="+mn-ea"/>
                <a:cs typeface="Calibri" panose="020F0502020204030204" pitchFamily="34" charset="0"/>
                <a:sym typeface="Arial"/>
              </a:rPr>
              <a:t>Further interagency coordination</a:t>
            </a:r>
          </a:p>
          <a:p>
            <a:pPr>
              <a:lnSpc>
                <a:spcPct val="150000"/>
              </a:lnSpc>
              <a:spcBef>
                <a:spcPts val="0"/>
              </a:spcBef>
              <a:spcAft>
                <a:spcPts val="0"/>
              </a:spcAft>
              <a:buClrTx/>
              <a:defRPr/>
            </a:pPr>
            <a:r>
              <a:rPr kumimoji="0" lang="en-US" sz="2000" b="1" i="0" u="none" strike="noStrike" kern="1200" cap="none" spc="0" normalizeH="0" baseline="0" noProof="0" dirty="0">
                <a:ln>
                  <a:noFill/>
                </a:ln>
                <a:solidFill>
                  <a:srgbClr val="003865"/>
                </a:solidFill>
                <a:effectLst/>
                <a:uLnTx/>
                <a:uFillTx/>
                <a:ea typeface="+mn-ea"/>
                <a:cs typeface="Calibri" panose="020F0502020204030204" pitchFamily="34" charset="0"/>
                <a:sym typeface="Arial"/>
              </a:rPr>
              <a:t>Need for statewide habitat outcomes/widgets</a:t>
            </a:r>
          </a:p>
          <a:p>
            <a:pPr>
              <a:lnSpc>
                <a:spcPct val="150000"/>
              </a:lnSpc>
              <a:spcBef>
                <a:spcPts val="0"/>
              </a:spcBef>
              <a:spcAft>
                <a:spcPts val="0"/>
              </a:spcAft>
              <a:buClrTx/>
              <a:defRPr/>
            </a:pPr>
            <a:r>
              <a:rPr kumimoji="0" lang="en-US" sz="2000" b="1" i="0" u="none" strike="noStrike" kern="1200" cap="none" spc="0" normalizeH="0" baseline="0" noProof="0" dirty="0">
                <a:ln>
                  <a:noFill/>
                </a:ln>
                <a:solidFill>
                  <a:srgbClr val="003865"/>
                </a:solidFill>
                <a:effectLst/>
                <a:uLnTx/>
                <a:uFillTx/>
                <a:ea typeface="+mn-ea"/>
                <a:cs typeface="Calibri" panose="020F0502020204030204" pitchFamily="34" charset="0"/>
                <a:sym typeface="Arial"/>
              </a:rPr>
              <a:t>Continue momentum for programs</a:t>
            </a:r>
          </a:p>
          <a:p>
            <a:pPr>
              <a:lnSpc>
                <a:spcPct val="150000"/>
              </a:lnSpc>
              <a:spcBef>
                <a:spcPts val="0"/>
              </a:spcBef>
              <a:spcAft>
                <a:spcPts val="0"/>
              </a:spcAft>
              <a:buClrTx/>
              <a:defRPr/>
            </a:pPr>
            <a:r>
              <a:rPr lang="en-US" sz="2000" b="1" dirty="0">
                <a:solidFill>
                  <a:srgbClr val="003865"/>
                </a:solidFill>
                <a:cs typeface="Calibri" panose="020F0502020204030204" pitchFamily="34" charset="0"/>
                <a:sym typeface="Arial"/>
              </a:rPr>
              <a:t>Build new programs (Oak Savanna)</a:t>
            </a:r>
            <a:r>
              <a:rPr kumimoji="0" lang="en-US" sz="2000" b="1" i="0" u="none" strike="noStrike" kern="1200" cap="none" spc="0" normalizeH="0" baseline="0" noProof="0" dirty="0">
                <a:ln>
                  <a:noFill/>
                </a:ln>
                <a:solidFill>
                  <a:srgbClr val="003865"/>
                </a:solidFill>
                <a:effectLst/>
                <a:uLnTx/>
                <a:uFillTx/>
                <a:ea typeface="+mn-ea"/>
                <a:cs typeface="Calibri" panose="020F0502020204030204" pitchFamily="34" charset="0"/>
                <a:sym typeface="Arial"/>
              </a:rPr>
              <a:t> </a:t>
            </a:r>
          </a:p>
          <a:p>
            <a:pPr>
              <a:lnSpc>
                <a:spcPct val="150000"/>
              </a:lnSpc>
              <a:spcBef>
                <a:spcPts val="0"/>
              </a:spcBef>
              <a:spcAft>
                <a:spcPts val="0"/>
              </a:spcAft>
              <a:buClrTx/>
              <a:defRPr/>
            </a:pPr>
            <a:r>
              <a:rPr kumimoji="0" lang="en-US" sz="2000" b="1" i="0" u="none" strike="noStrike" kern="1200" cap="none" spc="0" normalizeH="0" baseline="0" noProof="0" dirty="0">
                <a:ln>
                  <a:noFill/>
                </a:ln>
                <a:solidFill>
                  <a:srgbClr val="003865"/>
                </a:solidFill>
                <a:effectLst/>
                <a:uLnTx/>
                <a:uFillTx/>
                <a:ea typeface="+mn-ea"/>
                <a:cs typeface="Calibri" panose="020F0502020204030204" pitchFamily="34" charset="0"/>
                <a:sym typeface="Arial"/>
              </a:rPr>
              <a:t>Continue refining restoration methods</a:t>
            </a:r>
          </a:p>
          <a:p>
            <a:endParaRPr lang="en-US" dirty="0"/>
          </a:p>
        </p:txBody>
      </p:sp>
      <p:pic>
        <p:nvPicPr>
          <p:cNvPr id="6" name="Picture 5">
            <a:extLst>
              <a:ext uri="{FF2B5EF4-FFF2-40B4-BE49-F238E27FC236}">
                <a16:creationId xmlns:a16="http://schemas.microsoft.com/office/drawing/2014/main" id="{CA70C3E9-9160-32E5-19F0-8D6E85C0331C}"/>
              </a:ext>
            </a:extLst>
          </p:cNvPr>
          <p:cNvPicPr>
            <a:picLocks noChangeAspect="1"/>
          </p:cNvPicPr>
          <p:nvPr/>
        </p:nvPicPr>
        <p:blipFill>
          <a:blip r:embed="rId3"/>
          <a:stretch>
            <a:fillRect/>
          </a:stretch>
        </p:blipFill>
        <p:spPr>
          <a:xfrm>
            <a:off x="124312" y="264827"/>
            <a:ext cx="597460" cy="518205"/>
          </a:xfrm>
          <a:prstGeom prst="rect">
            <a:avLst/>
          </a:prstGeom>
        </p:spPr>
      </p:pic>
    </p:spTree>
    <p:extLst>
      <p:ext uri="{BB962C8B-B14F-4D97-AF65-F5344CB8AC3E}">
        <p14:creationId xmlns:p14="http://schemas.microsoft.com/office/powerpoint/2010/main" val="2917785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68;p15">
            <a:extLst>
              <a:ext uri="{FF2B5EF4-FFF2-40B4-BE49-F238E27FC236}">
                <a16:creationId xmlns:a16="http://schemas.microsoft.com/office/drawing/2014/main" id="{EB1F3C7B-6E68-4CC7-9B87-26D68107B7C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42937" t="36956" r="27517" b="10222"/>
          <a:stretch/>
        </p:blipFill>
        <p:spPr>
          <a:xfrm>
            <a:off x="0" y="2877500"/>
            <a:ext cx="3214644" cy="3153361"/>
          </a:xfrm>
          <a:prstGeom prst="rect">
            <a:avLst/>
          </a:prstGeom>
          <a:noFill/>
          <a:ln>
            <a:solidFill>
              <a:schemeClr val="tx1"/>
            </a:solidFill>
          </a:ln>
        </p:spPr>
      </p:pic>
      <p:sp>
        <p:nvSpPr>
          <p:cNvPr id="8" name="Title 1">
            <a:extLst>
              <a:ext uri="{FF2B5EF4-FFF2-40B4-BE49-F238E27FC236}">
                <a16:creationId xmlns:a16="http://schemas.microsoft.com/office/drawing/2014/main" id="{13BECB55-AA8B-4DCC-993E-0C05F776D64B}"/>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lvl="0" algn="ctr">
              <a:lnSpc>
                <a:spcPct val="110000"/>
              </a:lnSpc>
              <a:spcBef>
                <a:spcPts val="1000"/>
              </a:spcBef>
              <a:buClr>
                <a:srgbClr val="000000"/>
              </a:buClr>
              <a:defRPr/>
            </a:pPr>
            <a:r>
              <a:rPr lang="en-US" b="1" kern="0" dirty="0">
                <a:latin typeface="Calibri" panose="020F0502020204030204" pitchFamily="34" charset="0"/>
                <a:ea typeface="Times New Roman" panose="02020603050405020304" pitchFamily="18" charset="0"/>
                <a:cs typeface="Times New Roman" panose="02020603050405020304" pitchFamily="18" charset="0"/>
                <a:sym typeface="Arial"/>
              </a:rPr>
              <a:t>Questions</a:t>
            </a:r>
            <a:r>
              <a:rPr lang="en-US" b="1"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sym typeface="Arial"/>
              </a:rPr>
              <a:t>?</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647" y="263560"/>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1910B87-2926-41D7-91B6-C87F66F5AE7B}"/>
              </a:ext>
            </a:extLst>
          </p:cNvPr>
          <p:cNvSpPr txBox="1"/>
          <p:nvPr/>
        </p:nvSpPr>
        <p:spPr>
          <a:xfrm>
            <a:off x="131238" y="1475291"/>
            <a:ext cx="120607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effectLst/>
                <a:uLnTx/>
                <a:uFillTx/>
                <a:latin typeface="Arial"/>
                <a:ea typeface="+mn-ea"/>
                <a:cs typeface="Arial"/>
                <a:sym typeface="Arial"/>
              </a:rPr>
              <a:t>For more information contact Jason Beckler at jason.beckler@state.mn.us or at 507-829-8204</a:t>
            </a:r>
          </a:p>
        </p:txBody>
      </p:sp>
      <p:pic>
        <p:nvPicPr>
          <p:cNvPr id="5" name="Picture 4" descr="A person holding a baby in a field of flowers&#10;&#10;Description automatically generated with medium confidence">
            <a:extLst>
              <a:ext uri="{FF2B5EF4-FFF2-40B4-BE49-F238E27FC236}">
                <a16:creationId xmlns:a16="http://schemas.microsoft.com/office/drawing/2014/main" id="{D50017CC-806D-4FA6-B0CE-8CEF2C3309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4645" y="2877501"/>
            <a:ext cx="5575002" cy="3153360"/>
          </a:xfrm>
          <a:prstGeom prst="rect">
            <a:avLst/>
          </a:prstGeom>
          <a:ln>
            <a:solidFill>
              <a:schemeClr val="tx1"/>
            </a:solidFill>
          </a:ln>
        </p:spPr>
      </p:pic>
      <p:pic>
        <p:nvPicPr>
          <p:cNvPr id="15" name="Picture 14" descr="A picture containing outdoor, sky, person, grass&#10;&#10;Description automatically generated">
            <a:extLst>
              <a:ext uri="{FF2B5EF4-FFF2-40B4-BE49-F238E27FC236}">
                <a16:creationId xmlns:a16="http://schemas.microsoft.com/office/drawing/2014/main" id="{80943FEC-850F-40D4-8EF1-3C331CB7F8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15300" y="2877499"/>
            <a:ext cx="4069640" cy="3153359"/>
          </a:xfrm>
          <a:prstGeom prst="rect">
            <a:avLst/>
          </a:prstGeom>
          <a:ln>
            <a:solidFill>
              <a:schemeClr val="tx1"/>
            </a:solidFill>
          </a:ln>
        </p:spPr>
      </p:pic>
      <p:sp>
        <p:nvSpPr>
          <p:cNvPr id="16" name="TextBox 15">
            <a:extLst>
              <a:ext uri="{FF2B5EF4-FFF2-40B4-BE49-F238E27FC236}">
                <a16:creationId xmlns:a16="http://schemas.microsoft.com/office/drawing/2014/main" id="{16CB9D44-C2BF-477C-BBA2-D2AE654BBCB3}"/>
              </a:ext>
            </a:extLst>
          </p:cNvPr>
          <p:cNvSpPr txBox="1"/>
          <p:nvPr/>
        </p:nvSpPr>
        <p:spPr>
          <a:xfrm>
            <a:off x="0" y="6030858"/>
            <a:ext cx="35497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Arial"/>
                <a:ea typeface="+mn-ea"/>
                <a:cs typeface="Arial"/>
                <a:sym typeface="Arial"/>
              </a:rPr>
              <a:t>Wilson’s warbler, Mike Goodnature</a:t>
            </a:r>
          </a:p>
        </p:txBody>
      </p:sp>
      <p:sp>
        <p:nvSpPr>
          <p:cNvPr id="17" name="TextBox 16">
            <a:extLst>
              <a:ext uri="{FF2B5EF4-FFF2-40B4-BE49-F238E27FC236}">
                <a16:creationId xmlns:a16="http://schemas.microsoft.com/office/drawing/2014/main" id="{71C7522C-7C01-4D9B-964E-BF34D03F1B52}"/>
              </a:ext>
            </a:extLst>
          </p:cNvPr>
          <p:cNvSpPr txBox="1"/>
          <p:nvPr/>
        </p:nvSpPr>
        <p:spPr>
          <a:xfrm>
            <a:off x="11013365" y="6019074"/>
            <a:ext cx="11715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Arial"/>
                <a:ea typeface="+mn-ea"/>
                <a:cs typeface="Arial"/>
                <a:sym typeface="Arial"/>
              </a:rPr>
              <a:t>Paul </a:t>
            </a:r>
            <a:r>
              <a:rPr kumimoji="0" lang="en-US" sz="1100" b="0" i="1" u="none" strike="noStrike" kern="0" cap="none" spc="0" normalizeH="0" baseline="0" noProof="0" dirty="0" err="1">
                <a:ln>
                  <a:noFill/>
                </a:ln>
                <a:solidFill>
                  <a:srgbClr val="000000"/>
                </a:solidFill>
                <a:effectLst/>
                <a:uLnTx/>
                <a:uFillTx/>
                <a:latin typeface="Arial"/>
                <a:ea typeface="+mn-ea"/>
                <a:cs typeface="Arial"/>
                <a:sym typeface="Arial"/>
              </a:rPr>
              <a:t>Raymaker</a:t>
            </a:r>
            <a:endParaRPr kumimoji="0" lang="en-US" sz="1100" b="0" i="1"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1187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350" descr="Chicago! 276.jpg">
            <a:extLst>
              <a:ext uri="{FF2B5EF4-FFF2-40B4-BE49-F238E27FC236}">
                <a16:creationId xmlns:a16="http://schemas.microsoft.com/office/drawing/2014/main" id="{548EA083-D497-47DD-9405-F485E5C67A6E}"/>
              </a:ext>
            </a:extLst>
          </p:cNvPr>
          <p:cNvPicPr preferRelativeResize="0"/>
          <p:nvPr/>
        </p:nvPicPr>
        <p:blipFill rotWithShape="1">
          <a:blip r:embed="rId3" cstate="email">
            <a:alphaModFix amt="8000"/>
            <a:extLst>
              <a:ext uri="{28A0092B-C50C-407E-A947-70E740481C1C}">
                <a14:useLocalDpi xmlns:a14="http://schemas.microsoft.com/office/drawing/2010/main"/>
              </a:ext>
            </a:extLst>
          </a:blip>
          <a:srcRect/>
          <a:stretch/>
        </p:blipFill>
        <p:spPr>
          <a:xfrm>
            <a:off x="0" y="0"/>
            <a:ext cx="12192000" cy="6857998"/>
          </a:xfrm>
          <a:prstGeom prst="rect">
            <a:avLst/>
          </a:prstGeom>
          <a:noFill/>
          <a:ln>
            <a:noFill/>
          </a:ln>
        </p:spPr>
      </p:pic>
      <p:sp>
        <p:nvSpPr>
          <p:cNvPr id="72706" name="Text Box 50">
            <a:extLst>
              <a:ext uri="{FF2B5EF4-FFF2-40B4-BE49-F238E27FC236}">
                <a16:creationId xmlns:a16="http://schemas.microsoft.com/office/drawing/2014/main" id="{C7030615-4321-4424-AB42-A4A450A11C78}"/>
              </a:ext>
            </a:extLst>
          </p:cNvPr>
          <p:cNvSpPr txBox="1">
            <a:spLocks noChangeArrowheads="1"/>
          </p:cNvSpPr>
          <p:nvPr/>
        </p:nvSpPr>
        <p:spPr bwMode="auto">
          <a:xfrm>
            <a:off x="185960" y="246755"/>
            <a:ext cx="876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9AAE34"/>
                </a:solidFill>
                <a:effectLst/>
                <a:uLnTx/>
                <a:uFillTx/>
                <a:latin typeface="Georgia" panose="02040502050405020303" pitchFamily="18" charset="0"/>
                <a:ea typeface="MS PGothic" panose="020B0600070205080204" pitchFamily="34" charset="-128"/>
                <a:cs typeface="+mn-cs"/>
              </a:rPr>
              <a:t>Birds need Bugs!</a:t>
            </a:r>
          </a:p>
        </p:txBody>
      </p:sp>
      <p:sp>
        <p:nvSpPr>
          <p:cNvPr id="15" name="TextBox 1">
            <a:extLst>
              <a:ext uri="{FF2B5EF4-FFF2-40B4-BE49-F238E27FC236}">
                <a16:creationId xmlns:a16="http://schemas.microsoft.com/office/drawing/2014/main" id="{AEE5DA72-8226-40F5-BEB3-A13B09529C4D}"/>
              </a:ext>
            </a:extLst>
          </p:cNvPr>
          <p:cNvSpPr txBox="1">
            <a:spLocks noChangeArrowheads="1"/>
          </p:cNvSpPr>
          <p:nvPr/>
        </p:nvSpPr>
        <p:spPr bwMode="auto">
          <a:xfrm>
            <a:off x="6679343" y="1216966"/>
            <a:ext cx="4717756" cy="1651734"/>
          </a:xfrm>
          <a:prstGeom prst="rect">
            <a:avLst/>
          </a:prstGeom>
          <a:noFill/>
          <a:ln>
            <a:noFill/>
          </a:ln>
        </p:spPr>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rPr>
              <a:t>Bird species are also in significant decline with </a:t>
            </a:r>
            <a:r>
              <a:rPr kumimoji="0" lang="en-US" altLang="en-US" sz="3200" b="1"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rPr>
              <a:t>3 billion less birds or 29% decline </a:t>
            </a:r>
            <a:r>
              <a:rPr kumimoji="0" lang="en-US" altLang="en-US" sz="3200" b="0"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rPr>
              <a:t> in North America since 1970</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rPr>
              <a:t>Rosenberg </a:t>
            </a:r>
            <a:r>
              <a:rPr kumimoji="0" lang="en-US" alt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panose="020B0600070205080204" pitchFamily="34" charset="-128"/>
                <a:cs typeface="+mn-cs"/>
              </a:rPr>
              <a:t>etal</a:t>
            </a:r>
            <a:r>
              <a:rPr kumimoji="0" lang="en-US" altLang="en-US" sz="2400" b="0" i="0" u="none" strike="noStrike" kern="1200" cap="none" spc="0" normalizeH="0" baseline="-25000" noProof="0" dirty="0">
                <a:ln>
                  <a:noFill/>
                </a:ln>
                <a:solidFill>
                  <a:prstClr val="black"/>
                </a:solidFill>
                <a:effectLst/>
                <a:uLnTx/>
                <a:uFillTx/>
                <a:latin typeface="Calibri" panose="020F0502020204030204"/>
                <a:ea typeface="ＭＳ Ｐゴシック" panose="020B0600070205080204" pitchFamily="34" charset="-128"/>
                <a:cs typeface="+mn-cs"/>
              </a:rPr>
              <a:t>. 2019</a:t>
            </a:r>
          </a:p>
        </p:txBody>
      </p:sp>
      <p:pic>
        <p:nvPicPr>
          <p:cNvPr id="13" name="Picture 12">
            <a:extLst>
              <a:ext uri="{FF2B5EF4-FFF2-40B4-BE49-F238E27FC236}">
                <a16:creationId xmlns:a16="http://schemas.microsoft.com/office/drawing/2014/main" id="{B8D5B513-A96E-4959-B474-FF54373826A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98848" y="435090"/>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83F16E-E9EF-4051-1D57-BF80E36395D8}"/>
              </a:ext>
            </a:extLst>
          </p:cNvPr>
          <p:cNvPicPr>
            <a:picLocks noChangeAspect="1"/>
          </p:cNvPicPr>
          <p:nvPr/>
        </p:nvPicPr>
        <p:blipFill>
          <a:blip r:embed="rId5"/>
          <a:stretch>
            <a:fillRect/>
          </a:stretch>
        </p:blipFill>
        <p:spPr>
          <a:xfrm>
            <a:off x="1379950" y="1326172"/>
            <a:ext cx="4997099" cy="4855226"/>
          </a:xfrm>
          <a:prstGeom prst="rect">
            <a:avLst/>
          </a:prstGeom>
        </p:spPr>
      </p:pic>
      <p:pic>
        <p:nvPicPr>
          <p:cNvPr id="8" name="Picture 7">
            <a:extLst>
              <a:ext uri="{FF2B5EF4-FFF2-40B4-BE49-F238E27FC236}">
                <a16:creationId xmlns:a16="http://schemas.microsoft.com/office/drawing/2014/main" id="{4D7BCEAC-4BDF-223C-52AF-F1466FF72D9C}"/>
              </a:ext>
            </a:extLst>
          </p:cNvPr>
          <p:cNvPicPr>
            <a:picLocks noChangeAspect="1"/>
          </p:cNvPicPr>
          <p:nvPr/>
        </p:nvPicPr>
        <p:blipFill>
          <a:blip r:embed="rId6"/>
          <a:stretch>
            <a:fillRect/>
          </a:stretch>
        </p:blipFill>
        <p:spPr>
          <a:xfrm>
            <a:off x="6503224" y="3743068"/>
            <a:ext cx="5562600" cy="1609725"/>
          </a:xfrm>
          <a:prstGeom prst="rect">
            <a:avLst/>
          </a:prstGeom>
        </p:spPr>
      </p:pic>
      <p:pic>
        <p:nvPicPr>
          <p:cNvPr id="2" name="Picture 1">
            <a:extLst>
              <a:ext uri="{FF2B5EF4-FFF2-40B4-BE49-F238E27FC236}">
                <a16:creationId xmlns:a16="http://schemas.microsoft.com/office/drawing/2014/main" id="{3A6A0CBF-38E2-E6C2-5F45-2FD384BE3E18}"/>
              </a:ext>
            </a:extLst>
          </p:cNvPr>
          <p:cNvPicPr>
            <a:picLocks noChangeAspect="1"/>
          </p:cNvPicPr>
          <p:nvPr/>
        </p:nvPicPr>
        <p:blipFill>
          <a:blip r:embed="rId7"/>
          <a:stretch>
            <a:fillRect/>
          </a:stretch>
        </p:blipFill>
        <p:spPr>
          <a:xfrm>
            <a:off x="3812850" y="1164139"/>
            <a:ext cx="4566300" cy="4529721"/>
          </a:xfrm>
          <a:prstGeom prst="rect">
            <a:avLst/>
          </a:prstGeom>
        </p:spPr>
      </p:pic>
      <p:pic>
        <p:nvPicPr>
          <p:cNvPr id="3" name="Picture 2">
            <a:extLst>
              <a:ext uri="{FF2B5EF4-FFF2-40B4-BE49-F238E27FC236}">
                <a16:creationId xmlns:a16="http://schemas.microsoft.com/office/drawing/2014/main" id="{B128BEA6-B358-1663-A416-CC56E3254840}"/>
              </a:ext>
            </a:extLst>
          </p:cNvPr>
          <p:cNvPicPr>
            <a:picLocks noChangeAspect="1"/>
          </p:cNvPicPr>
          <p:nvPr/>
        </p:nvPicPr>
        <p:blipFill>
          <a:blip r:embed="rId8"/>
          <a:stretch>
            <a:fillRect/>
          </a:stretch>
        </p:blipFill>
        <p:spPr>
          <a:xfrm>
            <a:off x="6096000" y="1326172"/>
            <a:ext cx="4639458" cy="4608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81D5-70AB-4D4B-9611-C04D14BB4310}"/>
              </a:ext>
            </a:extLst>
          </p:cNvPr>
          <p:cNvSpPr>
            <a:spLocks noGrp="1"/>
          </p:cNvSpPr>
          <p:nvPr>
            <p:ph type="title"/>
          </p:nvPr>
        </p:nvSpPr>
        <p:spPr/>
        <p:txBody>
          <a:bodyPr rtlCol="0">
            <a:normAutofit/>
          </a:bodyPr>
          <a:lstStyle/>
          <a:p>
            <a:pPr algn="ctr" defTabSz="685783">
              <a:defRPr/>
            </a:pPr>
            <a:r>
              <a:rPr lang="en-US" sz="3200" dirty="0">
                <a:latin typeface="+mn-lt"/>
                <a:cs typeface="Times New Roman" pitchFamily="18" charset="0"/>
              </a:rPr>
              <a:t>People Care about the Outdoors</a:t>
            </a:r>
            <a:endParaRPr lang="en-US" sz="3200" dirty="0">
              <a:latin typeface="+mn-lt"/>
            </a:endParaRPr>
          </a:p>
        </p:txBody>
      </p:sp>
      <p:sp>
        <p:nvSpPr>
          <p:cNvPr id="66563" name="Rectangle 8">
            <a:extLst>
              <a:ext uri="{FF2B5EF4-FFF2-40B4-BE49-F238E27FC236}">
                <a16:creationId xmlns:a16="http://schemas.microsoft.com/office/drawing/2014/main" id="{0D3973AF-CBBB-440F-9687-92FA08C111EB}"/>
              </a:ext>
            </a:extLst>
          </p:cNvPr>
          <p:cNvSpPr>
            <a:spLocks noChangeArrowheads="1"/>
          </p:cNvSpPr>
          <p:nvPr/>
        </p:nvSpPr>
        <p:spPr bwMode="auto">
          <a:xfrm>
            <a:off x="1689101" y="1243013"/>
            <a:ext cx="868362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defTabSz="685800">
              <a:spcBef>
                <a:spcPts val="750"/>
              </a:spcBef>
              <a:spcAft>
                <a:spcPts val="750"/>
              </a:spcAft>
              <a:buClr>
                <a:schemeClr val="accent1"/>
              </a:buClr>
              <a:buFont typeface="Arial" panose="020B0604020202020204" pitchFamily="34" charset="0"/>
              <a:buChar char="•"/>
              <a:defRPr>
                <a:solidFill>
                  <a:schemeClr val="tx1"/>
                </a:solidFill>
                <a:latin typeface="Calibri" panose="020F0502020204030204" pitchFamily="34" charset="0"/>
              </a:defRPr>
            </a:lvl1pPr>
            <a:lvl2pPr marL="742950" indent="-285750" defTabSz="685800">
              <a:spcBef>
                <a:spcPts val="375"/>
              </a:spcBef>
              <a:spcAft>
                <a:spcPts val="750"/>
              </a:spcAft>
              <a:buClr>
                <a:schemeClr val="accent1"/>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3pPr>
            <a:lvl4pPr marL="16002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4pPr>
            <a:lvl5pPr marL="20574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5pPr>
            <a:lvl6pPr marL="25146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6pPr>
            <a:lvl7pPr marL="29718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7pPr>
            <a:lvl8pPr marL="34290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8pPr>
            <a:lvl9pPr marL="38862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9pPr>
          </a:lstStyle>
          <a:p>
            <a:pPr fontAlgn="base">
              <a:spcBef>
                <a:spcPts val="450"/>
              </a:spcBef>
              <a:spcAft>
                <a:spcPct val="0"/>
              </a:spcAft>
              <a:buClrTx/>
              <a:buNone/>
              <a:defRPr/>
            </a:pPr>
            <a:endParaRPr lang="en-US" altLang="en-US" sz="1500">
              <a:solidFill>
                <a:srgbClr val="FFFF99"/>
              </a:solidFill>
              <a:latin typeface="Georgia" panose="02040502050405020303" pitchFamily="18" charset="0"/>
              <a:cs typeface="Arial" panose="020B0604020202020204" pitchFamily="34" charset="0"/>
              <a:sym typeface="Arial" panose="020B0604020202020204" pitchFamily="34" charset="0"/>
            </a:endParaRPr>
          </a:p>
          <a:p>
            <a:pPr algn="ctr" fontAlgn="base">
              <a:spcBef>
                <a:spcPts val="450"/>
              </a:spcBef>
              <a:spcAft>
                <a:spcPct val="0"/>
              </a:spcAft>
              <a:buClrTx/>
              <a:buNone/>
              <a:defRPr/>
            </a:pPr>
            <a:endParaRPr lang="en-US" altLang="en-US">
              <a:solidFill>
                <a:srgbClr val="FFFF99"/>
              </a:solidFill>
              <a:cs typeface="Arial" panose="020B0604020202020204" pitchFamily="34" charset="0"/>
              <a:sym typeface="Arial" panose="020B0604020202020204" pitchFamily="34" charset="0"/>
            </a:endParaRPr>
          </a:p>
          <a:p>
            <a:pPr fontAlgn="base">
              <a:spcBef>
                <a:spcPts val="450"/>
              </a:spcBef>
              <a:spcAft>
                <a:spcPct val="0"/>
              </a:spcAft>
              <a:buClrTx/>
              <a:buNone/>
              <a:defRPr/>
            </a:pPr>
            <a:endParaRPr lang="en-US" altLang="en-US" sz="1500">
              <a:solidFill>
                <a:srgbClr val="003865"/>
              </a:solidFill>
              <a:latin typeface="Georgia" panose="02040502050405020303" pitchFamily="18" charset="0"/>
              <a:cs typeface="Arial" panose="020B0604020202020204" pitchFamily="34" charset="0"/>
              <a:sym typeface="Arial" panose="020B0604020202020204" pitchFamily="34" charset="0"/>
            </a:endParaRPr>
          </a:p>
          <a:p>
            <a:pPr fontAlgn="base">
              <a:spcBef>
                <a:spcPts val="450"/>
              </a:spcBef>
              <a:spcAft>
                <a:spcPct val="0"/>
              </a:spcAft>
              <a:buClrTx/>
              <a:buNone/>
              <a:defRPr/>
            </a:pPr>
            <a:endParaRPr lang="en-US" altLang="en-US">
              <a:solidFill>
                <a:srgbClr val="FFFF99"/>
              </a:solidFill>
              <a:latin typeface="Georgia" panose="02040502050405020303" pitchFamily="18" charset="0"/>
              <a:cs typeface="Arial" panose="020B0604020202020204" pitchFamily="34" charset="0"/>
              <a:sym typeface="Arial" panose="020B0604020202020204" pitchFamily="34" charset="0"/>
            </a:endParaRPr>
          </a:p>
        </p:txBody>
      </p:sp>
      <p:pic>
        <p:nvPicPr>
          <p:cNvPr id="66564" name="Picture 15">
            <a:extLst>
              <a:ext uri="{FF2B5EF4-FFF2-40B4-BE49-F238E27FC236}">
                <a16:creationId xmlns:a16="http://schemas.microsoft.com/office/drawing/2014/main" id="{0DCBC3D5-1D5F-4BA4-B0CC-82E538E7AD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0714" y="350836"/>
            <a:ext cx="596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3">
            <a:extLst>
              <a:ext uri="{FF2B5EF4-FFF2-40B4-BE49-F238E27FC236}">
                <a16:creationId xmlns:a16="http://schemas.microsoft.com/office/drawing/2014/main" id="{4F818B28-D073-4CB3-971B-95F6EBE0EBCA}"/>
              </a:ext>
            </a:extLst>
          </p:cNvPr>
          <p:cNvSpPr txBox="1">
            <a:spLocks noChangeArrowheads="1"/>
          </p:cNvSpPr>
          <p:nvPr/>
        </p:nvSpPr>
        <p:spPr bwMode="auto">
          <a:xfrm>
            <a:off x="1910556" y="2648269"/>
            <a:ext cx="8370888" cy="892552"/>
          </a:xfrm>
          <a:prstGeom prst="rect">
            <a:avLst/>
          </a:prstGeom>
          <a:noFill/>
          <a:ln>
            <a:noFill/>
          </a:ln>
        </p:spPr>
        <p:txBody>
          <a:bodyPr wrap="square">
            <a:spAutoFit/>
          </a:bodyPr>
          <a:lstStyle>
            <a:lvl1pPr marL="342900" indent="-342900" eaLnBrk="0" hangingPunct="0">
              <a:spcBef>
                <a:spcPct val="20000"/>
              </a:spcBef>
              <a:buChar char="•"/>
              <a:defRPr sz="2400">
                <a:solidFill>
                  <a:schemeClr val="tx1"/>
                </a:solidFill>
                <a:latin typeface="Arial" charset="0"/>
                <a:ea typeface="ＭＳ Ｐゴシック" pitchFamily="34" charset="-128"/>
              </a:defRPr>
            </a:lvl1pPr>
            <a:lvl2pPr marL="800100" indent="-342900" eaLnBrk="0" hangingPunct="0">
              <a:spcBef>
                <a:spcPct val="20000"/>
              </a:spcBef>
              <a:buFont typeface="Wingdings" pitchFamily="2" charset="2"/>
              <a:buChar char="§"/>
              <a:defRPr sz="2800">
                <a:solidFill>
                  <a:schemeClr val="tx1"/>
                </a:solidFill>
                <a:latin typeface="Arial" charset="0"/>
                <a:ea typeface="ＭＳ Ｐゴシック" pitchFamily="34" charset="-128"/>
              </a:defRPr>
            </a:lvl2pPr>
            <a:lvl3pPr marL="1143000" indent="-228600" eaLnBrk="0" hangingPunct="0">
              <a:spcBef>
                <a:spcPct val="20000"/>
              </a:spcBef>
              <a:buFont typeface="Wingdings" pitchFamily="2" charset="2"/>
              <a:buChar char="§"/>
              <a:defRPr sz="2400">
                <a:solidFill>
                  <a:schemeClr val="tx1"/>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9pPr>
          </a:lstStyle>
          <a:p>
            <a:pPr defTabSz="914400" eaLnBrk="1" hangingPunct="1">
              <a:spcBef>
                <a:spcPct val="0"/>
              </a:spcBef>
              <a:buClr>
                <a:srgbClr val="000000"/>
              </a:buClr>
              <a:buNone/>
              <a:defRPr/>
            </a:pPr>
            <a:r>
              <a:rPr lang="en-US" altLang="en-US" sz="2800" b="1" kern="0" dirty="0">
                <a:solidFill>
                  <a:srgbClr val="003865"/>
                </a:solidFill>
                <a:latin typeface="Calibri"/>
                <a:cs typeface="Times New Roman" pitchFamily="18" charset="0"/>
                <a:sym typeface="Arial"/>
              </a:rPr>
              <a:t>	</a:t>
            </a:r>
            <a:endParaRPr lang="en-US" altLang="en-US" kern="0" dirty="0">
              <a:solidFill>
                <a:srgbClr val="0070C0"/>
              </a:solidFill>
              <a:latin typeface="Calibri"/>
              <a:cs typeface="Times New Roman" pitchFamily="18" charset="0"/>
              <a:sym typeface="Arial"/>
            </a:endParaRPr>
          </a:p>
          <a:p>
            <a:pPr marL="0" indent="0" defTabSz="914400" eaLnBrk="1" hangingPunct="1">
              <a:spcBef>
                <a:spcPct val="0"/>
              </a:spcBef>
              <a:buClr>
                <a:srgbClr val="000000"/>
              </a:buClr>
              <a:buNone/>
              <a:defRPr/>
            </a:pPr>
            <a:endParaRPr lang="en-US" altLang="en-US" kern="0" dirty="0">
              <a:solidFill>
                <a:srgbClr val="0070C0"/>
              </a:solidFill>
              <a:latin typeface="Calibri"/>
              <a:cs typeface="Times New Roman" pitchFamily="18" charset="0"/>
              <a:sym typeface="Arial"/>
            </a:endParaRPr>
          </a:p>
        </p:txBody>
      </p:sp>
      <p:pic>
        <p:nvPicPr>
          <p:cNvPr id="4" name="Picture 3">
            <a:extLst>
              <a:ext uri="{FF2B5EF4-FFF2-40B4-BE49-F238E27FC236}">
                <a16:creationId xmlns:a16="http://schemas.microsoft.com/office/drawing/2014/main" id="{C330F488-60D9-B0D4-C5FE-D302A47225F9}"/>
              </a:ext>
            </a:extLst>
          </p:cNvPr>
          <p:cNvPicPr>
            <a:picLocks noChangeAspect="1"/>
          </p:cNvPicPr>
          <p:nvPr/>
        </p:nvPicPr>
        <p:blipFill rotWithShape="1">
          <a:blip r:embed="rId4"/>
          <a:srcRect t="3342"/>
          <a:stretch/>
        </p:blipFill>
        <p:spPr>
          <a:xfrm>
            <a:off x="3550645" y="1376855"/>
            <a:ext cx="5502295" cy="5480588"/>
          </a:xfrm>
          <a:prstGeom prst="rect">
            <a:avLst/>
          </a:prstGeom>
        </p:spPr>
      </p:pic>
    </p:spTree>
    <p:extLst>
      <p:ext uri="{BB962C8B-B14F-4D97-AF65-F5344CB8AC3E}">
        <p14:creationId xmlns:p14="http://schemas.microsoft.com/office/powerpoint/2010/main" val="393268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81D5-70AB-4D4B-9611-C04D14BB4310}"/>
              </a:ext>
            </a:extLst>
          </p:cNvPr>
          <p:cNvSpPr>
            <a:spLocks noGrp="1"/>
          </p:cNvSpPr>
          <p:nvPr>
            <p:ph type="title"/>
          </p:nvPr>
        </p:nvSpPr>
        <p:spPr/>
        <p:txBody>
          <a:bodyPr rtlCol="0">
            <a:normAutofit/>
          </a:bodyPr>
          <a:lstStyle/>
          <a:p>
            <a:pPr marL="1139825" marR="0" lvl="0" indent="112713" algn="l" defTabSz="90487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mn-cs"/>
              </a:rPr>
              <a:t>What is BWSR’s Living Landscapes Initiative?</a:t>
            </a:r>
          </a:p>
        </p:txBody>
      </p:sp>
      <p:sp>
        <p:nvSpPr>
          <p:cNvPr id="66563" name="Rectangle 8">
            <a:extLst>
              <a:ext uri="{FF2B5EF4-FFF2-40B4-BE49-F238E27FC236}">
                <a16:creationId xmlns:a16="http://schemas.microsoft.com/office/drawing/2014/main" id="{0D3973AF-CBBB-440F-9687-92FA08C111EB}"/>
              </a:ext>
            </a:extLst>
          </p:cNvPr>
          <p:cNvSpPr>
            <a:spLocks noChangeArrowheads="1"/>
          </p:cNvSpPr>
          <p:nvPr/>
        </p:nvSpPr>
        <p:spPr bwMode="auto">
          <a:xfrm>
            <a:off x="1689101" y="1243013"/>
            <a:ext cx="868362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defTabSz="685800">
              <a:spcBef>
                <a:spcPts val="750"/>
              </a:spcBef>
              <a:spcAft>
                <a:spcPts val="750"/>
              </a:spcAft>
              <a:buClr>
                <a:schemeClr val="accent1"/>
              </a:buClr>
              <a:buFont typeface="Arial" panose="020B0604020202020204" pitchFamily="34" charset="0"/>
              <a:buChar char="•"/>
              <a:defRPr>
                <a:solidFill>
                  <a:schemeClr val="tx1"/>
                </a:solidFill>
                <a:latin typeface="Calibri" panose="020F0502020204030204" pitchFamily="34" charset="0"/>
              </a:defRPr>
            </a:lvl1pPr>
            <a:lvl2pPr marL="742950" indent="-285750" defTabSz="685800">
              <a:spcBef>
                <a:spcPts val="375"/>
              </a:spcBef>
              <a:spcAft>
                <a:spcPts val="750"/>
              </a:spcAft>
              <a:buClr>
                <a:schemeClr val="accent1"/>
              </a:buClr>
              <a:buFont typeface="Arial" panose="020B0604020202020204" pitchFamily="34" charset="0"/>
              <a:buChar char="•"/>
              <a:defRPr sz="1500">
                <a:solidFill>
                  <a:schemeClr val="tx1"/>
                </a:solidFill>
                <a:latin typeface="Calibri" panose="020F0502020204030204" pitchFamily="34" charset="0"/>
              </a:defRPr>
            </a:lvl2pPr>
            <a:lvl3pPr marL="11430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3pPr>
            <a:lvl4pPr marL="16002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4pPr>
            <a:lvl5pPr marL="2057400" indent="-228600" defTabSz="68580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5pPr>
            <a:lvl6pPr marL="25146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6pPr>
            <a:lvl7pPr marL="29718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7pPr>
            <a:lvl8pPr marL="34290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8pPr>
            <a:lvl9pPr marL="3886200" indent="-228600" defTabSz="685800" eaLnBrk="0" fontAlgn="base" hangingPunct="0">
              <a:spcBef>
                <a:spcPts val="375"/>
              </a:spcBef>
              <a:spcAft>
                <a:spcPts val="750"/>
              </a:spcAft>
              <a:buClr>
                <a:schemeClr val="accent1"/>
              </a:buClr>
              <a:buFont typeface="Arial" panose="020B0604020202020204" pitchFamily="34" charset="0"/>
              <a:buChar char="•"/>
              <a:defRPr sz="12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ctr"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a:ln>
                <a:noFill/>
              </a:ln>
              <a:solidFill>
                <a:srgbClr val="003865"/>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a:p>
            <a:pPr marL="0" marR="0" lvl="0" indent="0" algn="l" defTabSz="685800" rtl="0" eaLnBrk="1" fontAlgn="base" latinLnBrk="0" hangingPunct="1">
              <a:lnSpc>
                <a:spcPct val="100000"/>
              </a:lnSpc>
              <a:spcBef>
                <a:spcPts val="45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99"/>
              </a:solidFill>
              <a:effectLst/>
              <a:uLnTx/>
              <a:uFillTx/>
              <a:latin typeface="Georgia" panose="02040502050405020303" pitchFamily="18" charset="0"/>
              <a:ea typeface="+mn-ea"/>
              <a:cs typeface="Arial" panose="020B0604020202020204" pitchFamily="34" charset="0"/>
              <a:sym typeface="Arial" panose="020B0604020202020204" pitchFamily="34" charset="0"/>
            </a:endParaRPr>
          </a:p>
        </p:txBody>
      </p:sp>
      <p:pic>
        <p:nvPicPr>
          <p:cNvPr id="66564" name="Picture 15">
            <a:extLst>
              <a:ext uri="{FF2B5EF4-FFF2-40B4-BE49-F238E27FC236}">
                <a16:creationId xmlns:a16="http://schemas.microsoft.com/office/drawing/2014/main" id="{0DCBC3D5-1D5F-4BA4-B0CC-82E538E7AD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0714" y="350836"/>
            <a:ext cx="596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3">
            <a:extLst>
              <a:ext uri="{FF2B5EF4-FFF2-40B4-BE49-F238E27FC236}">
                <a16:creationId xmlns:a16="http://schemas.microsoft.com/office/drawing/2014/main" id="{4F818B28-D073-4CB3-971B-95F6EBE0EBCA}"/>
              </a:ext>
            </a:extLst>
          </p:cNvPr>
          <p:cNvSpPr txBox="1">
            <a:spLocks noChangeArrowheads="1"/>
          </p:cNvSpPr>
          <p:nvPr/>
        </p:nvSpPr>
        <p:spPr bwMode="auto">
          <a:xfrm>
            <a:off x="1910556" y="2648269"/>
            <a:ext cx="8370888" cy="892552"/>
          </a:xfrm>
          <a:prstGeom prst="rect">
            <a:avLst/>
          </a:prstGeom>
          <a:noFill/>
          <a:ln>
            <a:noFill/>
          </a:ln>
        </p:spPr>
        <p:txBody>
          <a:bodyPr wrap="square">
            <a:spAutoFit/>
          </a:bodyPr>
          <a:lstStyle>
            <a:lvl1pPr marL="342900" indent="-342900" eaLnBrk="0" hangingPunct="0">
              <a:spcBef>
                <a:spcPct val="20000"/>
              </a:spcBef>
              <a:buChar char="•"/>
              <a:defRPr sz="2400">
                <a:solidFill>
                  <a:schemeClr val="tx1"/>
                </a:solidFill>
                <a:latin typeface="Arial" charset="0"/>
                <a:ea typeface="ＭＳ Ｐゴシック" pitchFamily="34" charset="-128"/>
              </a:defRPr>
            </a:lvl1pPr>
            <a:lvl2pPr marL="800100" indent="-342900" eaLnBrk="0" hangingPunct="0">
              <a:spcBef>
                <a:spcPct val="20000"/>
              </a:spcBef>
              <a:buFont typeface="Wingdings" pitchFamily="2" charset="2"/>
              <a:buChar char="§"/>
              <a:defRPr sz="2800">
                <a:solidFill>
                  <a:schemeClr val="tx1"/>
                </a:solidFill>
                <a:latin typeface="Arial" charset="0"/>
                <a:ea typeface="ＭＳ Ｐゴシック" pitchFamily="34" charset="-128"/>
              </a:defRPr>
            </a:lvl2pPr>
            <a:lvl3pPr marL="1143000" indent="-228600" eaLnBrk="0" hangingPunct="0">
              <a:spcBef>
                <a:spcPct val="20000"/>
              </a:spcBef>
              <a:buFont typeface="Wingdings" pitchFamily="2" charset="2"/>
              <a:buChar char="§"/>
              <a:defRPr sz="2400">
                <a:solidFill>
                  <a:schemeClr val="tx1"/>
                </a:solidFill>
                <a:latin typeface="Arial" charset="0"/>
                <a:ea typeface="ＭＳ Ｐゴシック" pitchFamily="34" charset="-128"/>
              </a:defRPr>
            </a:lvl3pPr>
            <a:lvl4pPr marL="16002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ea typeface="ＭＳ Ｐゴシック" pitchFamily="34" charset="-128"/>
              </a:defRPr>
            </a:lvl9pPr>
          </a:lstStyle>
          <a:p>
            <a:pPr marL="342900" marR="0" lvl="0" indent="-34290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2800" b="1" i="0" u="none" strike="noStrike" kern="0" cap="none" spc="0" normalizeH="0" baseline="0" noProof="0" dirty="0">
                <a:ln>
                  <a:noFill/>
                </a:ln>
                <a:solidFill>
                  <a:srgbClr val="003865"/>
                </a:solidFill>
                <a:effectLst/>
                <a:uLnTx/>
                <a:uFillTx/>
                <a:latin typeface="Calibri"/>
                <a:ea typeface="ＭＳ Ｐゴシック" pitchFamily="34" charset="-128"/>
                <a:cs typeface="Times New Roman" pitchFamily="18" charset="0"/>
                <a:sym typeface="Arial"/>
              </a:rPr>
              <a:t>	</a:t>
            </a:r>
            <a:endParaRPr kumimoji="0" lang="en-US" altLang="en-US" sz="2400" b="0" i="0" u="none" strike="noStrike" kern="0" cap="none" spc="0" normalizeH="0" baseline="0" noProof="0" dirty="0">
              <a:ln>
                <a:noFill/>
              </a:ln>
              <a:solidFill>
                <a:srgbClr val="0070C0"/>
              </a:solidFill>
              <a:effectLst/>
              <a:uLnTx/>
              <a:uFillTx/>
              <a:latin typeface="Calibri"/>
              <a:ea typeface="ＭＳ Ｐゴシック" pitchFamily="34" charset="-128"/>
              <a:cs typeface="Times New Roman" pitchFamily="18" charset="0"/>
              <a:sym typeface="Arial"/>
            </a:endParaRPr>
          </a:p>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en-US" altLang="en-US" sz="2400" b="0" i="0" u="none" strike="noStrike" kern="0" cap="none" spc="0" normalizeH="0" baseline="0" noProof="0" dirty="0">
              <a:ln>
                <a:noFill/>
              </a:ln>
              <a:solidFill>
                <a:srgbClr val="0070C0"/>
              </a:solidFill>
              <a:effectLst/>
              <a:uLnTx/>
              <a:uFillTx/>
              <a:latin typeface="Calibri"/>
              <a:ea typeface="ＭＳ Ｐゴシック" pitchFamily="34" charset="-128"/>
              <a:cs typeface="Times New Roman" pitchFamily="18" charset="0"/>
              <a:sym typeface="Arial"/>
            </a:endParaRPr>
          </a:p>
        </p:txBody>
      </p:sp>
      <p:sp>
        <p:nvSpPr>
          <p:cNvPr id="5" name="TextBox 4">
            <a:extLst>
              <a:ext uri="{FF2B5EF4-FFF2-40B4-BE49-F238E27FC236}">
                <a16:creationId xmlns:a16="http://schemas.microsoft.com/office/drawing/2014/main" id="{597AD718-73DE-0185-1A5A-6592DC7E4848}"/>
              </a:ext>
            </a:extLst>
          </p:cNvPr>
          <p:cNvSpPr txBox="1"/>
          <p:nvPr/>
        </p:nvSpPr>
        <p:spPr>
          <a:xfrm>
            <a:off x="280713" y="1498670"/>
            <a:ext cx="7336971" cy="5016758"/>
          </a:xfrm>
          <a:prstGeom prst="rect">
            <a:avLst/>
          </a:prstGeom>
          <a:noFill/>
        </p:spPr>
        <p:txBody>
          <a:bodyPr wrap="square">
            <a:spAutoFit/>
          </a:bodyPr>
          <a:lstStyle/>
          <a:p>
            <a:pPr marL="342900" indent="-342900">
              <a:buFont typeface="Arial" panose="020B0604020202020204" pitchFamily="34" charset="0"/>
              <a:buChar char="•"/>
              <a:defRPr sz="1800"/>
            </a:pPr>
            <a:r>
              <a:rPr lang="en-US" sz="2000" dirty="0"/>
              <a:t>Integrates habitat into residential, agricultural, and utility landscapes.</a:t>
            </a:r>
          </a:p>
          <a:p>
            <a:pPr marL="342900" indent="-342900">
              <a:buFont typeface="Arial" panose="020B0604020202020204" pitchFamily="34" charset="0"/>
              <a:buChar char="•"/>
              <a:defRPr sz="1800"/>
            </a:pPr>
            <a:r>
              <a:rPr lang="en-US" sz="2000" dirty="0"/>
              <a:t>Aligns multiple programs and partners (SWCDs, watershed/utility/tribal/city/county/nonprofit/for-profit/federal and university partners) to create strategic habitat networks across Minnesota, guided by statewide priority-area mapping.</a:t>
            </a:r>
          </a:p>
          <a:p>
            <a:pPr marL="342900" indent="-342900">
              <a:buFont typeface="Arial" panose="020B0604020202020204" pitchFamily="34" charset="0"/>
              <a:buChar char="•"/>
              <a:defRPr sz="1800"/>
            </a:pPr>
            <a:r>
              <a:rPr lang="en-US" sz="2000" dirty="0"/>
              <a:t>Goals: </a:t>
            </a:r>
          </a:p>
          <a:p>
            <a:pPr marL="800100" lvl="1" indent="-342900">
              <a:buFont typeface="Arial" panose="020B0604020202020204" pitchFamily="34" charset="0"/>
              <a:buChar char="•"/>
              <a:defRPr sz="1800"/>
            </a:pPr>
            <a:r>
              <a:rPr lang="en-US" sz="2000" dirty="0"/>
              <a:t>Increase awareness about declining wildlife and plant populations</a:t>
            </a:r>
          </a:p>
          <a:p>
            <a:pPr marL="800100" lvl="1" indent="-342900">
              <a:buFont typeface="Arial" panose="020B0604020202020204" pitchFamily="34" charset="0"/>
              <a:buChar char="•"/>
              <a:defRPr sz="1800"/>
            </a:pPr>
            <a:r>
              <a:rPr lang="en-US" sz="2000" dirty="0"/>
              <a:t>Build habitat corridors and structure</a:t>
            </a:r>
          </a:p>
          <a:p>
            <a:pPr marL="800100" lvl="1" indent="-342900">
              <a:buFont typeface="Arial" panose="020B0604020202020204" pitchFamily="34" charset="0"/>
              <a:buChar char="•"/>
              <a:defRPr sz="1800"/>
            </a:pPr>
            <a:r>
              <a:rPr lang="en-US" sz="2000" dirty="0"/>
              <a:t>Engage diverse communities </a:t>
            </a:r>
          </a:p>
          <a:p>
            <a:pPr marL="800100" lvl="1" indent="-342900">
              <a:buFont typeface="Arial" panose="020B0604020202020204" pitchFamily="34" charset="0"/>
              <a:buChar char="•"/>
              <a:defRPr sz="1800"/>
            </a:pPr>
            <a:r>
              <a:rPr lang="en-US" sz="2000" dirty="0"/>
              <a:t>biological health of landscapes to meet soil health and water quality goals</a:t>
            </a:r>
          </a:p>
          <a:p>
            <a:pPr marL="800100" lvl="1" indent="-342900">
              <a:buFont typeface="Arial" panose="020B0604020202020204" pitchFamily="34" charset="0"/>
              <a:buChar char="•"/>
              <a:defRPr sz="1800"/>
            </a:pPr>
            <a:r>
              <a:rPr lang="en-US" sz="2000" dirty="0"/>
              <a:t>Support pollinators that sustain our food production and ecosystems</a:t>
            </a:r>
          </a:p>
          <a:p>
            <a:pPr marL="800100" lvl="1" indent="-342900">
              <a:buFont typeface="Arial" panose="020B0604020202020204" pitchFamily="34" charset="0"/>
              <a:buChar char="•"/>
              <a:defRPr sz="1800"/>
            </a:pPr>
            <a:r>
              <a:rPr lang="en-US" sz="2000" dirty="0"/>
              <a:t>Build landscape resiliency</a:t>
            </a:r>
          </a:p>
        </p:txBody>
      </p:sp>
      <p:pic>
        <p:nvPicPr>
          <p:cNvPr id="4" name="Picture 2">
            <a:extLst>
              <a:ext uri="{FF2B5EF4-FFF2-40B4-BE49-F238E27FC236}">
                <a16:creationId xmlns:a16="http://schemas.microsoft.com/office/drawing/2014/main" id="{1EF45CC3-AD91-7EFB-0B92-FCBEAB7993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7685" y="2226272"/>
            <a:ext cx="4551615" cy="259408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381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4985-7E96-0156-755D-A75CD19A1B2F}"/>
              </a:ext>
            </a:extLst>
          </p:cNvPr>
          <p:cNvSpPr>
            <a:spLocks noGrp="1"/>
          </p:cNvSpPr>
          <p:nvPr>
            <p:ph type="title"/>
          </p:nvPr>
        </p:nvSpPr>
        <p:spPr/>
        <p:txBody>
          <a:bodyPr>
            <a:normAutofit/>
          </a:bodyPr>
          <a:lstStyle/>
          <a:p>
            <a:pPr algn="l"/>
            <a:r>
              <a:rPr lang="en-US" sz="3200" dirty="0"/>
              <a:t>BWSR’s Living Landscapes Initiative</a:t>
            </a:r>
          </a:p>
        </p:txBody>
      </p:sp>
      <p:pic>
        <p:nvPicPr>
          <p:cNvPr id="7" name="Picture 4">
            <a:extLst>
              <a:ext uri="{FF2B5EF4-FFF2-40B4-BE49-F238E27FC236}">
                <a16:creationId xmlns:a16="http://schemas.microsoft.com/office/drawing/2014/main" id="{05AE3AC5-D65C-682C-35AA-A210086C92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59893" y="2915766"/>
            <a:ext cx="8332076" cy="21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MetroWDPartners_Garden3.jpg">
            <a:extLst>
              <a:ext uri="{FF2B5EF4-FFF2-40B4-BE49-F238E27FC236}">
                <a16:creationId xmlns:a16="http://schemas.microsoft.com/office/drawing/2014/main" id="{D943E7EC-EE77-3294-A345-F13AFD32E27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2730" y="2562790"/>
            <a:ext cx="1453753" cy="1089422"/>
          </a:xfrm>
          <a:prstGeom prst="rect">
            <a:avLst/>
          </a:prstGeom>
          <a:ln w="76200" cap="sq">
            <a:solidFill>
              <a:srgbClr val="00B050"/>
            </a:solidFill>
            <a:prstDash val="solid"/>
            <a:miter lim="800000"/>
          </a:ln>
          <a:effectLst>
            <a:outerShdw blurRad="50800" dist="38100" dir="2700000" algn="tl" rotWithShape="0">
              <a:srgbClr val="000000">
                <a:alpha val="43000"/>
              </a:srgbClr>
            </a:outerShdw>
          </a:effectLst>
        </p:spPr>
      </p:pic>
      <p:pic>
        <p:nvPicPr>
          <p:cNvPr id="9" name="Picture 2">
            <a:extLst>
              <a:ext uri="{FF2B5EF4-FFF2-40B4-BE49-F238E27FC236}">
                <a16:creationId xmlns:a16="http://schemas.microsoft.com/office/drawing/2014/main" id="{DFA6222F-7A59-AD36-5769-33D82A987F4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2076" y="4380854"/>
            <a:ext cx="1402556" cy="1051322"/>
          </a:xfrm>
          <a:prstGeom prst="rect">
            <a:avLst/>
          </a:prstGeom>
          <a:ln w="76200" cap="sq">
            <a:solidFill>
              <a:srgbClr val="0070C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3DE9E6F-C307-00E3-F703-4D78CC18C4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77817" y="4721855"/>
            <a:ext cx="1647825" cy="956072"/>
          </a:xfrm>
          <a:prstGeom prst="rect">
            <a:avLst/>
          </a:prstGeom>
          <a:ln w="76200">
            <a:solidFill>
              <a:schemeClr val="accent1">
                <a:lumMod val="40000"/>
                <a:lumOff val="60000"/>
              </a:schemeClr>
            </a:solidFill>
          </a:ln>
        </p:spPr>
      </p:pic>
      <p:pic>
        <p:nvPicPr>
          <p:cNvPr id="11" name="Picture 7" descr="Hokah eastern tiger swallowtail butterfly.jpg">
            <a:extLst>
              <a:ext uri="{FF2B5EF4-FFF2-40B4-BE49-F238E27FC236}">
                <a16:creationId xmlns:a16="http://schemas.microsoft.com/office/drawing/2014/main" id="{FBA85F70-92BB-3C6F-ED1F-294871E188F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48910" y="2365840"/>
            <a:ext cx="1359694" cy="1019175"/>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25">
            <a:extLst>
              <a:ext uri="{FF2B5EF4-FFF2-40B4-BE49-F238E27FC236}">
                <a16:creationId xmlns:a16="http://schemas.microsoft.com/office/drawing/2014/main" id="{6C78CBB7-FEDF-37A5-B077-B653CD1B03C3}"/>
              </a:ext>
            </a:extLst>
          </p:cNvPr>
          <p:cNvSpPr txBox="1">
            <a:spLocks noChangeArrowheads="1"/>
          </p:cNvSpPr>
          <p:nvPr/>
        </p:nvSpPr>
        <p:spPr bwMode="auto">
          <a:xfrm>
            <a:off x="1741682" y="1586537"/>
            <a:ext cx="2219325" cy="68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ts val="1519"/>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Habitat Enhancement Landscape Program</a:t>
            </a:r>
          </a:p>
        </p:txBody>
      </p:sp>
      <p:sp>
        <p:nvSpPr>
          <p:cNvPr id="13" name="TextBox 27">
            <a:extLst>
              <a:ext uri="{FF2B5EF4-FFF2-40B4-BE49-F238E27FC236}">
                <a16:creationId xmlns:a16="http://schemas.microsoft.com/office/drawing/2014/main" id="{32C1B766-5C54-93DA-FF5C-98326C05805C}"/>
              </a:ext>
            </a:extLst>
          </p:cNvPr>
          <p:cNvSpPr txBox="1">
            <a:spLocks noChangeArrowheads="1"/>
          </p:cNvSpPr>
          <p:nvPr/>
        </p:nvSpPr>
        <p:spPr bwMode="auto">
          <a:xfrm>
            <a:off x="4638992" y="2067512"/>
            <a:ext cx="221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Lawns to Legumes</a:t>
            </a:r>
          </a:p>
        </p:txBody>
      </p:sp>
      <p:sp>
        <p:nvSpPr>
          <p:cNvPr id="14" name="TextBox 28">
            <a:extLst>
              <a:ext uri="{FF2B5EF4-FFF2-40B4-BE49-F238E27FC236}">
                <a16:creationId xmlns:a16="http://schemas.microsoft.com/office/drawing/2014/main" id="{5CBCDEF2-DD0D-4FC3-4CD2-6530DAD8E1A3}"/>
              </a:ext>
            </a:extLst>
          </p:cNvPr>
          <p:cNvSpPr txBox="1">
            <a:spLocks noChangeArrowheads="1"/>
          </p:cNvSpPr>
          <p:nvPr/>
        </p:nvSpPr>
        <p:spPr bwMode="auto">
          <a:xfrm>
            <a:off x="6761255" y="5483857"/>
            <a:ext cx="3550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Easement &amp; Wetland Programs</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Over 300,000 acres </a:t>
            </a:r>
          </a:p>
        </p:txBody>
      </p:sp>
      <p:sp>
        <p:nvSpPr>
          <p:cNvPr id="15" name="TextBox 29">
            <a:extLst>
              <a:ext uri="{FF2B5EF4-FFF2-40B4-BE49-F238E27FC236}">
                <a16:creationId xmlns:a16="http://schemas.microsoft.com/office/drawing/2014/main" id="{A25D26EC-9D10-7AC5-4EBC-98FAED9A5D14}"/>
              </a:ext>
            </a:extLst>
          </p:cNvPr>
          <p:cNvSpPr txBox="1">
            <a:spLocks noChangeArrowheads="1"/>
          </p:cNvSpPr>
          <p:nvPr/>
        </p:nvSpPr>
        <p:spPr bwMode="auto">
          <a:xfrm>
            <a:off x="1549365" y="5778858"/>
            <a:ext cx="26039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Habitat Friendly Solar</a:t>
            </a:r>
          </a:p>
        </p:txBody>
      </p:sp>
      <p:sp>
        <p:nvSpPr>
          <p:cNvPr id="16" name="TextBox 30">
            <a:extLst>
              <a:ext uri="{FF2B5EF4-FFF2-40B4-BE49-F238E27FC236}">
                <a16:creationId xmlns:a16="http://schemas.microsoft.com/office/drawing/2014/main" id="{AB16ECF8-1E10-A747-93FE-E382F6D4567C}"/>
              </a:ext>
            </a:extLst>
          </p:cNvPr>
          <p:cNvSpPr txBox="1">
            <a:spLocks noChangeArrowheads="1"/>
          </p:cNvSpPr>
          <p:nvPr/>
        </p:nvSpPr>
        <p:spPr bwMode="auto">
          <a:xfrm>
            <a:off x="6762814" y="2324492"/>
            <a:ext cx="221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Cost-share Projects</a:t>
            </a:r>
          </a:p>
        </p:txBody>
      </p:sp>
      <p:pic>
        <p:nvPicPr>
          <p:cNvPr id="17" name="Picture 26" descr="Image result for open source images bobolink">
            <a:extLst>
              <a:ext uri="{FF2B5EF4-FFF2-40B4-BE49-F238E27FC236}">
                <a16:creationId xmlns:a16="http://schemas.microsoft.com/office/drawing/2014/main" id="{E4EAF4C1-95EF-50D9-8D70-FE931A6D1F7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19589" y="2783374"/>
            <a:ext cx="687585" cy="75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a:extLst>
              <a:ext uri="{FF2B5EF4-FFF2-40B4-BE49-F238E27FC236}">
                <a16:creationId xmlns:a16="http://schemas.microsoft.com/office/drawing/2014/main" id="{D4EFAE95-481D-8853-3D47-4BCFE13C1FA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90161" y="4158125"/>
            <a:ext cx="699753" cy="64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3">
            <a:extLst>
              <a:ext uri="{FF2B5EF4-FFF2-40B4-BE49-F238E27FC236}">
                <a16:creationId xmlns:a16="http://schemas.microsoft.com/office/drawing/2014/main" id="{8700AE3F-4E47-3B6E-3247-BC365BD2890C}"/>
              </a:ext>
            </a:extLst>
          </p:cNvPr>
          <p:cNvSpPr txBox="1">
            <a:spLocks noChangeArrowheads="1"/>
          </p:cNvSpPr>
          <p:nvPr/>
        </p:nvSpPr>
        <p:spPr bwMode="auto">
          <a:xfrm>
            <a:off x="6712615" y="1455131"/>
            <a:ext cx="5268515" cy="58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ts val="1913"/>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Maximizing BWSR Programs to Support </a:t>
            </a:r>
          </a:p>
          <a:p>
            <a:pPr marL="0" marR="0" lvl="0" indent="0" algn="l" defTabSz="514350" rtl="0" eaLnBrk="1" fontAlgn="base" latinLnBrk="0" hangingPunct="1">
              <a:lnSpc>
                <a:spcPts val="1913"/>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Biodiversity, Build Corridors &amp; Increase Resiliency</a:t>
            </a:r>
          </a:p>
        </p:txBody>
      </p:sp>
      <p:sp>
        <p:nvSpPr>
          <p:cNvPr id="20" name="TextBox 34">
            <a:extLst>
              <a:ext uri="{FF2B5EF4-FFF2-40B4-BE49-F238E27FC236}">
                <a16:creationId xmlns:a16="http://schemas.microsoft.com/office/drawing/2014/main" id="{E4246813-0BEF-23C5-D69D-41BA31E29206}"/>
              </a:ext>
            </a:extLst>
          </p:cNvPr>
          <p:cNvSpPr txBox="1">
            <a:spLocks noChangeArrowheads="1"/>
          </p:cNvSpPr>
          <p:nvPr/>
        </p:nvSpPr>
        <p:spPr bwMode="auto">
          <a:xfrm>
            <a:off x="4252511" y="5412729"/>
            <a:ext cx="28780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Weed Management</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Program</a:t>
            </a:r>
          </a:p>
        </p:txBody>
      </p:sp>
      <p:pic>
        <p:nvPicPr>
          <p:cNvPr id="21" name="Picture 17">
            <a:extLst>
              <a:ext uri="{FF2B5EF4-FFF2-40B4-BE49-F238E27FC236}">
                <a16:creationId xmlns:a16="http://schemas.microsoft.com/office/drawing/2014/main" id="{8E55D216-B067-47C8-C665-C61ECFAD445D}"/>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28554" y="2846138"/>
            <a:ext cx="1445419" cy="989409"/>
          </a:xfrm>
          <a:prstGeom prst="rect">
            <a:avLst/>
          </a:prstGeom>
          <a:noFill/>
          <a:ln w="79375">
            <a:solidFill>
              <a:srgbClr val="61D925"/>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F80B3C-3E3B-4B30-EF07-2140CB917B31}"/>
              </a:ext>
            </a:extLst>
          </p:cNvPr>
          <p:cNvSpPr txBox="1"/>
          <p:nvPr/>
        </p:nvSpPr>
        <p:spPr>
          <a:xfrm>
            <a:off x="9998899" y="2829581"/>
            <a:ext cx="1694956" cy="163121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865"/>
                </a:solidFill>
                <a:effectLst/>
                <a:uLnTx/>
                <a:uFillTx/>
                <a:latin typeface="Calibri" panose="020F0502020204030204"/>
                <a:ea typeface="+mn-ea"/>
                <a:cs typeface="Arial"/>
                <a:sym typeface="Arial"/>
              </a:rPr>
              <a:t>Connecting to DNR, USFWS, USDA &amp; Other Conservation Lands</a:t>
            </a:r>
          </a:p>
        </p:txBody>
      </p:sp>
      <p:sp>
        <p:nvSpPr>
          <p:cNvPr id="23" name="TextBox 33">
            <a:extLst>
              <a:ext uri="{FF2B5EF4-FFF2-40B4-BE49-F238E27FC236}">
                <a16:creationId xmlns:a16="http://schemas.microsoft.com/office/drawing/2014/main" id="{4A53FC14-E249-EB4F-7286-F27A3EEAA3BB}"/>
              </a:ext>
            </a:extLst>
          </p:cNvPr>
          <p:cNvSpPr txBox="1">
            <a:spLocks noChangeArrowheads="1"/>
          </p:cNvSpPr>
          <p:nvPr/>
        </p:nvSpPr>
        <p:spPr bwMode="auto">
          <a:xfrm>
            <a:off x="2206521" y="6403178"/>
            <a:ext cx="5330131" cy="35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514350" rtl="0" eaLnBrk="1" fontAlgn="base" latinLnBrk="0" hangingPunct="1">
              <a:lnSpc>
                <a:spcPts val="1913"/>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3865"/>
                </a:solidFill>
                <a:effectLst/>
                <a:uLnTx/>
                <a:uFillTx/>
                <a:latin typeface="Calibri" panose="020F0502020204030204" pitchFamily="34" charset="0"/>
                <a:ea typeface="+mn-ea"/>
                <a:cs typeface="Arial"/>
                <a:sym typeface="Arial"/>
              </a:rPr>
              <a:t>Addressing Rapid Declines in Biodiversity</a:t>
            </a:r>
          </a:p>
        </p:txBody>
      </p:sp>
      <p:cxnSp>
        <p:nvCxnSpPr>
          <p:cNvPr id="24" name="Connector: Curved 23">
            <a:extLst>
              <a:ext uri="{FF2B5EF4-FFF2-40B4-BE49-F238E27FC236}">
                <a16:creationId xmlns:a16="http://schemas.microsoft.com/office/drawing/2014/main" id="{EEF94824-9FC7-CE9C-B74D-1EBE1CFD8BA4}"/>
              </a:ext>
            </a:extLst>
          </p:cNvPr>
          <p:cNvCxnSpPr>
            <a:cxnSpLocks/>
          </p:cNvCxnSpPr>
          <p:nvPr/>
        </p:nvCxnSpPr>
        <p:spPr>
          <a:xfrm rot="16200000" flipV="1">
            <a:off x="4892502" y="4843873"/>
            <a:ext cx="798513" cy="249238"/>
          </a:xfrm>
          <a:prstGeom prst="curvedConnector3">
            <a:avLst>
              <a:gd name="adj1" fmla="val 50000"/>
            </a:avLst>
          </a:prstGeom>
          <a:ln w="219075">
            <a:solidFill>
              <a:schemeClr val="accent4">
                <a:lumMod val="60000"/>
                <a:lumOff val="40000"/>
                <a:alpha val="6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E79E6ADC-71DE-00B2-0DFA-FE70B5283927}"/>
              </a:ext>
            </a:extLst>
          </p:cNvPr>
          <p:cNvCxnSpPr>
            <a:cxnSpLocks/>
          </p:cNvCxnSpPr>
          <p:nvPr/>
        </p:nvCxnSpPr>
        <p:spPr>
          <a:xfrm rot="10800000">
            <a:off x="1455730" y="3912752"/>
            <a:ext cx="6348001" cy="461964"/>
          </a:xfrm>
          <a:prstGeom prst="curvedConnector3">
            <a:avLst>
              <a:gd name="adj1" fmla="val 50000"/>
            </a:avLst>
          </a:prstGeom>
          <a:ln w="463550">
            <a:solidFill>
              <a:srgbClr val="92D050">
                <a:alpha val="54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8FCAD04-DCA2-CF72-55FD-C3F48C879E01}"/>
              </a:ext>
            </a:extLst>
          </p:cNvPr>
          <p:cNvSpPr/>
          <p:nvPr/>
        </p:nvSpPr>
        <p:spPr>
          <a:xfrm>
            <a:off x="2103291" y="3669168"/>
            <a:ext cx="198370" cy="18343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7" name="Oval 26">
            <a:extLst>
              <a:ext uri="{FF2B5EF4-FFF2-40B4-BE49-F238E27FC236}">
                <a16:creationId xmlns:a16="http://schemas.microsoft.com/office/drawing/2014/main" id="{AD7C7C89-B387-206C-134D-6614C24811AA}"/>
              </a:ext>
            </a:extLst>
          </p:cNvPr>
          <p:cNvSpPr/>
          <p:nvPr/>
        </p:nvSpPr>
        <p:spPr>
          <a:xfrm>
            <a:off x="6432403" y="4121782"/>
            <a:ext cx="198370" cy="1821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 name="Oval 27">
            <a:extLst>
              <a:ext uri="{FF2B5EF4-FFF2-40B4-BE49-F238E27FC236}">
                <a16:creationId xmlns:a16="http://schemas.microsoft.com/office/drawing/2014/main" id="{524071FF-0CF5-FEC1-F68A-C9894370598C}"/>
              </a:ext>
            </a:extLst>
          </p:cNvPr>
          <p:cNvSpPr/>
          <p:nvPr/>
        </p:nvSpPr>
        <p:spPr>
          <a:xfrm>
            <a:off x="4024959" y="3663215"/>
            <a:ext cx="198370" cy="1834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Oval 28">
            <a:extLst>
              <a:ext uri="{FF2B5EF4-FFF2-40B4-BE49-F238E27FC236}">
                <a16:creationId xmlns:a16="http://schemas.microsoft.com/office/drawing/2014/main" id="{2A5A7AF1-F6A2-E0CE-1000-319D39F8DFB3}"/>
              </a:ext>
            </a:extLst>
          </p:cNvPr>
          <p:cNvSpPr/>
          <p:nvPr/>
        </p:nvSpPr>
        <p:spPr>
          <a:xfrm>
            <a:off x="4451203" y="3804899"/>
            <a:ext cx="198370" cy="1834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0" name="Oval 29">
            <a:extLst>
              <a:ext uri="{FF2B5EF4-FFF2-40B4-BE49-F238E27FC236}">
                <a16:creationId xmlns:a16="http://schemas.microsoft.com/office/drawing/2014/main" id="{D857F654-F2DB-6528-3DD9-9D6BB9C417A0}"/>
              </a:ext>
            </a:extLst>
          </p:cNvPr>
          <p:cNvSpPr/>
          <p:nvPr/>
        </p:nvSpPr>
        <p:spPr>
          <a:xfrm>
            <a:off x="4829820" y="3782277"/>
            <a:ext cx="196974" cy="1834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1" name="Oval 30">
            <a:extLst>
              <a:ext uri="{FF2B5EF4-FFF2-40B4-BE49-F238E27FC236}">
                <a16:creationId xmlns:a16="http://schemas.microsoft.com/office/drawing/2014/main" id="{5E211951-9472-F180-7A01-2C9C84F588EE}"/>
              </a:ext>
            </a:extLst>
          </p:cNvPr>
          <p:cNvSpPr/>
          <p:nvPr/>
        </p:nvSpPr>
        <p:spPr>
          <a:xfrm>
            <a:off x="3361779" y="4008496"/>
            <a:ext cx="196975" cy="183438"/>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Oval 31">
            <a:extLst>
              <a:ext uri="{FF2B5EF4-FFF2-40B4-BE49-F238E27FC236}">
                <a16:creationId xmlns:a16="http://schemas.microsoft.com/office/drawing/2014/main" id="{B9C7C68F-302B-899F-2AE9-AF1EF7B324CB}"/>
              </a:ext>
            </a:extLst>
          </p:cNvPr>
          <p:cNvSpPr/>
          <p:nvPr/>
        </p:nvSpPr>
        <p:spPr>
          <a:xfrm>
            <a:off x="5670401" y="4219413"/>
            <a:ext cx="196974" cy="1821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Oval 32">
            <a:extLst>
              <a:ext uri="{FF2B5EF4-FFF2-40B4-BE49-F238E27FC236}">
                <a16:creationId xmlns:a16="http://schemas.microsoft.com/office/drawing/2014/main" id="{7C08D697-19C0-EBD0-4A7A-6CABE33FDF97}"/>
              </a:ext>
            </a:extLst>
          </p:cNvPr>
          <p:cNvSpPr/>
          <p:nvPr/>
        </p:nvSpPr>
        <p:spPr>
          <a:xfrm>
            <a:off x="7172972" y="4090825"/>
            <a:ext cx="198370" cy="183438"/>
          </a:xfrm>
          <a:prstGeom prst="ellipse">
            <a:avLst/>
          </a:prstGeom>
          <a:solidFill>
            <a:srgbClr val="61D925">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Picture 32">
            <a:extLst>
              <a:ext uri="{FF2B5EF4-FFF2-40B4-BE49-F238E27FC236}">
                <a16:creationId xmlns:a16="http://schemas.microsoft.com/office/drawing/2014/main" id="{E9DF5D18-2A10-8B2A-55F0-C6786590B2E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99939" y="2467792"/>
            <a:ext cx="716254" cy="73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BFC1E24B-1DF0-BF63-39C2-B4C118D79341}"/>
              </a:ext>
            </a:extLst>
          </p:cNvPr>
          <p:cNvSpPr/>
          <p:nvPr/>
        </p:nvSpPr>
        <p:spPr>
          <a:xfrm>
            <a:off x="6074025" y="3994208"/>
            <a:ext cx="198370" cy="183438"/>
          </a:xfrm>
          <a:prstGeom prst="ellipse">
            <a:avLst/>
          </a:prstGeom>
          <a:solidFill>
            <a:srgbClr val="61D925">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8861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C8A553F-3EA3-4DAA-85AD-D2800762BE7B}"/>
              </a:ext>
            </a:extLst>
          </p:cNvPr>
          <p:cNvSpPr>
            <a:spLocks noGrp="1"/>
          </p:cNvSpPr>
          <p:nvPr>
            <p:ph type="title"/>
          </p:nvPr>
        </p:nvSpPr>
        <p:spPr>
          <a:xfrm>
            <a:off x="0" y="1"/>
            <a:ext cx="12192000" cy="1220943"/>
          </a:xfrm>
        </p:spPr>
        <p:txBody>
          <a:bodyPr>
            <a:normAutofit/>
          </a:bodyPr>
          <a:lstStyle/>
          <a:p>
            <a:pPr algn="ctr"/>
            <a:r>
              <a:rPr lang="en-US" sz="3600" dirty="0">
                <a:latin typeface="+mn-lt"/>
              </a:rPr>
              <a:t>Priority Areas</a:t>
            </a:r>
          </a:p>
        </p:txBody>
      </p:sp>
      <p:sp>
        <p:nvSpPr>
          <p:cNvPr id="9" name="Content Placeholder 1"/>
          <p:cNvSpPr>
            <a:spLocks noGrp="1"/>
          </p:cNvSpPr>
          <p:nvPr>
            <p:ph idx="4294967295"/>
          </p:nvPr>
        </p:nvSpPr>
        <p:spPr>
          <a:xfrm>
            <a:off x="5226756" y="1484255"/>
            <a:ext cx="6007136" cy="4679477"/>
          </a:xfrm>
        </p:spPr>
        <p:txBody>
          <a:bodyPr>
            <a:noAutofit/>
          </a:bodyPr>
          <a:lstStyle/>
          <a:p>
            <a:pPr lvl="1">
              <a:spcBef>
                <a:spcPts val="0"/>
              </a:spcBef>
              <a:spcAft>
                <a:spcPts val="0"/>
              </a:spcAft>
            </a:pPr>
            <a:r>
              <a:rPr lang="en-US" sz="2400" dirty="0"/>
              <a:t>Created to guide BWSR efforts to protect at-risk wildlife, increase landscape resiliency, and expand habitat corridors along waterways, roads and utility corridors. </a:t>
            </a:r>
          </a:p>
          <a:p>
            <a:pPr lvl="1">
              <a:spcBef>
                <a:spcPts val="0"/>
              </a:spcBef>
              <a:spcAft>
                <a:spcPts val="0"/>
              </a:spcAft>
            </a:pPr>
            <a:r>
              <a:rPr lang="en-US" sz="2400" dirty="0"/>
              <a:t>Guide decision making for the BWSR Living Landscapes Initiative including project selection for individual conservation programs. </a:t>
            </a:r>
          </a:p>
          <a:p>
            <a:pPr lvl="1">
              <a:spcBef>
                <a:spcPts val="0"/>
              </a:spcBef>
              <a:spcAft>
                <a:spcPts val="0"/>
              </a:spcAft>
            </a:pPr>
            <a:r>
              <a:rPr lang="en-US" sz="2400" dirty="0"/>
              <a:t>Updated periodically to add new habitat corridors that are being developed across the state.</a:t>
            </a:r>
          </a:p>
          <a:p>
            <a:pPr lvl="2">
              <a:spcBef>
                <a:spcPts val="0"/>
              </a:spcBef>
              <a:spcAft>
                <a:spcPts val="0"/>
              </a:spcAft>
            </a:pPr>
            <a:r>
              <a:rPr lang="en-US" sz="2400" dirty="0"/>
              <a:t>Giving our partners the opprotunity to recommend edits </a:t>
            </a:r>
          </a:p>
        </p:txBody>
      </p:sp>
      <p:pic>
        <p:nvPicPr>
          <p:cNvPr id="11" name="Picture 15">
            <a:extLst>
              <a:ext uri="{FF2B5EF4-FFF2-40B4-BE49-F238E27FC236}">
                <a16:creationId xmlns:a16="http://schemas.microsoft.com/office/drawing/2014/main" id="{076222FC-969E-4193-8A50-B5364BA13AF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906" y="188754"/>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D7611A3-D954-5B1B-2D11-F89AD84C4A89}"/>
              </a:ext>
            </a:extLst>
          </p:cNvPr>
          <p:cNvPicPr>
            <a:picLocks noChangeAspect="1"/>
          </p:cNvPicPr>
          <p:nvPr/>
        </p:nvPicPr>
        <p:blipFill>
          <a:blip r:embed="rId4"/>
          <a:stretch>
            <a:fillRect/>
          </a:stretch>
        </p:blipFill>
        <p:spPr>
          <a:xfrm>
            <a:off x="0" y="1359444"/>
            <a:ext cx="4259032" cy="5498556"/>
          </a:xfrm>
          <a:prstGeom prst="rect">
            <a:avLst/>
          </a:prstGeom>
        </p:spPr>
      </p:pic>
    </p:spTree>
    <p:extLst>
      <p:ext uri="{BB962C8B-B14F-4D97-AF65-F5344CB8AC3E}">
        <p14:creationId xmlns:p14="http://schemas.microsoft.com/office/powerpoint/2010/main" val="8315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Habitat Enhancement Landscape</a:t>
            </a:r>
          </a:p>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Program (HELP)</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033" y="333317"/>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27FFA9C-3354-43EC-8FF7-FC0BB2A5F2AD}"/>
              </a:ext>
            </a:extLst>
          </p:cNvPr>
          <p:cNvSpPr/>
          <p:nvPr/>
        </p:nvSpPr>
        <p:spPr>
          <a:xfrm>
            <a:off x="185581" y="1545048"/>
            <a:ext cx="5011807" cy="44319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Overview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This program is focused on restoring and enhancing strategically located, diverse native habitat across Minnesota natural areas, conservation lands and open spaces to benefit populations of pollinators and beneficial insects as well as overall plant and wildlife.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Received $4M of general funds in 2023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 </a:t>
            </a:r>
          </a:p>
        </p:txBody>
      </p:sp>
      <p:pic>
        <p:nvPicPr>
          <p:cNvPr id="3" name="Picture 2" descr="A field of flowers&#10;&#10;Description automatically generated with low confidence">
            <a:extLst>
              <a:ext uri="{FF2B5EF4-FFF2-40B4-BE49-F238E27FC236}">
                <a16:creationId xmlns:a16="http://schemas.microsoft.com/office/drawing/2014/main" id="{C2927769-6764-4AA9-B65B-E1454D4AB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0777" y="1801230"/>
            <a:ext cx="3501179" cy="1471226"/>
          </a:xfrm>
          <a:prstGeom prst="rect">
            <a:avLst/>
          </a:prstGeom>
          <a:ln>
            <a:solidFill>
              <a:schemeClr val="accent1"/>
            </a:solidFill>
          </a:ln>
        </p:spPr>
      </p:pic>
      <p:pic>
        <p:nvPicPr>
          <p:cNvPr id="10" name="Picture 9" descr="A path through a forest&#10;&#10;Description automatically generated with low confidence">
            <a:extLst>
              <a:ext uri="{FF2B5EF4-FFF2-40B4-BE49-F238E27FC236}">
                <a16:creationId xmlns:a16="http://schemas.microsoft.com/office/drawing/2014/main" id="{7E9F9BA1-D9FC-4751-B270-6855EDA0B1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0777" y="3429000"/>
            <a:ext cx="5591152" cy="2516019"/>
          </a:xfrm>
          <a:prstGeom prst="rect">
            <a:avLst/>
          </a:prstGeom>
          <a:ln>
            <a:solidFill>
              <a:schemeClr val="accent1"/>
            </a:solidFill>
          </a:ln>
        </p:spPr>
      </p:pic>
      <p:pic>
        <p:nvPicPr>
          <p:cNvPr id="13" name="Picture 12" descr="A leaf on a plant&#10;&#10;Description automatically generated with low confidence">
            <a:extLst>
              <a:ext uri="{FF2B5EF4-FFF2-40B4-BE49-F238E27FC236}">
                <a16:creationId xmlns:a16="http://schemas.microsoft.com/office/drawing/2014/main" id="{DBFC3525-85E0-4940-8CE5-34F0EE8AF0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10122877" y="1603403"/>
            <a:ext cx="1471226" cy="1866880"/>
          </a:xfrm>
          <a:prstGeom prst="rect">
            <a:avLst/>
          </a:prstGeom>
          <a:ln w="12700">
            <a:solidFill>
              <a:schemeClr val="tx1"/>
            </a:solidFill>
          </a:ln>
        </p:spPr>
      </p:pic>
    </p:spTree>
    <p:extLst>
      <p:ext uri="{BB962C8B-B14F-4D97-AF65-F5344CB8AC3E}">
        <p14:creationId xmlns:p14="http://schemas.microsoft.com/office/powerpoint/2010/main" val="61159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Habitat Enhancement Landscape</a:t>
            </a:r>
          </a:p>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Program (HELP)</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758" y="306299"/>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27FFA9C-3354-43EC-8FF7-FC0BB2A5F2AD}"/>
              </a:ext>
            </a:extLst>
          </p:cNvPr>
          <p:cNvSpPr/>
          <p:nvPr/>
        </p:nvSpPr>
        <p:spPr>
          <a:xfrm>
            <a:off x="286223" y="1416315"/>
            <a:ext cx="5072736" cy="52322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Eligible Applicants: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endParaRPr>
          </a:p>
          <a:p>
            <a:pPr marL="342900" marR="0" lvl="0" indent="-342900">
              <a:spcBef>
                <a:spcPts val="4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Soil and Water Conservation Districts </a:t>
            </a:r>
          </a:p>
          <a:p>
            <a:pPr marL="342900" marR="0" lvl="0" indent="-342900">
              <a:spcBef>
                <a:spcPts val="4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Watershed Districts </a:t>
            </a:r>
          </a:p>
          <a:p>
            <a:pPr marL="342900" marR="0" lvl="0" indent="-342900">
              <a:spcBef>
                <a:spcPts val="4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Watershed Management Organizations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Cities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Towns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Contractors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Nongovernmental Organizations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Tribal Governments  </a:t>
            </a:r>
          </a:p>
          <a:p>
            <a:pPr marL="342900" marR="0" lvl="0" indent="-342900">
              <a:spcBef>
                <a:spcPts val="4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Counties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Local Government Joint Power Boards</a:t>
            </a:r>
          </a:p>
          <a:p>
            <a:pPr marL="342900" marR="0" lvl="0" indent="-342900">
              <a:spcBef>
                <a:spcPts val="40"/>
              </a:spcBef>
              <a:spcAft>
                <a:spcPts val="0"/>
              </a:spcAft>
              <a:buFont typeface="Symbol" panose="05050102010706020507" pitchFamily="18" charset="2"/>
              <a:buChar char=""/>
            </a:pPr>
            <a:r>
              <a:rPr lang="en-US" sz="2000" dirty="0">
                <a:effectLst/>
                <a:highlight>
                  <a:srgbClr val="FFFF00"/>
                </a:highlight>
                <a:latin typeface="Calibri" panose="020F0502020204030204" pitchFamily="34" charset="0"/>
                <a:ea typeface="Calibri" panose="020F0502020204030204" pitchFamily="34" charset="0"/>
              </a:rPr>
              <a:t>Park Districts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a:cs typeface="Arial"/>
              <a:sym typeface="Arial"/>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Calibri" panose="020F0502020204030204" pitchFamily="34" charset="0"/>
              <a:sym typeface="Arial"/>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865"/>
              </a:solidFill>
              <a:effectLst/>
              <a:uLnTx/>
              <a:uFillTx/>
              <a:latin typeface="Calibri"/>
              <a:ea typeface="+mn-ea"/>
              <a:cs typeface="Calibri" panose="020F0502020204030204" pitchFamily="34" charset="0"/>
              <a:sym typeface="Arial"/>
            </a:endParaRPr>
          </a:p>
        </p:txBody>
      </p:sp>
      <p:pic>
        <p:nvPicPr>
          <p:cNvPr id="4" name="Picture 3" descr="A person holding a fish&#10;&#10;Description automatically generated">
            <a:extLst>
              <a:ext uri="{FF2B5EF4-FFF2-40B4-BE49-F238E27FC236}">
                <a16:creationId xmlns:a16="http://schemas.microsoft.com/office/drawing/2014/main" id="{34E78006-D7D1-BB74-3731-3B8BAA652C69}"/>
              </a:ext>
            </a:extLst>
          </p:cNvPr>
          <p:cNvPicPr>
            <a:picLocks noChangeAspect="1"/>
          </p:cNvPicPr>
          <p:nvPr/>
        </p:nvPicPr>
        <p:blipFill rotWithShape="1">
          <a:blip r:embed="rId4">
            <a:extLst>
              <a:ext uri="{28A0092B-C50C-407E-A947-70E740481C1C}">
                <a14:useLocalDpi xmlns:a14="http://schemas.microsoft.com/office/drawing/2010/main" val="0"/>
              </a:ext>
            </a:extLst>
          </a:blip>
          <a:srcRect l="14062" r="8659"/>
          <a:stretch/>
        </p:blipFill>
        <p:spPr>
          <a:xfrm rot="5400000">
            <a:off x="6684129" y="1494463"/>
            <a:ext cx="5299795" cy="5143500"/>
          </a:xfrm>
          <a:prstGeom prst="rect">
            <a:avLst/>
          </a:prstGeom>
        </p:spPr>
      </p:pic>
    </p:spTree>
    <p:extLst>
      <p:ext uri="{BB962C8B-B14F-4D97-AF65-F5344CB8AC3E}">
        <p14:creationId xmlns:p14="http://schemas.microsoft.com/office/powerpoint/2010/main" val="297588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FE088E-195C-404B-A67B-44F5E409B264}"/>
              </a:ext>
            </a:extLst>
          </p:cNvPr>
          <p:cNvSpPr txBox="1">
            <a:spLocks/>
          </p:cNvSpPr>
          <p:nvPr/>
        </p:nvSpPr>
        <p:spPr bwMode="auto">
          <a:xfrm>
            <a:off x="0" y="1"/>
            <a:ext cx="12192000" cy="1211731"/>
          </a:xfrm>
          <a:prstGeom prst="rect">
            <a:avLst/>
          </a:prstGeom>
          <a:solidFill>
            <a:schemeClr val="accent1"/>
          </a:solidFill>
        </p:spPr>
        <p:txBody>
          <a:bodyPr vert="horz" lIns="617220" tIns="34290" rIns="617220" bIns="3429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j-ea"/>
                <a:cs typeface="+mj-cs"/>
                <a:sym typeface="Arial"/>
              </a:rPr>
              <a:t>CRP State Incentives Program</a:t>
            </a:r>
          </a:p>
        </p:txBody>
      </p:sp>
      <p:pic>
        <p:nvPicPr>
          <p:cNvPr id="9" name="Picture 15">
            <a:extLst>
              <a:ext uri="{FF2B5EF4-FFF2-40B4-BE49-F238E27FC236}">
                <a16:creationId xmlns:a16="http://schemas.microsoft.com/office/drawing/2014/main" id="{6F94E610-790C-41B8-B840-2E43DEADF2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033" y="333317"/>
            <a:ext cx="59650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27FFA9C-3354-43EC-8FF7-FC0BB2A5F2AD}"/>
              </a:ext>
            </a:extLst>
          </p:cNvPr>
          <p:cNvSpPr/>
          <p:nvPr/>
        </p:nvSpPr>
        <p:spPr>
          <a:xfrm>
            <a:off x="652318" y="1643978"/>
            <a:ext cx="501180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Overview</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Arial"/>
                <a:sym typeface="Arial"/>
              </a:rPr>
              <a:t>The Conservation Reserve Program State Incentives Program grant funds are made available to CWMP Partnerships for the purpose of providing landowner incentive payments to install or adopt Continuous Conservation Reserve Program practices that improve or protect water quality and/or provide pollinator and wildlife benefits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pic>
        <p:nvPicPr>
          <p:cNvPr id="4" name="Picture 3" descr="A grassy area with water in the background&#10;&#10;Description automatically generated with low confidence">
            <a:extLst>
              <a:ext uri="{FF2B5EF4-FFF2-40B4-BE49-F238E27FC236}">
                <a16:creationId xmlns:a16="http://schemas.microsoft.com/office/drawing/2014/main" id="{B989F0C4-50DB-4347-D28F-28FD8EDE1DBB}"/>
              </a:ext>
            </a:extLst>
          </p:cNvPr>
          <p:cNvPicPr>
            <a:picLocks noChangeAspect="1"/>
          </p:cNvPicPr>
          <p:nvPr/>
        </p:nvPicPr>
        <p:blipFill rotWithShape="1">
          <a:blip r:embed="rId4">
            <a:extLst>
              <a:ext uri="{28A0092B-C50C-407E-A947-70E740481C1C}">
                <a14:useLocalDpi xmlns:a14="http://schemas.microsoft.com/office/drawing/2010/main" val="0"/>
              </a:ext>
            </a:extLst>
          </a:blip>
          <a:srcRect l="13977"/>
          <a:stretch/>
        </p:blipFill>
        <p:spPr>
          <a:xfrm>
            <a:off x="6211614" y="1423261"/>
            <a:ext cx="5980386" cy="5214022"/>
          </a:xfrm>
          <a:prstGeom prst="rect">
            <a:avLst/>
          </a:prstGeom>
        </p:spPr>
      </p:pic>
    </p:spTree>
    <p:extLst>
      <p:ext uri="{BB962C8B-B14F-4D97-AF65-F5344CB8AC3E}">
        <p14:creationId xmlns:p14="http://schemas.microsoft.com/office/powerpoint/2010/main" val="3334747207"/>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4.xml><?xml version="1.0" encoding="utf-8"?>
<a:theme xmlns:a="http://schemas.openxmlformats.org/drawingml/2006/main" name="3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10400</TotalTime>
  <Words>789</Words>
  <Application>Microsoft Office PowerPoint</Application>
  <PresentationFormat>Widescreen</PresentationFormat>
  <Paragraphs>138</Paragraphs>
  <Slides>18</Slides>
  <Notes>17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Arial</vt:lpstr>
      <vt:lpstr>Calibri</vt:lpstr>
      <vt:lpstr>Georgia</vt:lpstr>
      <vt:lpstr>NeueHaasGroteskText Std</vt:lpstr>
      <vt:lpstr>Ogirema</vt:lpstr>
      <vt:lpstr>Symbol</vt:lpstr>
      <vt:lpstr>MN.IT</vt:lpstr>
      <vt:lpstr>1_MN.IT</vt:lpstr>
      <vt:lpstr>2_MN.IT</vt:lpstr>
      <vt:lpstr>3_MN.IT</vt:lpstr>
      <vt:lpstr>  BWSR’s Living Landscape Initiative    </vt:lpstr>
      <vt:lpstr>PowerPoint Presentation</vt:lpstr>
      <vt:lpstr>People Care about the Outdoors</vt:lpstr>
      <vt:lpstr>What is BWSR’s Living Landscapes Initiative?</vt:lpstr>
      <vt:lpstr>BWSR’s Living Landscapes Initiative</vt:lpstr>
      <vt:lpstr>Priority Areas</vt:lpstr>
      <vt:lpstr>PowerPoint Presentation</vt:lpstr>
      <vt:lpstr>PowerPoint Presentation</vt:lpstr>
      <vt:lpstr>PowerPoint Presentation</vt:lpstr>
      <vt:lpstr>Lawns to Legumes Individual Support</vt:lpstr>
      <vt:lpstr>Lawns to Legumes Individual Support</vt:lpstr>
      <vt:lpstr>Habitat Friendly Utilities Program Goals</vt:lpstr>
      <vt:lpstr>PowerPoint Presentation</vt:lpstr>
      <vt:lpstr>PowerPoint Presentation</vt:lpstr>
      <vt:lpstr> Habitat Friendly Solar Program  </vt:lpstr>
      <vt:lpstr>PowerPoint Presentation</vt:lpstr>
      <vt:lpstr>Looking Ahead / Lessons for Other Agencies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Erdmann, Paul (BWSR)</dc:creator>
  <cp:lastModifiedBy>Ray Ledgerwood</cp:lastModifiedBy>
  <cp:revision>144</cp:revision>
  <cp:lastPrinted>2024-01-09T19:46:47Z</cp:lastPrinted>
  <dcterms:created xsi:type="dcterms:W3CDTF">2022-07-18T16:06:27Z</dcterms:created>
  <dcterms:modified xsi:type="dcterms:W3CDTF">2025-10-16T03:07:12Z</dcterms:modified>
</cp:coreProperties>
</file>