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48" r:id="rId2"/>
    <p:sldId id="327" r:id="rId3"/>
    <p:sldId id="329" r:id="rId4"/>
    <p:sldId id="347" r:id="rId5"/>
    <p:sldId id="330" r:id="rId6"/>
    <p:sldId id="331" r:id="rId7"/>
    <p:sldId id="341" r:id="rId8"/>
    <p:sldId id="342" r:id="rId9"/>
    <p:sldId id="332" r:id="rId10"/>
    <p:sldId id="333" r:id="rId11"/>
    <p:sldId id="343" r:id="rId12"/>
    <p:sldId id="344" r:id="rId13"/>
    <p:sldId id="336" r:id="rId14"/>
    <p:sldId id="334" r:id="rId15"/>
    <p:sldId id="335" r:id="rId16"/>
    <p:sldId id="337" r:id="rId17"/>
    <p:sldId id="338" r:id="rId18"/>
    <p:sldId id="340" r:id="rId19"/>
    <p:sldId id="346" r:id="rId20"/>
    <p:sldId id="32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7BCB75-AD5B-4712-8478-B890AE607D85}">
          <p14:sldIdLst>
            <p14:sldId id="348"/>
            <p14:sldId id="327"/>
            <p14:sldId id="329"/>
            <p14:sldId id="347"/>
            <p14:sldId id="330"/>
            <p14:sldId id="331"/>
            <p14:sldId id="341"/>
            <p14:sldId id="342"/>
            <p14:sldId id="332"/>
            <p14:sldId id="333"/>
            <p14:sldId id="343"/>
            <p14:sldId id="344"/>
            <p14:sldId id="336"/>
            <p14:sldId id="334"/>
            <p14:sldId id="335"/>
            <p14:sldId id="337"/>
            <p14:sldId id="338"/>
            <p14:sldId id="340"/>
            <p14:sldId id="346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Justin [KDA]" initials="SJ[" lastIdx="4" clrIdx="0">
    <p:extLst>
      <p:ext uri="{19B8F6BF-5375-455C-9EA6-DF929625EA0E}">
        <p15:presenceInfo xmlns:p15="http://schemas.microsoft.com/office/powerpoint/2012/main" userId="S-1-5-21-2142320296-866793314-1457348397-13006" providerId="AD"/>
      </p:ext>
    </p:extLst>
  </p:cmAuthor>
  <p:cmAuthor id="2" name="Smith, Justin [KDA]" initials="SJ[ [2]" lastIdx="3" clrIdx="1">
    <p:extLst>
      <p:ext uri="{19B8F6BF-5375-455C-9EA6-DF929625EA0E}">
        <p15:presenceInfo xmlns:p15="http://schemas.microsoft.com/office/powerpoint/2012/main" userId="S::justin.smith@kda.ks.gov::2a7d3243-738f-4536-a087-d8b91f4740fa" providerId="AD"/>
      </p:ext>
    </p:extLst>
  </p:cmAuthor>
  <p:cmAuthor id="3" name="Lansdowne, Heather [KDA]" initials="LH[" lastIdx="7" clrIdx="2">
    <p:extLst>
      <p:ext uri="{19B8F6BF-5375-455C-9EA6-DF929625EA0E}">
        <p15:presenceInfo xmlns:p15="http://schemas.microsoft.com/office/powerpoint/2012/main" userId="S::heather.lansdowne@kda.ks.gov::0440fcaf-3339-40a4-bc14-6e265bcfb7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98A"/>
    <a:srgbClr val="1E417B"/>
    <a:srgbClr val="FFC000"/>
    <a:srgbClr val="71B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4" autoAdjust="0"/>
    <p:restoredTop sz="89004" autoAdjust="0"/>
  </p:normalViewPr>
  <p:slideViewPr>
    <p:cSldViewPr snapToGrid="0">
      <p:cViewPr varScale="1">
        <p:scale>
          <a:sx n="40" d="100"/>
          <a:sy n="40" d="100"/>
        </p:scale>
        <p:origin x="369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DD3E-AEDD-4AFF-A52C-56F4394CA035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505A-DF3B-420B-87C9-7938B8D80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us know if you would like the photo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F505A-DF3B-420B-87C9-7938B8D809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0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8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5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4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01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77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93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09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78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1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0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2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4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0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5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0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8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5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84F6-5A36-4AC2-AAD8-6B32CB18BDF6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fld id="{6F492CDF-D259-4912-8470-DFB73C7B0F3D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7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F4CD-970E-4C8C-8B09-4861845CBFBC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EA13-97C1-4F68-B9BC-15FF81138D8B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4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30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C6F9-EA36-4A47-9708-EC7A66ADEB68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F492CDF-D259-4912-8470-DFB73C7B0F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7F98-0273-4103-9D6D-8369044E3943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00E2-878D-4211-802E-4AF6757C2BDE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61DC-11E9-462A-B529-0B56B46EFC55}" type="datetime1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3EEC-7D87-4AF8-BFDE-1CEFB9F4F591}" type="datetime1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C683-4C74-4590-920A-B385D39C1EA9}" type="datetime1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5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AC3-D2EE-4CFA-851C-5CABBB93DB4F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7-4FD6-4EEA-813A-8387B515A3FE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462A-1160-4EC1-A34B-AB2987819EA9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2CDF-D259-4912-8470-DFB73C7B0F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3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rsha.Setzkorn-Meyer@ks.gov" TargetMode="External"/><Relationship Id="rId2" Type="http://schemas.openxmlformats.org/officeDocument/2006/relationships/hyperlink" Target="mailto:Cathy.Thompson@k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E83B6A6-D854-454F-8B63-252555463E05}"/>
              </a:ext>
            </a:extLst>
          </p:cNvPr>
          <p:cNvSpPr/>
          <p:nvPr/>
        </p:nvSpPr>
        <p:spPr>
          <a:xfrm>
            <a:off x="8119868" y="457199"/>
            <a:ext cx="3618828" cy="4343406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237341" y="580820"/>
            <a:ext cx="3365973" cy="3594573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algn="ctr"/>
            <a:br>
              <a:rPr lang="en-US" sz="3600" dirty="0">
                <a:solidFill>
                  <a:srgbClr val="FFFFFF"/>
                </a:solidFill>
                <a:latin typeface="Franklin Gothic Demi" panose="020B07030201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Franklin Gothic Demi" panose="020B07030201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Franklin Gothic Demi" panose="020B07030201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Partnership is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72723" y="5545331"/>
            <a:ext cx="3202016" cy="649222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Sit Dolor Amet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D0DE7-F915-446A-81D7-35C3C1E70CC6}"/>
              </a:ext>
            </a:extLst>
          </p:cNvPr>
          <p:cNvSpPr/>
          <p:nvPr/>
        </p:nvSpPr>
        <p:spPr>
          <a:xfrm>
            <a:off x="8119869" y="4880951"/>
            <a:ext cx="3618828" cy="14759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164FF-615B-44AD-8BF0-5D2A300A63BB}"/>
              </a:ext>
            </a:extLst>
          </p:cNvPr>
          <p:cNvSpPr/>
          <p:nvPr/>
        </p:nvSpPr>
        <p:spPr>
          <a:xfrm flipV="1">
            <a:off x="453302" y="6406162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A5BCD6-5CCE-4308-8740-E510C0615C9D}"/>
              </a:ext>
            </a:extLst>
          </p:cNvPr>
          <p:cNvSpPr/>
          <p:nvPr/>
        </p:nvSpPr>
        <p:spPr>
          <a:xfrm flipV="1">
            <a:off x="453301" y="367291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8E24B7-7D41-4BB4-8347-CC44E82A5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/>
        </p:blipFill>
        <p:spPr>
          <a:xfrm>
            <a:off x="453301" y="457199"/>
            <a:ext cx="7584264" cy="5899651"/>
          </a:xfrm>
          <a:prstGeom prst="rect">
            <a:avLst/>
          </a:prstGeom>
        </p:spPr>
      </p:pic>
      <p:sp>
        <p:nvSpPr>
          <p:cNvPr id="18" name="Half Frame 17">
            <a:extLst>
              <a:ext uri="{FF2B5EF4-FFF2-40B4-BE49-F238E27FC236}">
                <a16:creationId xmlns:a16="http://schemas.microsoft.com/office/drawing/2014/main" id="{D90E7D27-6E82-4733-A575-C7C85E7C3345}"/>
              </a:ext>
            </a:extLst>
          </p:cNvPr>
          <p:cNvSpPr/>
          <p:nvPr/>
        </p:nvSpPr>
        <p:spPr>
          <a:xfrm flipH="1">
            <a:off x="11258465" y="580820"/>
            <a:ext cx="361950" cy="361950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Half Frame 23">
            <a:extLst>
              <a:ext uri="{FF2B5EF4-FFF2-40B4-BE49-F238E27FC236}">
                <a16:creationId xmlns:a16="http://schemas.microsoft.com/office/drawing/2014/main" id="{68150B00-18F5-482D-BA86-F3D102D9A87E}"/>
              </a:ext>
            </a:extLst>
          </p:cNvPr>
          <p:cNvSpPr/>
          <p:nvPr/>
        </p:nvSpPr>
        <p:spPr>
          <a:xfrm flipV="1">
            <a:off x="588686" y="5862093"/>
            <a:ext cx="361950" cy="361950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4" descr="A picture containing meter&#10;&#10;Description automatically generated">
            <a:extLst>
              <a:ext uri="{FF2B5EF4-FFF2-40B4-BE49-F238E27FC236}">
                <a16:creationId xmlns:a16="http://schemas.microsoft.com/office/drawing/2014/main" id="{0479D370-8C22-4ABD-9712-B881CFD25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61" y="633957"/>
            <a:ext cx="1361247" cy="78526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F0D8AE7-BF18-4485-86B5-05BD3F6A10E5}"/>
              </a:ext>
            </a:extLst>
          </p:cNvPr>
          <p:cNvSpPr txBox="1">
            <a:spLocks/>
          </p:cNvSpPr>
          <p:nvPr/>
        </p:nvSpPr>
        <p:spPr>
          <a:xfrm>
            <a:off x="8246866" y="4901294"/>
            <a:ext cx="3192491" cy="1475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Marsha Meyer  </a:t>
            </a:r>
          </a:p>
          <a:p>
            <a:pPr algn="ctr"/>
            <a:r>
              <a:rPr lang="en-US" sz="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Cathy Thompson</a:t>
            </a:r>
          </a:p>
          <a:p>
            <a:pPr algn="ctr"/>
            <a:br>
              <a:rPr lang="en-US" sz="1200" cap="none" dirty="0">
                <a:solidFill>
                  <a:srgbClr val="FFC000"/>
                </a:solidFill>
                <a:latin typeface="Franklin Gothic Demi" panose="020B0703020102020204" pitchFamily="34" charset="0"/>
              </a:rPr>
            </a:br>
            <a:r>
              <a:rPr lang="en-US" sz="1200" cap="none" dirty="0">
                <a:solidFill>
                  <a:srgbClr val="FFC000"/>
                </a:solidFill>
                <a:latin typeface="Franklin Gothic Demi" panose="020B0703020102020204" pitchFamily="34" charset="0"/>
              </a:rPr>
              <a:t>Kansas Department of Agriculture </a:t>
            </a:r>
          </a:p>
          <a:p>
            <a:pPr algn="ctr"/>
            <a:r>
              <a:rPr lang="en-US" sz="1200" cap="none" dirty="0">
                <a:solidFill>
                  <a:srgbClr val="FFC000"/>
                </a:solidFill>
                <a:latin typeface="Franklin Gothic Demi" panose="020B0703020102020204" pitchFamily="34" charset="0"/>
              </a:rPr>
              <a:t>Division of Conservation </a:t>
            </a:r>
          </a:p>
          <a:p>
            <a:pPr algn="ctr"/>
            <a:r>
              <a:rPr lang="en-US" sz="1200" cap="none" dirty="0">
                <a:solidFill>
                  <a:srgbClr val="FFC000"/>
                </a:solidFill>
                <a:latin typeface="Franklin Gothic Demi" panose="020B0703020102020204" pitchFamily="34" charset="0"/>
              </a:rPr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368870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1762751" y="2156849"/>
            <a:ext cx="9133425" cy="34665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DOC training – after background approval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Introductory training for DOC staff and programs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Business session (minutes, financials, required reports, open records and meetings, etc.)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In-person DM led session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State Cost Share Process</a:t>
            </a:r>
          </a:p>
          <a:p>
            <a:pPr marL="746125">
              <a:lnSpc>
                <a:spcPct val="150000"/>
              </a:lnSpc>
            </a:pPr>
            <a:endParaRPr lang="en-US" sz="24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and KACD TRAINING PARTNERSHIP</a:t>
            </a:r>
          </a:p>
        </p:txBody>
      </p:sp>
    </p:spTree>
    <p:extLst>
      <p:ext uri="{BB962C8B-B14F-4D97-AF65-F5344CB8AC3E}">
        <p14:creationId xmlns:p14="http://schemas.microsoft.com/office/powerpoint/2010/main" val="116273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1753024" y="2477863"/>
            <a:ext cx="9133425" cy="2486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DOC Training Continued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CSIMS – Cost Share Information Management System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Individual sessions when setting up contracts or payment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and KACD TRAINING PARTNERSHIP</a:t>
            </a:r>
          </a:p>
        </p:txBody>
      </p:sp>
    </p:spTree>
    <p:extLst>
      <p:ext uri="{BB962C8B-B14F-4D97-AF65-F5344CB8AC3E}">
        <p14:creationId xmlns:p14="http://schemas.microsoft.com/office/powerpoint/2010/main" val="336244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702011" y="65554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and KACD TRAINING PARTNERSHIP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22DDF-DFA8-F992-6057-E40D6E626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74" y="1387602"/>
            <a:ext cx="6572600" cy="48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588685" y="2340491"/>
            <a:ext cx="10880225" cy="34665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Three-day workshop held in August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Developed and presented by DOC, KACD, and NRCS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Each district received a $300 to cover hotel costs (included in grant)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2022 workshop for ALL managers (90% attendance)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2023 workshop new managers only – 13 attended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and KACD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229836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1270619" y="2031323"/>
            <a:ext cx="9987846" cy="34665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Building a Successful CD-NRCS Relationship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NRCS Administrative Items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CD Responsibilities – Meeting the MOA Responsibilities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NRCS Programs – What they mean for districts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Building the Capacity of the Kansas Conservation Partnership (Social media for districts)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Workshop Agenda</a:t>
            </a:r>
          </a:p>
        </p:txBody>
      </p:sp>
    </p:spTree>
    <p:extLst>
      <p:ext uri="{BB962C8B-B14F-4D97-AF65-F5344CB8AC3E}">
        <p14:creationId xmlns:p14="http://schemas.microsoft.com/office/powerpoint/2010/main" val="67682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1762751" y="2156849"/>
            <a:ext cx="9133425" cy="34665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QuickBooks Basics and State Cost Share Program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NRCS Tools/Map – How to use tools to enhance both NRCS and District products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CD Manager panel / Open Forum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Workshop Agenda </a:t>
            </a:r>
            <a:r>
              <a:rPr lang="en-US" sz="3200" b="1" spc="3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76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-145915" y="2958628"/>
            <a:ext cx="5930630" cy="21392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41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Google Drive – page for each district </a:t>
            </a:r>
          </a:p>
          <a:p>
            <a:pPr marL="574675" indent="-341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DOC and KACD have access</a:t>
            </a:r>
          </a:p>
          <a:p>
            <a:pPr marL="631825" indent="-3492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74675" algn="l"/>
              </a:tabLst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Call or meet every two weeks</a:t>
            </a:r>
          </a:p>
          <a:p>
            <a:pPr marL="282575">
              <a:lnSpc>
                <a:spcPct val="150000"/>
              </a:lnSpc>
              <a:tabLst>
                <a:tab pos="574675" algn="l"/>
              </a:tabLst>
            </a:pPr>
            <a:endParaRPr lang="en-US" sz="24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AEE16-2C0A-8C59-D523-6DCE44181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499" y="1953426"/>
            <a:ext cx="6550038" cy="37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702011" y="756629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and KACD Training Partner Communication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8CADF-FC49-5C50-9E07-A7586150E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170" y="1646872"/>
            <a:ext cx="5200609" cy="44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9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1370331" y="1958599"/>
            <a:ext cx="10625725" cy="4003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2022  Q1 – Q3  </a:t>
            </a:r>
          </a:p>
          <a:p>
            <a:pPr marL="15462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22 new managers</a:t>
            </a:r>
          </a:p>
          <a:p>
            <a:pPr marL="15462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6 left before year end (27%)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2023  Q1 – Q3  </a:t>
            </a:r>
          </a:p>
          <a:p>
            <a:pPr marL="15462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12 new managers </a:t>
            </a:r>
          </a:p>
          <a:p>
            <a:pPr marL="15462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1 left before year end (10%)</a:t>
            </a:r>
          </a:p>
          <a:p>
            <a:pPr marL="2003425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and KACD Training Results</a:t>
            </a:r>
          </a:p>
        </p:txBody>
      </p:sp>
    </p:spTree>
    <p:extLst>
      <p:ext uri="{BB962C8B-B14F-4D97-AF65-F5344CB8AC3E}">
        <p14:creationId xmlns:p14="http://schemas.microsoft.com/office/powerpoint/2010/main" val="71570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702011" y="756629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and KACD  Partnership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CC8D3-DC23-2B76-7AD2-DEFCE8E9E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937" y="1423274"/>
            <a:ext cx="5516232" cy="48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2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2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4BAC80-0A28-448D-846F-E8EDA7451360}"/>
              </a:ext>
            </a:extLst>
          </p:cNvPr>
          <p:cNvSpPr txBox="1">
            <a:spLocks/>
          </p:cNvSpPr>
          <p:nvPr/>
        </p:nvSpPr>
        <p:spPr>
          <a:xfrm>
            <a:off x="1529287" y="2068521"/>
            <a:ext cx="9133425" cy="34665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Prior to 2020, DOC staff spent one 8 hour in person session.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During covid, created Teams meeting approach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After covid:  Hybrid approach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3 Teams training sessions 1 – 3 hours in length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1 in person training, DM led (4+ hours.)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B76584-0D16-46F1-4412-D7444B8AD5DB}"/>
              </a:ext>
            </a:extLst>
          </p:cNvPr>
          <p:cNvSpPr txBox="1"/>
          <p:nvPr/>
        </p:nvSpPr>
        <p:spPr>
          <a:xfrm>
            <a:off x="1673440" y="1120687"/>
            <a:ext cx="8845117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PARTNERSHIP BACKGROUND</a:t>
            </a:r>
          </a:p>
        </p:txBody>
      </p:sp>
    </p:spTree>
    <p:extLst>
      <p:ext uri="{BB962C8B-B14F-4D97-AF65-F5344CB8AC3E}">
        <p14:creationId xmlns:p14="http://schemas.microsoft.com/office/powerpoint/2010/main" val="173286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BDCCE-ADA2-4029-9F94-47C5DF4E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0D4EA6-7607-4076-8CFD-B297302B7248}"/>
              </a:ext>
            </a:extLst>
          </p:cNvPr>
          <p:cNvSpPr txBox="1">
            <a:spLocks/>
          </p:cNvSpPr>
          <p:nvPr/>
        </p:nvSpPr>
        <p:spPr>
          <a:xfrm>
            <a:off x="402581" y="5034945"/>
            <a:ext cx="11789419" cy="1544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0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THANK YOU</a:t>
            </a:r>
            <a:endParaRPr lang="en-US" sz="4800" cap="none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5B13249-0F79-4F41-9DA3-7EEE1B1B3632}"/>
              </a:ext>
            </a:extLst>
          </p:cNvPr>
          <p:cNvSpPr txBox="1">
            <a:spLocks/>
          </p:cNvSpPr>
          <p:nvPr/>
        </p:nvSpPr>
        <p:spPr>
          <a:xfrm>
            <a:off x="2083693" y="767806"/>
            <a:ext cx="8024611" cy="49059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Kansas Department of Agriculture</a:t>
            </a:r>
          </a:p>
          <a:p>
            <a:pPr algn="ctr"/>
            <a:r>
              <a:rPr lang="en-US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Division of Conservation</a:t>
            </a:r>
          </a:p>
          <a:p>
            <a:pPr algn="ctr"/>
            <a:endParaRPr lang="en-US" sz="2000" cap="none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  <a:p>
            <a:pPr algn="ctr"/>
            <a:endParaRPr lang="en-US" sz="2000" cap="none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sz="20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Cathy Thompson</a:t>
            </a:r>
          </a:p>
          <a:p>
            <a:pPr algn="ctr"/>
            <a:r>
              <a:rPr lang="en-US" sz="20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Program Consultant</a:t>
            </a:r>
          </a:p>
          <a:p>
            <a:pPr algn="ctr"/>
            <a:r>
              <a:rPr lang="en-US" sz="2000" cap="none" dirty="0">
                <a:solidFill>
                  <a:srgbClr val="1E417B"/>
                </a:solidFill>
                <a:latin typeface="Franklin Gothic Demi" panose="020B0703020102020204" pitchFamily="34" charset="0"/>
                <a:hlinkClick r:id="rId2"/>
              </a:rPr>
              <a:t>Cathy.Thompson@ks.gov</a:t>
            </a:r>
            <a:endParaRPr lang="en-US" sz="2000" cap="none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sz="20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785-564-6619</a:t>
            </a:r>
          </a:p>
          <a:p>
            <a:pPr algn="ctr"/>
            <a:endParaRPr lang="en-US" sz="2000" cap="none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sz="20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Marsha Setzkorn-Meyer</a:t>
            </a:r>
          </a:p>
          <a:p>
            <a:pPr algn="ctr"/>
            <a:r>
              <a:rPr lang="en-US" sz="20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 Conservation District Program Coordinator </a:t>
            </a:r>
          </a:p>
          <a:p>
            <a:pPr algn="ctr"/>
            <a:r>
              <a:rPr lang="en-US" sz="2000" cap="none" dirty="0">
                <a:solidFill>
                  <a:srgbClr val="1E417B"/>
                </a:solidFill>
                <a:latin typeface="Franklin Gothic Demi" panose="020B0703020102020204" pitchFamily="34" charset="0"/>
                <a:hlinkClick r:id="rId3"/>
              </a:rPr>
              <a:t>Marsha.Setzkorn-Meyer@ks.gov</a:t>
            </a:r>
            <a:endParaRPr lang="en-US" sz="2000" cap="none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sz="20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785-564-6625</a:t>
            </a:r>
          </a:p>
          <a:p>
            <a:pPr algn="ctr"/>
            <a:endParaRPr lang="en-US" sz="2000" cap="none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0973-C399-4CA9-8406-5DE00211CD65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C56B0A-F5B1-4008-897F-DD9EFBADD14D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0B2A68-0B09-43EF-9D26-1676436A9F4A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alf Frame 31">
            <a:extLst>
              <a:ext uri="{FF2B5EF4-FFF2-40B4-BE49-F238E27FC236}">
                <a16:creationId xmlns:a16="http://schemas.microsoft.com/office/drawing/2014/main" id="{6EDC3578-3F90-4B9F-A02B-0F4728843DD7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F9417084-451C-432E-9DAD-4ABB26A23F2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92CDF-D259-4912-8470-DFB73C7B0F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D82B34-9334-4C4B-BE41-558FB393B270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A picture containing meter&#10;&#10;Description automatically generated">
            <a:extLst>
              <a:ext uri="{FF2B5EF4-FFF2-40B4-BE49-F238E27FC236}">
                <a16:creationId xmlns:a16="http://schemas.microsoft.com/office/drawing/2014/main" id="{367800EA-74AA-44A5-93A2-254B4CFDB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7E2FBB03-BEF1-4C88-8031-C7D6D69DE918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7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2125040" y="2260302"/>
            <a:ext cx="9133425" cy="2740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Assisting boards with recruitment and hiring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Accounting/QuickBooks/Payroll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Technical (mapping, etc.)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Basic NRCS training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1673440" y="864388"/>
            <a:ext cx="8845117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MISSING</a:t>
            </a:r>
          </a:p>
        </p:txBody>
      </p:sp>
    </p:spTree>
    <p:extLst>
      <p:ext uri="{BB962C8B-B14F-4D97-AF65-F5344CB8AC3E}">
        <p14:creationId xmlns:p14="http://schemas.microsoft.com/office/powerpoint/2010/main" val="287030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1879483" y="2302536"/>
            <a:ext cx="9740932" cy="196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District computers for QuickBooks, but few have internet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Primarily managers use NRCS computers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Time delay waiting for background checks, which delays training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1673440" y="864388"/>
            <a:ext cx="8845117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CHECK VS. START DATE</a:t>
            </a:r>
          </a:p>
        </p:txBody>
      </p:sp>
    </p:spTree>
    <p:extLst>
      <p:ext uri="{BB962C8B-B14F-4D97-AF65-F5344CB8AC3E}">
        <p14:creationId xmlns:p14="http://schemas.microsoft.com/office/powerpoint/2010/main" val="223186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950636" y="2210026"/>
            <a:ext cx="5702755" cy="31626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Train new managers sooner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Strong relationship with KACD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Value of training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High District Manager turnover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Better equip managers for success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</a:rPr>
              <a:t>WHY CREATE A PA</a:t>
            </a:r>
            <a:r>
              <a:rPr lang="en-US" sz="3200" cap="none" spc="300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</a:rPr>
              <a:t>RTNERSHIP?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7A6D8-3FD1-6794-6E5C-770001388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268" y="4142906"/>
            <a:ext cx="3411838" cy="1339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B8341-9C52-90EC-C873-58630ED7A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55" y="1806263"/>
            <a:ext cx="2813286" cy="18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588686" y="1990699"/>
            <a:ext cx="10453405" cy="39334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“Building capacity in the Kansas Conservation Partnership to effectively communicate and deliver conservation programs”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$675,966 total for three years.  Training share:  $229,500.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Partnership breakdown to training: 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Federal funds:  $124,500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KDA-DOC funds: $75,000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KACD funds:  $30,000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r>
              <a:rPr lang="en-US" sz="3200" cap="none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</a:rPr>
              <a:t>Collaborative Conservation Grants and Agreements (CCGA)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8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1386354" y="2028575"/>
            <a:ext cx="8302395" cy="39334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Grant funds awarded for: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Leadership and Field Services Coordinator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Social media training for all districts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KACD website renovation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Enhanced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Former DM hired;  Position started in December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r>
              <a:rPr lang="en-US" sz="3200" cap="none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</a:rPr>
              <a:t>Collaborative Conservation Grants and Agreements (CCGA)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6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1029195" y="2469021"/>
            <a:ext cx="10091455" cy="29784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u="sng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Conduct training, leadership and outreach to conservation districts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Increase visibility and access to Climate-Smart agriculture and forestry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Increase awareness of soil health principles and practices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Promotes improved water quality in source water protection areas.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cap="none" spc="300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</a:rPr>
              <a:t>Coordinator Position Description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8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D684C-2B24-4DEE-8F3A-79E105647DE5}"/>
              </a:ext>
            </a:extLst>
          </p:cNvPr>
          <p:cNvSpPr/>
          <p:nvPr/>
        </p:nvSpPr>
        <p:spPr>
          <a:xfrm flipV="1">
            <a:off x="453302" y="6351077"/>
            <a:ext cx="11285395" cy="45719"/>
          </a:xfrm>
          <a:prstGeom prst="rect">
            <a:avLst/>
          </a:prstGeom>
          <a:solidFill>
            <a:srgbClr val="F9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E3C0-BFE7-463C-9D8F-EFE83C324D89}"/>
              </a:ext>
            </a:extLst>
          </p:cNvPr>
          <p:cNvSpPr/>
          <p:nvPr/>
        </p:nvSpPr>
        <p:spPr>
          <a:xfrm>
            <a:off x="453302" y="458239"/>
            <a:ext cx="3695616" cy="127451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F37AC-6FFA-4CFA-A6C4-B3965B27A901}"/>
              </a:ext>
            </a:extLst>
          </p:cNvPr>
          <p:cNvSpPr/>
          <p:nvPr/>
        </p:nvSpPr>
        <p:spPr>
          <a:xfrm>
            <a:off x="4248191" y="458237"/>
            <a:ext cx="3695616" cy="127451"/>
          </a:xfrm>
          <a:prstGeom prst="rect">
            <a:avLst/>
          </a:prstGeom>
          <a:solidFill>
            <a:srgbClr val="71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4FC71-D716-44D4-A87D-A66D47DBFDB2}"/>
              </a:ext>
            </a:extLst>
          </p:cNvPr>
          <p:cNvSpPr/>
          <p:nvPr/>
        </p:nvSpPr>
        <p:spPr>
          <a:xfrm>
            <a:off x="8043081" y="458236"/>
            <a:ext cx="3695616" cy="127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D02B6C5D-0FB9-4AED-91DA-D61A9887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13" y="5673767"/>
            <a:ext cx="999367" cy="576509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1A201B63-99DD-42AC-851D-40F3F262655A}"/>
              </a:ext>
            </a:extLst>
          </p:cNvPr>
          <p:cNvSpPr/>
          <p:nvPr/>
        </p:nvSpPr>
        <p:spPr>
          <a:xfrm flipH="1">
            <a:off x="11258465" y="794826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9E813CF0-E67F-4C47-AE98-69C16889B5BC}"/>
              </a:ext>
            </a:extLst>
          </p:cNvPr>
          <p:cNvSpPr/>
          <p:nvPr/>
        </p:nvSpPr>
        <p:spPr>
          <a:xfrm flipV="1">
            <a:off x="588686" y="5807008"/>
            <a:ext cx="361950" cy="36195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5C2E-2B09-4557-9FB2-FBAD1B3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2CDF-D259-4912-8470-DFB73C7B0F3D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25EA-68C5-702E-350C-BC12F4938DDC}"/>
              </a:ext>
            </a:extLst>
          </p:cNvPr>
          <p:cNvSpPr txBox="1">
            <a:spLocks/>
          </p:cNvSpPr>
          <p:nvPr/>
        </p:nvSpPr>
        <p:spPr>
          <a:xfrm>
            <a:off x="782773" y="1887581"/>
            <a:ext cx="9945540" cy="41388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KACD Trainer is in office first week of hire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Onboarding new hire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Preparing for board meeting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Payroll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QuickBooks</a:t>
            </a:r>
          </a:p>
          <a:p>
            <a:pPr marL="10890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After </a:t>
            </a:r>
            <a:r>
              <a:rPr lang="en-US" sz="2400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LincPass</a:t>
            </a: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is received, basic NRCS training is provided</a:t>
            </a:r>
            <a:b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</a:b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Pitney Bowes, copy machine use, ordering supplies,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9FFA4-4015-D857-5434-A71A5F528B5A}"/>
              </a:ext>
            </a:extLst>
          </p:cNvPr>
          <p:cNvSpPr txBox="1"/>
          <p:nvPr/>
        </p:nvSpPr>
        <p:spPr>
          <a:xfrm>
            <a:off x="680936" y="1120687"/>
            <a:ext cx="10787975" cy="584775"/>
          </a:xfrm>
          <a:prstGeom prst="rect">
            <a:avLst/>
          </a:prstGeom>
          <a:solidFill>
            <a:srgbClr val="1859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and KACD TRAINING PARTNERSHIP</a:t>
            </a:r>
          </a:p>
        </p:txBody>
      </p:sp>
    </p:spTree>
    <p:extLst>
      <p:ext uri="{BB962C8B-B14F-4D97-AF65-F5344CB8AC3E}">
        <p14:creationId xmlns:p14="http://schemas.microsoft.com/office/powerpoint/2010/main" val="3412792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3843</TotalTime>
  <Words>662</Words>
  <Application>Microsoft Office PowerPoint</Application>
  <PresentationFormat>Widescreen</PresentationFormat>
  <Paragraphs>131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Franklin Gothic Demi</vt:lpstr>
      <vt:lpstr>Office Theme</vt:lpstr>
      <vt:lpstr>   Partnership is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Justin [KDA]</dc:creator>
  <cp:lastModifiedBy>Ray Ledgerwood</cp:lastModifiedBy>
  <cp:revision>99</cp:revision>
  <dcterms:created xsi:type="dcterms:W3CDTF">2020-10-26T16:22:25Z</dcterms:created>
  <dcterms:modified xsi:type="dcterms:W3CDTF">2023-09-27T20:10:15Z</dcterms:modified>
</cp:coreProperties>
</file>