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3" r:id="rId2"/>
    <p:sldMasterId id="2147483709" r:id="rId3"/>
  </p:sldMasterIdLst>
  <p:notesMasterIdLst>
    <p:notesMasterId r:id="rId16"/>
  </p:notesMasterIdLst>
  <p:handoutMasterIdLst>
    <p:handoutMasterId r:id="rId17"/>
  </p:handoutMasterIdLst>
  <p:sldIdLst>
    <p:sldId id="256" r:id="rId4"/>
    <p:sldId id="332" r:id="rId5"/>
    <p:sldId id="319" r:id="rId6"/>
    <p:sldId id="334" r:id="rId7"/>
    <p:sldId id="333" r:id="rId8"/>
    <p:sldId id="324" r:id="rId9"/>
    <p:sldId id="330" r:id="rId10"/>
    <p:sldId id="335" r:id="rId11"/>
    <p:sldId id="336" r:id="rId12"/>
    <p:sldId id="338" r:id="rId13"/>
    <p:sldId id="339" r:id="rId14"/>
    <p:sldId id="322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8501" autoAdjust="0"/>
  </p:normalViewPr>
  <p:slideViewPr>
    <p:cSldViewPr snapToGrid="0">
      <p:cViewPr varScale="1">
        <p:scale>
          <a:sx n="35" d="100"/>
          <a:sy n="35" d="100"/>
        </p:scale>
        <p:origin x="597" y="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70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3B30E-E7E4-482C-8977-26580AB7D32C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256F3-3248-4533-9BC4-8715E8082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7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29011-3F9B-428D-BF84-DB4F137E989C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C5800-D8BD-4EF9-83BE-2C7E0D98A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2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C875E9-90E9-423D-BB33-3808572DB7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888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5800-D8BD-4EF9-83BE-2C7E0D98A3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46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633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5800-D8BD-4EF9-83BE-2C7E0D98A3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5800-D8BD-4EF9-83BE-2C7E0D98A3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9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5800-D8BD-4EF9-83BE-2C7E0D98A3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35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5800-D8BD-4EF9-83BE-2C7E0D98A3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15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C5800-D8BD-4EF9-83BE-2C7E0D98A3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74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C5800-D8BD-4EF9-83BE-2C7E0D98A3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33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C5800-D8BD-4EF9-83BE-2C7E0D98A3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43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5800-D8BD-4EF9-83BE-2C7E0D98A3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6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D5AB-5CB4-43D3-AA2F-2029B766B64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9B67-5DA9-4F37-BB74-6218F4075DE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7"/>
          <p:cNvSpPr>
            <a:spLocks noGrp="1"/>
          </p:cNvSpPr>
          <p:nvPr>
            <p:ph type="ctrTitle"/>
          </p:nvPr>
        </p:nvSpPr>
        <p:spPr>
          <a:xfrm>
            <a:off x="421713" y="1122363"/>
            <a:ext cx="6730651" cy="2387600"/>
          </a:xfrm>
        </p:spPr>
        <p:txBody>
          <a:bodyPr/>
          <a:lstStyle>
            <a:lvl1pPr>
              <a:defRPr b="1"/>
            </a:lvl1pPr>
          </a:lstStyle>
          <a:p>
            <a:pPr algn="l"/>
            <a:r>
              <a:rPr lang="en-US" dirty="0"/>
              <a:t>Title of Presentation</a:t>
            </a:r>
          </a:p>
        </p:txBody>
      </p:sp>
      <p:sp>
        <p:nvSpPr>
          <p:cNvPr id="15" name="Subtitle 8"/>
          <p:cNvSpPr>
            <a:spLocks noGrp="1"/>
          </p:cNvSpPr>
          <p:nvPr>
            <p:ph type="subTitle" idx="1"/>
          </p:nvPr>
        </p:nvSpPr>
        <p:spPr>
          <a:xfrm>
            <a:off x="421713" y="3602038"/>
            <a:ext cx="6730651" cy="1655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 dirty="0"/>
              <a:t>Name of Presenter, Title of Role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6212910"/>
            <a:ext cx="12192000" cy="6576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974" y="435595"/>
            <a:ext cx="5279415" cy="52794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7" t="-1" b="-1894"/>
          <a:stretch/>
        </p:blipFill>
        <p:spPr>
          <a:xfrm>
            <a:off x="421718" y="6237357"/>
            <a:ext cx="1741119" cy="60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8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12192000" cy="4994400"/>
          </a:xfrm>
          <a:prstGeom prst="rect">
            <a:avLst/>
          </a:prstGeom>
          <a:solidFill>
            <a:srgbClr val="458E48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0" name="Shape 10"/>
          <p:cNvSpPr/>
          <p:nvPr/>
        </p:nvSpPr>
        <p:spPr>
          <a:xfrm>
            <a:off x="772000" y="2560600"/>
            <a:ext cx="72400" cy="158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914400" y="2554167"/>
            <a:ext cx="7216400" cy="1546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400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2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12192000" cy="4994400"/>
          </a:xfrm>
          <a:prstGeom prst="rect">
            <a:avLst/>
          </a:prstGeom>
          <a:solidFill>
            <a:srgbClr val="4CB8D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4" name="Shape 14"/>
          <p:cNvSpPr/>
          <p:nvPr/>
        </p:nvSpPr>
        <p:spPr>
          <a:xfrm>
            <a:off x="772000" y="2560600"/>
            <a:ext cx="72400" cy="158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914400" y="2554167"/>
            <a:ext cx="7216400" cy="1546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42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0" y="0"/>
            <a:ext cx="12192000" cy="4994400"/>
          </a:xfrm>
          <a:prstGeom prst="rect">
            <a:avLst/>
          </a:prstGeom>
          <a:solidFill>
            <a:srgbClr val="FA7A3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8" name="Shape 18"/>
          <p:cNvSpPr/>
          <p:nvPr/>
        </p:nvSpPr>
        <p:spPr>
          <a:xfrm>
            <a:off x="772000" y="2560600"/>
            <a:ext cx="72400" cy="158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914400" y="2554167"/>
            <a:ext cx="7216400" cy="1546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4205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1 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12192000" cy="4994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2" name="Shape 22"/>
          <p:cNvSpPr/>
          <p:nvPr/>
        </p:nvSpPr>
        <p:spPr>
          <a:xfrm>
            <a:off x="772000" y="2560600"/>
            <a:ext cx="72400" cy="158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914400" y="2554167"/>
            <a:ext cx="7216400" cy="1546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2562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0"/>
            <a:ext cx="12192000" cy="4994400"/>
          </a:xfrm>
          <a:prstGeom prst="rect">
            <a:avLst/>
          </a:prstGeom>
          <a:solidFill>
            <a:srgbClr val="458E48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6" name="Shape 26"/>
          <p:cNvSpPr/>
          <p:nvPr/>
        </p:nvSpPr>
        <p:spPr>
          <a:xfrm>
            <a:off x="772000" y="2296000"/>
            <a:ext cx="72400" cy="18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1101800" y="2025634"/>
            <a:ext cx="6184400" cy="15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101800" y="3685134"/>
            <a:ext cx="10175999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4566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0" y="0"/>
            <a:ext cx="12192000" cy="4994400"/>
          </a:xfrm>
          <a:prstGeom prst="rect">
            <a:avLst/>
          </a:prstGeom>
          <a:solidFill>
            <a:srgbClr val="4CB8D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1" name="Shape 31"/>
          <p:cNvSpPr/>
          <p:nvPr/>
        </p:nvSpPr>
        <p:spPr>
          <a:xfrm>
            <a:off x="772000" y="2296000"/>
            <a:ext cx="72400" cy="18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1101800" y="2025633"/>
            <a:ext cx="6184400" cy="15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1101800" y="3685133"/>
            <a:ext cx="101760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031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1 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0" y="0"/>
            <a:ext cx="12192000" cy="4994400"/>
          </a:xfrm>
          <a:prstGeom prst="rect">
            <a:avLst/>
          </a:prstGeom>
          <a:solidFill>
            <a:srgbClr val="FA7A3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6" name="Shape 36"/>
          <p:cNvSpPr/>
          <p:nvPr/>
        </p:nvSpPr>
        <p:spPr>
          <a:xfrm>
            <a:off x="772000" y="2296000"/>
            <a:ext cx="72400" cy="18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1101800" y="2025633"/>
            <a:ext cx="6184400" cy="15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1101800" y="3685133"/>
            <a:ext cx="101760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2558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1 1 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0"/>
            <a:ext cx="12192000" cy="4994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1" name="Shape 41"/>
          <p:cNvSpPr/>
          <p:nvPr/>
        </p:nvSpPr>
        <p:spPr>
          <a:xfrm>
            <a:off x="772000" y="2296000"/>
            <a:ext cx="72400" cy="18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1101800" y="2025633"/>
            <a:ext cx="6184400" cy="15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1101800" y="3685133"/>
            <a:ext cx="101760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4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5302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" y="-13000"/>
            <a:ext cx="10302399" cy="6883999"/>
          </a:xfrm>
          <a:prstGeom prst="rect">
            <a:avLst/>
          </a:prstGeom>
          <a:solidFill>
            <a:srgbClr val="458E48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681401" y="1410867"/>
            <a:ext cx="7205999" cy="365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000" i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4000" i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4000" i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4000" i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4000" i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4000" i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4000" i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4000" i="1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4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/>
          <p:nvPr/>
        </p:nvSpPr>
        <p:spPr>
          <a:xfrm>
            <a:off x="586497" y="989791"/>
            <a:ext cx="2609600" cy="8715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48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1 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-13000"/>
            <a:ext cx="10302400" cy="6884000"/>
          </a:xfrm>
          <a:prstGeom prst="rect">
            <a:avLst/>
          </a:prstGeom>
          <a:solidFill>
            <a:srgbClr val="FA7A3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1681400" y="1410867"/>
            <a:ext cx="7206000" cy="365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000" i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4000" i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4000" i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4000" i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4000" i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4000" i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4000" i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4000" i="1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4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/>
          <p:nvPr/>
        </p:nvSpPr>
        <p:spPr>
          <a:xfrm>
            <a:off x="586497" y="989791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800" b="1">
                <a:solidFill>
                  <a:srgbClr val="FFFFFF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35888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D5AB-5CB4-43D3-AA2F-2029B766B64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9B67-5DA9-4F37-BB74-6218F4075D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12910"/>
            <a:ext cx="12192000" cy="6576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1" y="6243015"/>
            <a:ext cx="2385651" cy="59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38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1 1 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0" y="-13000"/>
            <a:ext cx="10302400" cy="6884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681400" y="1410867"/>
            <a:ext cx="7206000" cy="365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000" i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4000" i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4000" i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4000" i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4000" i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4000" i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4000" i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4000" i="1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4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/>
          <p:nvPr/>
        </p:nvSpPr>
        <p:spPr>
          <a:xfrm>
            <a:off x="586497" y="989791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800" b="1">
                <a:solidFill>
                  <a:srgbClr val="FFFFFF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009128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125900" y="563333"/>
            <a:ext cx="43024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125899" y="2112934"/>
            <a:ext cx="4356400" cy="429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5744664" y="2112934"/>
            <a:ext cx="4356400" cy="429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772000" y="772001"/>
            <a:ext cx="72400" cy="900799"/>
          </a:xfrm>
          <a:prstGeom prst="rect">
            <a:avLst/>
          </a:prstGeom>
          <a:solidFill>
            <a:srgbClr val="458E48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0" name="Shape 70"/>
          <p:cNvSpPr/>
          <p:nvPr/>
        </p:nvSpPr>
        <p:spPr>
          <a:xfrm>
            <a:off x="12119600" y="0"/>
            <a:ext cx="72400" cy="6858000"/>
          </a:xfrm>
          <a:prstGeom prst="rect">
            <a:avLst/>
          </a:prstGeom>
          <a:solidFill>
            <a:srgbClr val="458E48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0705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125900" y="563333"/>
            <a:ext cx="43024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125901" y="2147267"/>
            <a:ext cx="3009599" cy="442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479249"/>
              </a:buClr>
              <a:buSzPct val="100000"/>
              <a:defRPr sz="1867"/>
            </a:lvl1pPr>
            <a:lvl2pPr lvl="1" rtl="0">
              <a:spcBef>
                <a:spcPts val="0"/>
              </a:spcBef>
              <a:buClr>
                <a:srgbClr val="479249"/>
              </a:buClr>
              <a:buSzPct val="100000"/>
              <a:defRPr sz="1867"/>
            </a:lvl2pPr>
            <a:lvl3pPr lvl="2" rtl="0">
              <a:spcBef>
                <a:spcPts val="0"/>
              </a:spcBef>
              <a:buClr>
                <a:srgbClr val="479249"/>
              </a:buClr>
              <a:buSzPct val="100000"/>
              <a:defRPr sz="1867"/>
            </a:lvl3pPr>
            <a:lvl4pPr lvl="3" rtl="0">
              <a:spcBef>
                <a:spcPts val="0"/>
              </a:spcBef>
              <a:buClr>
                <a:srgbClr val="479249"/>
              </a:buClr>
              <a:buSzPct val="100000"/>
              <a:defRPr sz="1867"/>
            </a:lvl4pPr>
            <a:lvl5pPr lvl="4" rtl="0">
              <a:spcBef>
                <a:spcPts val="0"/>
              </a:spcBef>
              <a:buClr>
                <a:srgbClr val="479249"/>
              </a:buClr>
              <a:buSzPct val="100000"/>
              <a:defRPr sz="1867"/>
            </a:lvl5pPr>
            <a:lvl6pPr lvl="5" rtl="0">
              <a:spcBef>
                <a:spcPts val="0"/>
              </a:spcBef>
              <a:buClr>
                <a:srgbClr val="479249"/>
              </a:buClr>
              <a:buSzPct val="100000"/>
              <a:defRPr sz="1867"/>
            </a:lvl6pPr>
            <a:lvl7pPr lvl="6" rtl="0">
              <a:spcBef>
                <a:spcPts val="0"/>
              </a:spcBef>
              <a:buClr>
                <a:srgbClr val="479249"/>
              </a:buClr>
              <a:buSzPct val="100000"/>
              <a:defRPr sz="1867"/>
            </a:lvl7pPr>
            <a:lvl8pPr lvl="7" rtl="0">
              <a:spcBef>
                <a:spcPts val="0"/>
              </a:spcBef>
              <a:buSzPct val="100000"/>
              <a:defRPr sz="1867"/>
            </a:lvl8pPr>
            <a:lvl9pPr lvl="8" rtl="0">
              <a:spcBef>
                <a:spcPts val="0"/>
              </a:spcBef>
              <a:buSzPct val="100000"/>
              <a:defRPr sz="1867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289714" y="2147267"/>
            <a:ext cx="3009599" cy="442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867"/>
            </a:lvl2pPr>
            <a:lvl3pPr lvl="2" rtl="0">
              <a:spcBef>
                <a:spcPts val="0"/>
              </a:spcBef>
              <a:buSzPct val="100000"/>
              <a:defRPr sz="1867"/>
            </a:lvl3pPr>
            <a:lvl4pPr lvl="3" rtl="0">
              <a:spcBef>
                <a:spcPts val="0"/>
              </a:spcBef>
              <a:buSzPct val="100000"/>
              <a:defRPr sz="1867"/>
            </a:lvl4pPr>
            <a:lvl5pPr lvl="4" rtl="0">
              <a:spcBef>
                <a:spcPts val="0"/>
              </a:spcBef>
              <a:buSzPct val="100000"/>
              <a:defRPr sz="1867"/>
            </a:lvl5pPr>
            <a:lvl6pPr lvl="5" rtl="0">
              <a:spcBef>
                <a:spcPts val="0"/>
              </a:spcBef>
              <a:buSzPct val="100000"/>
              <a:defRPr sz="1867"/>
            </a:lvl6pPr>
            <a:lvl7pPr lvl="6" rtl="0">
              <a:spcBef>
                <a:spcPts val="0"/>
              </a:spcBef>
              <a:buSzPct val="100000"/>
              <a:defRPr sz="1867"/>
            </a:lvl7pPr>
            <a:lvl8pPr lvl="7" rtl="0">
              <a:spcBef>
                <a:spcPts val="0"/>
              </a:spcBef>
              <a:buSzPct val="100000"/>
              <a:defRPr sz="1867"/>
            </a:lvl8pPr>
            <a:lvl9pPr lvl="8" rtl="0">
              <a:spcBef>
                <a:spcPts val="0"/>
              </a:spcBef>
              <a:buSzPct val="100000"/>
              <a:defRPr sz="1867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3"/>
          </p:nvPr>
        </p:nvSpPr>
        <p:spPr>
          <a:xfrm>
            <a:off x="7453529" y="2147267"/>
            <a:ext cx="3009599" cy="442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867"/>
            </a:lvl2pPr>
            <a:lvl3pPr lvl="2" rtl="0">
              <a:spcBef>
                <a:spcPts val="0"/>
              </a:spcBef>
              <a:buSzPct val="100000"/>
              <a:defRPr sz="1867"/>
            </a:lvl3pPr>
            <a:lvl4pPr lvl="3" rtl="0">
              <a:spcBef>
                <a:spcPts val="0"/>
              </a:spcBef>
              <a:buSzPct val="100000"/>
              <a:defRPr sz="1867"/>
            </a:lvl4pPr>
            <a:lvl5pPr lvl="4" rtl="0">
              <a:spcBef>
                <a:spcPts val="0"/>
              </a:spcBef>
              <a:buSzPct val="100000"/>
              <a:defRPr sz="1867"/>
            </a:lvl5pPr>
            <a:lvl6pPr lvl="5" rtl="0">
              <a:spcBef>
                <a:spcPts val="0"/>
              </a:spcBef>
              <a:buSzPct val="100000"/>
              <a:defRPr sz="1867"/>
            </a:lvl6pPr>
            <a:lvl7pPr lvl="6" rtl="0">
              <a:spcBef>
                <a:spcPts val="0"/>
              </a:spcBef>
              <a:buSzPct val="100000"/>
              <a:defRPr sz="1867"/>
            </a:lvl7pPr>
            <a:lvl8pPr lvl="7" rtl="0">
              <a:spcBef>
                <a:spcPts val="0"/>
              </a:spcBef>
              <a:buSzPct val="100000"/>
              <a:defRPr sz="1867"/>
            </a:lvl8pPr>
            <a:lvl9pPr lvl="8" rtl="0">
              <a:spcBef>
                <a:spcPts val="0"/>
              </a:spcBef>
              <a:buSzPct val="100000"/>
              <a:defRPr sz="1867"/>
            </a:lvl9pPr>
          </a:lstStyle>
          <a:p>
            <a:endParaRPr/>
          </a:p>
        </p:txBody>
      </p:sp>
      <p:sp>
        <p:nvSpPr>
          <p:cNvPr id="76" name="Shape 76"/>
          <p:cNvSpPr/>
          <p:nvPr/>
        </p:nvSpPr>
        <p:spPr>
          <a:xfrm>
            <a:off x="772000" y="772001"/>
            <a:ext cx="72400" cy="900799"/>
          </a:xfrm>
          <a:prstGeom prst="rect">
            <a:avLst/>
          </a:prstGeom>
          <a:solidFill>
            <a:srgbClr val="458E48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7" name="Shape 77"/>
          <p:cNvSpPr/>
          <p:nvPr/>
        </p:nvSpPr>
        <p:spPr>
          <a:xfrm>
            <a:off x="12119600" y="0"/>
            <a:ext cx="72400" cy="6858000"/>
          </a:xfrm>
          <a:prstGeom prst="rect">
            <a:avLst/>
          </a:prstGeom>
          <a:solidFill>
            <a:srgbClr val="458E48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6739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 1 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125900" y="563333"/>
            <a:ext cx="43024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125900" y="2147267"/>
            <a:ext cx="3009600" cy="442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867"/>
            </a:lvl2pPr>
            <a:lvl3pPr lvl="2" rtl="0">
              <a:spcBef>
                <a:spcPts val="0"/>
              </a:spcBef>
              <a:buSzPct val="100000"/>
              <a:defRPr sz="1867"/>
            </a:lvl3pPr>
            <a:lvl4pPr lvl="3" rtl="0">
              <a:spcBef>
                <a:spcPts val="0"/>
              </a:spcBef>
              <a:buSzPct val="100000"/>
              <a:defRPr sz="1867"/>
            </a:lvl4pPr>
            <a:lvl5pPr lvl="4" rtl="0">
              <a:spcBef>
                <a:spcPts val="0"/>
              </a:spcBef>
              <a:buSzPct val="100000"/>
              <a:defRPr sz="1867"/>
            </a:lvl5pPr>
            <a:lvl6pPr lvl="5" rtl="0">
              <a:spcBef>
                <a:spcPts val="0"/>
              </a:spcBef>
              <a:buSzPct val="100000"/>
              <a:defRPr sz="1867"/>
            </a:lvl6pPr>
            <a:lvl7pPr lvl="6" rtl="0">
              <a:spcBef>
                <a:spcPts val="0"/>
              </a:spcBef>
              <a:buSzPct val="100000"/>
              <a:defRPr sz="1867"/>
            </a:lvl7pPr>
            <a:lvl8pPr lvl="7" rtl="0">
              <a:spcBef>
                <a:spcPts val="0"/>
              </a:spcBef>
              <a:buSzPct val="100000"/>
              <a:defRPr sz="1867"/>
            </a:lvl8pPr>
            <a:lvl9pPr lvl="8" rtl="0">
              <a:spcBef>
                <a:spcPts val="0"/>
              </a:spcBef>
              <a:buSzPct val="100000"/>
              <a:defRPr sz="1867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289714" y="2147267"/>
            <a:ext cx="3009599" cy="442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867"/>
            </a:lvl2pPr>
            <a:lvl3pPr lvl="2" rtl="0">
              <a:spcBef>
                <a:spcPts val="0"/>
              </a:spcBef>
              <a:buSzPct val="100000"/>
              <a:defRPr sz="1867"/>
            </a:lvl3pPr>
            <a:lvl4pPr lvl="3" rtl="0">
              <a:spcBef>
                <a:spcPts val="0"/>
              </a:spcBef>
              <a:buSzPct val="100000"/>
              <a:defRPr sz="1867"/>
            </a:lvl4pPr>
            <a:lvl5pPr lvl="4" rtl="0">
              <a:spcBef>
                <a:spcPts val="0"/>
              </a:spcBef>
              <a:buSzPct val="100000"/>
              <a:defRPr sz="1867"/>
            </a:lvl5pPr>
            <a:lvl6pPr lvl="5" rtl="0">
              <a:spcBef>
                <a:spcPts val="0"/>
              </a:spcBef>
              <a:buSzPct val="100000"/>
              <a:defRPr sz="1867"/>
            </a:lvl6pPr>
            <a:lvl7pPr lvl="6" rtl="0">
              <a:spcBef>
                <a:spcPts val="0"/>
              </a:spcBef>
              <a:buSzPct val="100000"/>
              <a:defRPr sz="1867"/>
            </a:lvl7pPr>
            <a:lvl8pPr lvl="7" rtl="0">
              <a:spcBef>
                <a:spcPts val="0"/>
              </a:spcBef>
              <a:buSzPct val="100000"/>
              <a:defRPr sz="1867"/>
            </a:lvl8pPr>
            <a:lvl9pPr lvl="8" rtl="0">
              <a:spcBef>
                <a:spcPts val="0"/>
              </a:spcBef>
              <a:buSzPct val="100000"/>
              <a:defRPr sz="1867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3"/>
          </p:nvPr>
        </p:nvSpPr>
        <p:spPr>
          <a:xfrm>
            <a:off x="7453529" y="2147267"/>
            <a:ext cx="3009599" cy="442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867"/>
            </a:lvl2pPr>
            <a:lvl3pPr lvl="2" rtl="0">
              <a:spcBef>
                <a:spcPts val="0"/>
              </a:spcBef>
              <a:buSzPct val="100000"/>
              <a:defRPr sz="1867"/>
            </a:lvl3pPr>
            <a:lvl4pPr lvl="3" rtl="0">
              <a:spcBef>
                <a:spcPts val="0"/>
              </a:spcBef>
              <a:buSzPct val="100000"/>
              <a:defRPr sz="1867"/>
            </a:lvl4pPr>
            <a:lvl5pPr lvl="4" rtl="0">
              <a:spcBef>
                <a:spcPts val="0"/>
              </a:spcBef>
              <a:buSzPct val="100000"/>
              <a:defRPr sz="1867"/>
            </a:lvl5pPr>
            <a:lvl6pPr lvl="5" rtl="0">
              <a:spcBef>
                <a:spcPts val="0"/>
              </a:spcBef>
              <a:buSzPct val="100000"/>
              <a:defRPr sz="1867"/>
            </a:lvl6pPr>
            <a:lvl7pPr lvl="6" rtl="0">
              <a:spcBef>
                <a:spcPts val="0"/>
              </a:spcBef>
              <a:buSzPct val="100000"/>
              <a:defRPr sz="1867"/>
            </a:lvl7pPr>
            <a:lvl8pPr lvl="7" rtl="0">
              <a:spcBef>
                <a:spcPts val="0"/>
              </a:spcBef>
              <a:buSzPct val="100000"/>
              <a:defRPr sz="1867"/>
            </a:lvl8pPr>
            <a:lvl9pPr lvl="8" rtl="0">
              <a:spcBef>
                <a:spcPts val="0"/>
              </a:spcBef>
              <a:buSzPct val="100000"/>
              <a:defRPr sz="1867"/>
            </a:lvl9pPr>
          </a:lstStyle>
          <a:p>
            <a:endParaRPr/>
          </a:p>
        </p:txBody>
      </p:sp>
      <p:sp>
        <p:nvSpPr>
          <p:cNvPr id="90" name="Shape 90"/>
          <p:cNvSpPr/>
          <p:nvPr/>
        </p:nvSpPr>
        <p:spPr>
          <a:xfrm>
            <a:off x="772000" y="772000"/>
            <a:ext cx="72400" cy="900800"/>
          </a:xfrm>
          <a:prstGeom prst="rect">
            <a:avLst/>
          </a:prstGeom>
          <a:solidFill>
            <a:srgbClr val="FA7A3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91" name="Shape 91"/>
          <p:cNvSpPr/>
          <p:nvPr/>
        </p:nvSpPr>
        <p:spPr>
          <a:xfrm>
            <a:off x="12119600" y="0"/>
            <a:ext cx="72400" cy="6858000"/>
          </a:xfrm>
          <a:prstGeom prst="rect">
            <a:avLst/>
          </a:prstGeom>
          <a:solidFill>
            <a:srgbClr val="FA7A3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03636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 1 1 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125900" y="563333"/>
            <a:ext cx="43024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125900" y="2147267"/>
            <a:ext cx="3009600" cy="442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867"/>
            </a:lvl2pPr>
            <a:lvl3pPr lvl="2" rtl="0">
              <a:spcBef>
                <a:spcPts val="0"/>
              </a:spcBef>
              <a:buSzPct val="100000"/>
              <a:defRPr sz="1867"/>
            </a:lvl3pPr>
            <a:lvl4pPr lvl="3" rtl="0">
              <a:spcBef>
                <a:spcPts val="0"/>
              </a:spcBef>
              <a:buSzPct val="100000"/>
              <a:defRPr sz="1867"/>
            </a:lvl4pPr>
            <a:lvl5pPr lvl="4" rtl="0">
              <a:spcBef>
                <a:spcPts val="0"/>
              </a:spcBef>
              <a:buSzPct val="100000"/>
              <a:defRPr sz="1867"/>
            </a:lvl5pPr>
            <a:lvl6pPr lvl="5" rtl="0">
              <a:spcBef>
                <a:spcPts val="0"/>
              </a:spcBef>
              <a:buSzPct val="100000"/>
              <a:defRPr sz="1867"/>
            </a:lvl6pPr>
            <a:lvl7pPr lvl="6" rtl="0">
              <a:spcBef>
                <a:spcPts val="0"/>
              </a:spcBef>
              <a:buSzPct val="100000"/>
              <a:defRPr sz="1867"/>
            </a:lvl7pPr>
            <a:lvl8pPr lvl="7" rtl="0">
              <a:spcBef>
                <a:spcPts val="0"/>
              </a:spcBef>
              <a:buSzPct val="100000"/>
              <a:defRPr sz="1867"/>
            </a:lvl8pPr>
            <a:lvl9pPr lvl="8" rtl="0">
              <a:spcBef>
                <a:spcPts val="0"/>
              </a:spcBef>
              <a:buSzPct val="100000"/>
              <a:defRPr sz="1867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4289714" y="2147267"/>
            <a:ext cx="3009599" cy="442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867"/>
            </a:lvl2pPr>
            <a:lvl3pPr lvl="2" rtl="0">
              <a:spcBef>
                <a:spcPts val="0"/>
              </a:spcBef>
              <a:buSzPct val="100000"/>
              <a:defRPr sz="1867"/>
            </a:lvl3pPr>
            <a:lvl4pPr lvl="3" rtl="0">
              <a:spcBef>
                <a:spcPts val="0"/>
              </a:spcBef>
              <a:buSzPct val="100000"/>
              <a:defRPr sz="1867"/>
            </a:lvl4pPr>
            <a:lvl5pPr lvl="4" rtl="0">
              <a:spcBef>
                <a:spcPts val="0"/>
              </a:spcBef>
              <a:buSzPct val="100000"/>
              <a:defRPr sz="1867"/>
            </a:lvl5pPr>
            <a:lvl6pPr lvl="5" rtl="0">
              <a:spcBef>
                <a:spcPts val="0"/>
              </a:spcBef>
              <a:buSzPct val="100000"/>
              <a:defRPr sz="1867"/>
            </a:lvl6pPr>
            <a:lvl7pPr lvl="6" rtl="0">
              <a:spcBef>
                <a:spcPts val="0"/>
              </a:spcBef>
              <a:buSzPct val="100000"/>
              <a:defRPr sz="1867"/>
            </a:lvl7pPr>
            <a:lvl8pPr lvl="7" rtl="0">
              <a:spcBef>
                <a:spcPts val="0"/>
              </a:spcBef>
              <a:buSzPct val="100000"/>
              <a:defRPr sz="1867"/>
            </a:lvl8pPr>
            <a:lvl9pPr lvl="8" rtl="0">
              <a:spcBef>
                <a:spcPts val="0"/>
              </a:spcBef>
              <a:buSzPct val="100000"/>
              <a:defRPr sz="1867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3"/>
          </p:nvPr>
        </p:nvSpPr>
        <p:spPr>
          <a:xfrm>
            <a:off x="7453529" y="2147267"/>
            <a:ext cx="3009599" cy="442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867"/>
            </a:lvl2pPr>
            <a:lvl3pPr lvl="2" rtl="0">
              <a:spcBef>
                <a:spcPts val="0"/>
              </a:spcBef>
              <a:buSzPct val="100000"/>
              <a:defRPr sz="1867"/>
            </a:lvl3pPr>
            <a:lvl4pPr lvl="3" rtl="0">
              <a:spcBef>
                <a:spcPts val="0"/>
              </a:spcBef>
              <a:buSzPct val="100000"/>
              <a:defRPr sz="1867"/>
            </a:lvl4pPr>
            <a:lvl5pPr lvl="4" rtl="0">
              <a:spcBef>
                <a:spcPts val="0"/>
              </a:spcBef>
              <a:buSzPct val="100000"/>
              <a:defRPr sz="1867"/>
            </a:lvl5pPr>
            <a:lvl6pPr lvl="5" rtl="0">
              <a:spcBef>
                <a:spcPts val="0"/>
              </a:spcBef>
              <a:buSzPct val="100000"/>
              <a:defRPr sz="1867"/>
            </a:lvl6pPr>
            <a:lvl7pPr lvl="6" rtl="0">
              <a:spcBef>
                <a:spcPts val="0"/>
              </a:spcBef>
              <a:buSzPct val="100000"/>
              <a:defRPr sz="1867"/>
            </a:lvl7pPr>
            <a:lvl8pPr lvl="7" rtl="0">
              <a:spcBef>
                <a:spcPts val="0"/>
              </a:spcBef>
              <a:buSzPct val="100000"/>
              <a:defRPr sz="1867"/>
            </a:lvl8pPr>
            <a:lvl9pPr lvl="8" rtl="0">
              <a:spcBef>
                <a:spcPts val="0"/>
              </a:spcBef>
              <a:buSzPct val="100000"/>
              <a:defRPr sz="1867"/>
            </a:lvl9pPr>
          </a:lstStyle>
          <a:p>
            <a:endParaRPr/>
          </a:p>
        </p:txBody>
      </p:sp>
      <p:sp>
        <p:nvSpPr>
          <p:cNvPr id="97" name="Shape 97"/>
          <p:cNvSpPr/>
          <p:nvPr/>
        </p:nvSpPr>
        <p:spPr>
          <a:xfrm>
            <a:off x="772000" y="772000"/>
            <a:ext cx="72400" cy="9008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98" name="Shape 98"/>
          <p:cNvSpPr/>
          <p:nvPr/>
        </p:nvSpPr>
        <p:spPr>
          <a:xfrm>
            <a:off x="12119600" y="0"/>
            <a:ext cx="72400" cy="6858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96471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125900" y="563333"/>
            <a:ext cx="43024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772000" y="772001"/>
            <a:ext cx="72400" cy="900799"/>
          </a:xfrm>
          <a:prstGeom prst="rect">
            <a:avLst/>
          </a:prstGeom>
          <a:solidFill>
            <a:srgbClr val="458E48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02" name="Shape 102"/>
          <p:cNvSpPr/>
          <p:nvPr/>
        </p:nvSpPr>
        <p:spPr>
          <a:xfrm>
            <a:off x="12119600" y="0"/>
            <a:ext cx="72400" cy="6858000"/>
          </a:xfrm>
          <a:prstGeom prst="rect">
            <a:avLst/>
          </a:prstGeom>
          <a:solidFill>
            <a:srgbClr val="458E48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85566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1 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125900" y="563333"/>
            <a:ext cx="43024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772000" y="772000"/>
            <a:ext cx="72400" cy="900800"/>
          </a:xfrm>
          <a:prstGeom prst="rect">
            <a:avLst/>
          </a:prstGeom>
          <a:solidFill>
            <a:srgbClr val="FA7A3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10" name="Shape 110"/>
          <p:cNvSpPr/>
          <p:nvPr/>
        </p:nvSpPr>
        <p:spPr>
          <a:xfrm>
            <a:off x="12119600" y="0"/>
            <a:ext cx="72400" cy="6858000"/>
          </a:xfrm>
          <a:prstGeom prst="rect">
            <a:avLst/>
          </a:prstGeom>
          <a:solidFill>
            <a:srgbClr val="FA7A3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32115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1 1 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125900" y="563333"/>
            <a:ext cx="43024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772000" y="772000"/>
            <a:ext cx="72400" cy="9008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14" name="Shape 114"/>
          <p:cNvSpPr/>
          <p:nvPr/>
        </p:nvSpPr>
        <p:spPr>
          <a:xfrm>
            <a:off x="12119600" y="0"/>
            <a:ext cx="72400" cy="6858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41806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colo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0" y="0"/>
            <a:ext cx="12192000" cy="4994400"/>
          </a:xfrm>
          <a:prstGeom prst="rect">
            <a:avLst/>
          </a:prstGeom>
          <a:solidFill>
            <a:srgbClr val="458E48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125900" y="563333"/>
            <a:ext cx="43024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772000" y="772001"/>
            <a:ext cx="72400" cy="900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13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color 1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0" y="0"/>
            <a:ext cx="12192000" cy="4994400"/>
          </a:xfrm>
          <a:prstGeom prst="rect">
            <a:avLst/>
          </a:prstGeom>
          <a:solidFill>
            <a:srgbClr val="FA7A3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125900" y="563333"/>
            <a:ext cx="43024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772000" y="772000"/>
            <a:ext cx="72400" cy="9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2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Title of Photo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51599" y="197709"/>
            <a:ext cx="6172200" cy="600959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00840"/>
            <a:ext cx="3932237" cy="366814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Explanation of photo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D5AB-5CB4-43D3-AA2F-2029B766B64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9B67-5DA9-4F37-BB74-6218F4075D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212910"/>
            <a:ext cx="12192000" cy="6576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1" y="6243015"/>
            <a:ext cx="2385651" cy="59740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38206" y="2057400"/>
            <a:ext cx="491339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1856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color 1 1 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0" y="0"/>
            <a:ext cx="12192000" cy="4994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125900" y="563333"/>
            <a:ext cx="43024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772000" y="772000"/>
            <a:ext cx="72400" cy="9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51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half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0" y="1"/>
            <a:ext cx="6104000" cy="6857999"/>
          </a:xfrm>
          <a:prstGeom prst="rect">
            <a:avLst/>
          </a:prstGeom>
          <a:solidFill>
            <a:srgbClr val="458E48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125900" y="563333"/>
            <a:ext cx="43024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772000" y="772001"/>
            <a:ext cx="72400" cy="900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12119600" y="1"/>
            <a:ext cx="72400" cy="68579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36" name="Shape 136"/>
          <p:cNvSpPr/>
          <p:nvPr/>
        </p:nvSpPr>
        <p:spPr>
          <a:xfrm>
            <a:off x="12119600" y="0"/>
            <a:ext cx="72400" cy="6858000"/>
          </a:xfrm>
          <a:prstGeom prst="rect">
            <a:avLst/>
          </a:prstGeom>
          <a:solidFill>
            <a:srgbClr val="458E48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8703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half 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0" y="0"/>
            <a:ext cx="6104000" cy="6858000"/>
          </a:xfrm>
          <a:prstGeom prst="rect">
            <a:avLst/>
          </a:prstGeom>
          <a:solidFill>
            <a:srgbClr val="4CB8D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125900" y="563333"/>
            <a:ext cx="43024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772000" y="772000"/>
            <a:ext cx="72400" cy="9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19600" y="0"/>
            <a:ext cx="72400" cy="68580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42" name="Shape 142"/>
          <p:cNvSpPr/>
          <p:nvPr/>
        </p:nvSpPr>
        <p:spPr>
          <a:xfrm>
            <a:off x="12119600" y="0"/>
            <a:ext cx="72400" cy="6858000"/>
          </a:xfrm>
          <a:prstGeom prst="rect">
            <a:avLst/>
          </a:prstGeom>
          <a:solidFill>
            <a:srgbClr val="4CB8D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00819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half 1 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0" y="0"/>
            <a:ext cx="6104000" cy="6858000"/>
          </a:xfrm>
          <a:prstGeom prst="rect">
            <a:avLst/>
          </a:prstGeom>
          <a:solidFill>
            <a:srgbClr val="FA7A3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1125900" y="563333"/>
            <a:ext cx="43024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772000" y="772000"/>
            <a:ext cx="72400" cy="9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12119600" y="0"/>
            <a:ext cx="72400" cy="68580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48" name="Shape 148"/>
          <p:cNvSpPr/>
          <p:nvPr/>
        </p:nvSpPr>
        <p:spPr>
          <a:xfrm>
            <a:off x="12119600" y="0"/>
            <a:ext cx="72400" cy="6858000"/>
          </a:xfrm>
          <a:prstGeom prst="rect">
            <a:avLst/>
          </a:prstGeom>
          <a:solidFill>
            <a:srgbClr val="FA7A3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38837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half 1 1 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0" y="0"/>
            <a:ext cx="6104000" cy="6858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125900" y="563333"/>
            <a:ext cx="43024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772000" y="772000"/>
            <a:ext cx="72400" cy="9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12119600" y="0"/>
            <a:ext cx="72400" cy="68580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54" name="Shape 154"/>
          <p:cNvSpPr/>
          <p:nvPr/>
        </p:nvSpPr>
        <p:spPr>
          <a:xfrm>
            <a:off x="12119600" y="0"/>
            <a:ext cx="72400" cy="6858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14091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background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1" y="1"/>
            <a:ext cx="3055999" cy="6857999"/>
          </a:xfrm>
          <a:prstGeom prst="rect">
            <a:avLst/>
          </a:prstGeom>
          <a:solidFill>
            <a:srgbClr val="458E48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96473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background 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0" y="0"/>
            <a:ext cx="3056000" cy="6858000"/>
          </a:xfrm>
          <a:prstGeom prst="rect">
            <a:avLst/>
          </a:prstGeom>
          <a:solidFill>
            <a:srgbClr val="4CB8D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9332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background 1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0" y="0"/>
            <a:ext cx="3056000" cy="6858000"/>
          </a:xfrm>
          <a:prstGeom prst="rect">
            <a:avLst/>
          </a:prstGeom>
          <a:solidFill>
            <a:srgbClr val="FA7A3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35574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background 1 1 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0" y="0"/>
            <a:ext cx="3056000" cy="6858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340439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 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844400" y="5714233"/>
            <a:ext cx="10738000" cy="69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480"/>
              </a:spcBef>
              <a:buSzPct val="100000"/>
              <a:buNone/>
              <a:defRPr sz="1867"/>
            </a:lvl1pPr>
          </a:lstStyle>
          <a:p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772000" y="5957200"/>
            <a:ext cx="72400" cy="900800"/>
          </a:xfrm>
          <a:prstGeom prst="rect">
            <a:avLst/>
          </a:prstGeom>
          <a:solidFill>
            <a:srgbClr val="4CB8D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71" name="Shape 171"/>
          <p:cNvSpPr/>
          <p:nvPr/>
        </p:nvSpPr>
        <p:spPr>
          <a:xfrm>
            <a:off x="12119600" y="0"/>
            <a:ext cx="72400" cy="68580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72" name="Shape 172"/>
          <p:cNvSpPr/>
          <p:nvPr/>
        </p:nvSpPr>
        <p:spPr>
          <a:xfrm>
            <a:off x="12119600" y="0"/>
            <a:ext cx="72400" cy="6858000"/>
          </a:xfrm>
          <a:prstGeom prst="rect">
            <a:avLst/>
          </a:prstGeom>
          <a:solidFill>
            <a:srgbClr val="4CB8D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5498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680035"/>
            <a:ext cx="10515600" cy="1325563"/>
          </a:xfrm>
        </p:spPr>
        <p:txBody>
          <a:bodyPr>
            <a:normAutofit/>
          </a:bodyPr>
          <a:lstStyle>
            <a:lvl1pPr algn="ctr">
              <a:defRPr sz="2400" baseline="0"/>
            </a:lvl1pPr>
          </a:lstStyle>
          <a:p>
            <a:r>
              <a:rPr lang="en-US" dirty="0"/>
              <a:t>INTRODUCTION OF STAT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D5AB-5CB4-43D3-AA2F-2029B766B64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9B67-5DA9-4F37-BB74-6218F4075D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50903" y="3005590"/>
            <a:ext cx="10502900" cy="1146280"/>
          </a:xfrm>
        </p:spPr>
        <p:txBody>
          <a:bodyPr>
            <a:normAutofit/>
          </a:bodyPr>
          <a:lstStyle>
            <a:lvl1pPr marL="0" indent="0" algn="ctr">
              <a:buNone/>
              <a:defRPr sz="7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STAT (75%)</a:t>
            </a:r>
          </a:p>
          <a:p>
            <a:pPr lvl="0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12910"/>
            <a:ext cx="12192000" cy="6576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1" y="6243015"/>
            <a:ext cx="2385651" cy="59740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351" y="0"/>
            <a:ext cx="12192000" cy="6576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647669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 1 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844400" y="5714233"/>
            <a:ext cx="10738000" cy="69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480"/>
              </a:spcBef>
              <a:buSzPct val="100000"/>
              <a:buNone/>
              <a:defRPr sz="1867"/>
            </a:lvl1pPr>
          </a:lstStyle>
          <a:p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772000" y="5957200"/>
            <a:ext cx="72400" cy="900800"/>
          </a:xfrm>
          <a:prstGeom prst="rect">
            <a:avLst/>
          </a:prstGeom>
          <a:solidFill>
            <a:srgbClr val="FA7A3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76" name="Shape 176"/>
          <p:cNvSpPr/>
          <p:nvPr/>
        </p:nvSpPr>
        <p:spPr>
          <a:xfrm>
            <a:off x="12119600" y="0"/>
            <a:ext cx="72400" cy="68580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77" name="Shape 177"/>
          <p:cNvSpPr/>
          <p:nvPr/>
        </p:nvSpPr>
        <p:spPr>
          <a:xfrm>
            <a:off x="12119600" y="0"/>
            <a:ext cx="72400" cy="6858000"/>
          </a:xfrm>
          <a:prstGeom prst="rect">
            <a:avLst/>
          </a:prstGeom>
          <a:solidFill>
            <a:srgbClr val="FA7A3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6760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 1 1 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844400" y="5714233"/>
            <a:ext cx="10738000" cy="69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480"/>
              </a:spcBef>
              <a:buSzPct val="100000"/>
              <a:buNone/>
              <a:defRPr sz="1867"/>
            </a:lvl1pPr>
          </a:lstStyle>
          <a:p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772000" y="5957200"/>
            <a:ext cx="72400" cy="9008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81" name="Shape 181"/>
          <p:cNvSpPr/>
          <p:nvPr/>
        </p:nvSpPr>
        <p:spPr>
          <a:xfrm>
            <a:off x="12119600" y="0"/>
            <a:ext cx="72400" cy="68580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82" name="Shape 182"/>
          <p:cNvSpPr/>
          <p:nvPr/>
        </p:nvSpPr>
        <p:spPr>
          <a:xfrm>
            <a:off x="12119600" y="0"/>
            <a:ext cx="72400" cy="6858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43487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1 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12119600" y="0"/>
            <a:ext cx="72400" cy="68580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91" name="Shape 191"/>
          <p:cNvSpPr/>
          <p:nvPr/>
        </p:nvSpPr>
        <p:spPr>
          <a:xfrm>
            <a:off x="12119600" y="0"/>
            <a:ext cx="72400" cy="6858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895251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1 1 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12119600" y="0"/>
            <a:ext cx="72400" cy="68580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94" name="Shape 194"/>
          <p:cNvSpPr/>
          <p:nvPr/>
        </p:nvSpPr>
        <p:spPr>
          <a:xfrm>
            <a:off x="12119600" y="0"/>
            <a:ext cx="72400" cy="6858000"/>
          </a:xfrm>
          <a:prstGeom prst="rect">
            <a:avLst/>
          </a:prstGeom>
          <a:solidFill>
            <a:srgbClr val="FA7A3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724702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0" y="0"/>
            <a:ext cx="12192000" cy="3457999"/>
          </a:xfrm>
          <a:prstGeom prst="rect">
            <a:avLst/>
          </a:prstGeom>
          <a:solidFill>
            <a:srgbClr val="458E48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692016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 1 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0" y="0"/>
            <a:ext cx="12192000" cy="3458000"/>
          </a:xfrm>
          <a:prstGeom prst="rect">
            <a:avLst/>
          </a:prstGeom>
          <a:solidFill>
            <a:srgbClr val="FA7A3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5211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 1 1 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0" y="0"/>
            <a:ext cx="12192000" cy="3458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8643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0" y="0"/>
            <a:ext cx="12192000" cy="3457999"/>
          </a:xfrm>
          <a:prstGeom prst="rect">
            <a:avLst/>
          </a:prstGeom>
          <a:solidFill>
            <a:srgbClr val="458E48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154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D5AB-5CB4-43D3-AA2F-2029B766B64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9B67-5DA9-4F37-BB74-6218F4075DE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7"/>
          <p:cNvSpPr>
            <a:spLocks noGrp="1"/>
          </p:cNvSpPr>
          <p:nvPr>
            <p:ph type="ctrTitle"/>
          </p:nvPr>
        </p:nvSpPr>
        <p:spPr>
          <a:xfrm>
            <a:off x="421712" y="1122363"/>
            <a:ext cx="6730650" cy="2387600"/>
          </a:xfrm>
        </p:spPr>
        <p:txBody>
          <a:bodyPr/>
          <a:lstStyle>
            <a:lvl1pPr>
              <a:defRPr b="1"/>
            </a:lvl1pPr>
          </a:lstStyle>
          <a:p>
            <a:pPr algn="l"/>
            <a:r>
              <a:rPr lang="en-US" dirty="0"/>
              <a:t>Title of Presentation</a:t>
            </a:r>
          </a:p>
        </p:txBody>
      </p:sp>
      <p:sp>
        <p:nvSpPr>
          <p:cNvPr id="15" name="Subtitle 8"/>
          <p:cNvSpPr>
            <a:spLocks noGrp="1"/>
          </p:cNvSpPr>
          <p:nvPr>
            <p:ph type="subTitle" idx="1"/>
          </p:nvPr>
        </p:nvSpPr>
        <p:spPr>
          <a:xfrm>
            <a:off x="421712" y="3602038"/>
            <a:ext cx="6730650" cy="1655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 dirty="0"/>
              <a:t>Name of Presenter, Title of Role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6212910"/>
            <a:ext cx="12192000" cy="6576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968" y="435585"/>
            <a:ext cx="5279415" cy="52794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7" t="-1" b="-1894"/>
          <a:stretch/>
        </p:blipFill>
        <p:spPr>
          <a:xfrm>
            <a:off x="421712" y="6237357"/>
            <a:ext cx="1741118" cy="60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84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D5AB-5CB4-43D3-AA2F-2029B766B64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9B67-5DA9-4F37-BB74-6218F4075D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12910"/>
            <a:ext cx="12192000" cy="6576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0" y="6243015"/>
            <a:ext cx="2385650" cy="59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9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Title of Photo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51598" y="197709"/>
            <a:ext cx="6172200" cy="60095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00840"/>
            <a:ext cx="3932237" cy="3668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Explanation of photo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D5AB-5CB4-43D3-AA2F-2029B766B64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9B67-5DA9-4F37-BB74-6218F4075D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212910"/>
            <a:ext cx="12192000" cy="6576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0" y="6243015"/>
            <a:ext cx="2385650" cy="59740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38200" y="2057400"/>
            <a:ext cx="491339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39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680027"/>
            <a:ext cx="10515600" cy="1325563"/>
          </a:xfrm>
        </p:spPr>
        <p:txBody>
          <a:bodyPr>
            <a:normAutofit/>
          </a:bodyPr>
          <a:lstStyle>
            <a:lvl1pPr algn="ctr">
              <a:defRPr sz="2400" baseline="0"/>
            </a:lvl1pPr>
          </a:lstStyle>
          <a:p>
            <a:r>
              <a:rPr lang="en-US" dirty="0"/>
              <a:t>INTRODUCTION OF STAT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D5AB-5CB4-43D3-AA2F-2029B766B64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9B67-5DA9-4F37-BB74-6218F4075D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50900" y="3005590"/>
            <a:ext cx="10502900" cy="1146280"/>
          </a:xfrm>
        </p:spPr>
        <p:txBody>
          <a:bodyPr>
            <a:normAutofit/>
          </a:bodyPr>
          <a:lstStyle>
            <a:lvl1pPr marL="0" indent="0" algn="ctr">
              <a:buNone/>
              <a:defRPr sz="7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STAT (75%)</a:t>
            </a:r>
          </a:p>
          <a:p>
            <a:pPr lvl="0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12910"/>
            <a:ext cx="12192000" cy="6576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0" y="6243015"/>
            <a:ext cx="2385650" cy="59740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350" y="0"/>
            <a:ext cx="12192000" cy="6576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3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DD5AB-5CB4-43D3-AA2F-2029B766B64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29B67-5DA9-4F37-BB74-6218F4075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9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702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DD5AB-5CB4-43D3-AA2F-2029B766B64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29B67-5DA9-4F37-BB74-6218F4075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7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25900" y="563333"/>
            <a:ext cx="43024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None/>
              <a:defRPr sz="2600" b="1"/>
            </a:lvl1pPr>
            <a:lvl2pPr lvl="1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65065" y="2115101"/>
            <a:ext cx="8122799" cy="419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004E"/>
              </a:buClr>
              <a:buSzPct val="100000"/>
              <a:buChar char="▪"/>
              <a:defRPr sz="1800" b="1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rgbClr val="FF004E"/>
              </a:buClr>
              <a:buSzPct val="100000"/>
              <a:buChar char="▫"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rgbClr val="FF004E"/>
              </a:buClr>
              <a:buSzPct val="100000"/>
              <a:buChar char="▸"/>
              <a:defRPr sz="1800" i="1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rgbClr val="FF004E"/>
              </a:buClr>
              <a:buSzPct val="100000"/>
              <a:buChar char="▹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rgbClr val="FF004E"/>
              </a:buClr>
              <a:buSzPct val="100000"/>
              <a:buChar char="▹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rgbClr val="FF004E"/>
              </a:buClr>
              <a:buSzPct val="100000"/>
              <a:buChar char="▹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rgbClr val="FF004E"/>
              </a:buClr>
              <a:buSzPct val="100000"/>
              <a:buChar char="▹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rgbClr val="FF004E"/>
              </a:buClr>
              <a:buSzPct val="100000"/>
              <a:buChar char="▹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rgbClr val="FF004E"/>
              </a:buClr>
              <a:buSzPct val="100000"/>
              <a:buChar char="▹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12185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1" r:id="rId30"/>
    <p:sldLayoutId id="2147483742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Relationship Id="rId4" Type="http://schemas.openxmlformats.org/officeDocument/2006/relationships/hyperlink" Target="mailto:Kate.bussanmas@iowaagriculture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1712" y="423248"/>
            <a:ext cx="6730650" cy="1906295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/>
              <a:t>Iowa’s Financial and Reports Management System (FARMS)</a:t>
            </a:r>
            <a:endParaRPr lang="en-US" sz="3100" dirty="0"/>
          </a:p>
        </p:txBody>
      </p:sp>
      <p:sp>
        <p:nvSpPr>
          <p:cNvPr id="4" name="Rectangle 3"/>
          <p:cNvSpPr/>
          <p:nvPr/>
        </p:nvSpPr>
        <p:spPr>
          <a:xfrm>
            <a:off x="0" y="6212910"/>
            <a:ext cx="12192000" cy="6576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4"/>
          <a:stretch/>
        </p:blipFill>
        <p:spPr>
          <a:xfrm>
            <a:off x="421712" y="4837654"/>
            <a:ext cx="3968104" cy="13746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60461" y="6264069"/>
            <a:ext cx="359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Source Sans Pro"/>
              </a:rPr>
              <a:t>October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2023</a:t>
            </a:r>
          </a:p>
        </p:txBody>
      </p:sp>
      <p:sp>
        <p:nvSpPr>
          <p:cNvPr id="6" name="Subtitle 8">
            <a:extLst>
              <a:ext uri="{FF2B5EF4-FFF2-40B4-BE49-F238E27FC236}">
                <a16:creationId xmlns:a16="http://schemas.microsoft.com/office/drawing/2014/main" id="{307D554A-2EE5-4D61-B494-BC442B36258D}"/>
              </a:ext>
            </a:extLst>
          </p:cNvPr>
          <p:cNvSpPr txBox="1">
            <a:spLocks/>
          </p:cNvSpPr>
          <p:nvPr/>
        </p:nvSpPr>
        <p:spPr>
          <a:xfrm>
            <a:off x="342766" y="3162781"/>
            <a:ext cx="6730651" cy="165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50" dirty="0"/>
              <a:t>Kate Bussanmas, Deputy Director</a:t>
            </a:r>
          </a:p>
          <a:p>
            <a:pPr marL="0" indent="0">
              <a:buNone/>
            </a:pPr>
            <a:r>
              <a:rPr lang="en-US" sz="2450" dirty="0"/>
              <a:t>Division of Soil Conservation and Water Quality</a:t>
            </a:r>
          </a:p>
        </p:txBody>
      </p:sp>
    </p:spTree>
    <p:extLst>
      <p:ext uri="{BB962C8B-B14F-4D97-AF65-F5344CB8AC3E}">
        <p14:creationId xmlns:p14="http://schemas.microsoft.com/office/powerpoint/2010/main" val="287835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083" y="445169"/>
            <a:ext cx="3932237" cy="1287378"/>
          </a:xfrm>
        </p:spPr>
        <p:txBody>
          <a:bodyPr>
            <a:normAutofit/>
          </a:bodyPr>
          <a:lstStyle/>
          <a:p>
            <a:pPr algn="ctr"/>
            <a:r>
              <a:rPr lang="en-US" sz="4200" dirty="0"/>
              <a:t>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39787" y="2200840"/>
            <a:ext cx="5658289" cy="36681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Pre-developed reports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Statewide or District-specific (depending on user’s access capability)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Can be pulled by Fiscal Years, Programs, Districts, Project Status, and Statewide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Display items like project/program, cost share, costs, quantities, landowner info, environmental benefits, milestone dates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B244B60-AA04-ACC3-44E9-927903282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138" y="129540"/>
            <a:ext cx="2781300" cy="65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07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681401" y="1410867"/>
            <a:ext cx="7679575" cy="454048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Test sites</a:t>
            </a:r>
          </a:p>
          <a:p>
            <a:pPr marL="800089" lvl="1" indent="-342900">
              <a:buFont typeface="Courier New" panose="02070309020205020404" pitchFamily="49" charset="0"/>
              <a:buChar char="o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Exact copies of real sites, but allows staff to get comfortable with FARMS</a:t>
            </a:r>
            <a:b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Live training (in-person or virtual)</a:t>
            </a:r>
            <a:b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FARMS Handbook</a:t>
            </a:r>
          </a:p>
          <a:p>
            <a:pPr marL="800089" lvl="1" indent="-342900">
              <a:buFont typeface="Courier New" panose="02070309020205020404" pitchFamily="49" charset="0"/>
              <a:buChar char="o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Developed by a team of users and program administrators</a:t>
            </a:r>
          </a:p>
          <a:p>
            <a:pPr marL="800089" lvl="1" indent="-342900">
              <a:buFont typeface="Courier New" panose="02070309020205020404" pitchFamily="49" charset="0"/>
              <a:buChar char="o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How-</a:t>
            </a:r>
            <a:r>
              <a:rPr lang="en-US" sz="2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to’s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tips, step-by-step processes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4500"/>
            <a:ext cx="3932238" cy="1287463"/>
          </a:xfrm>
        </p:spPr>
        <p:txBody>
          <a:bodyPr>
            <a:normAutofit/>
          </a:bodyPr>
          <a:lstStyle/>
          <a:p>
            <a:pPr algn="ctr"/>
            <a:r>
              <a:rPr lang="en-US" sz="4200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276319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8984" y="6099960"/>
            <a:ext cx="1916800" cy="47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63545" y="3563816"/>
            <a:ext cx="4977284" cy="2043774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Kate Bussanmas  (Not FARMS Expert)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dirty="0"/>
              <a:t>(515) 281-5853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dirty="0">
                <a:hlinkClick r:id="rId4"/>
              </a:rPr>
              <a:t>Kate.Bussanmas@iowaagriculture.gov</a:t>
            </a:r>
            <a:endParaRPr lang="en-US" sz="2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2CD18B-953D-4200-950D-9E330AA962A5}"/>
              </a:ext>
            </a:extLst>
          </p:cNvPr>
          <p:cNvSpPr txBox="1">
            <a:spLocks/>
          </p:cNvSpPr>
          <p:nvPr/>
        </p:nvSpPr>
        <p:spPr>
          <a:xfrm>
            <a:off x="691662" y="926122"/>
            <a:ext cx="10480430" cy="160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2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59171E-936F-D874-5B41-1F4683860C4A}"/>
              </a:ext>
            </a:extLst>
          </p:cNvPr>
          <p:cNvSpPr txBox="1">
            <a:spLocks/>
          </p:cNvSpPr>
          <p:nvPr/>
        </p:nvSpPr>
        <p:spPr>
          <a:xfrm>
            <a:off x="6910236" y="3563816"/>
            <a:ext cx="4554934" cy="2043774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Mike Franklin  (FARMS Expert)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dirty="0"/>
              <a:t>(515) 281-6145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dirty="0">
                <a:hlinkClick r:id="rId4"/>
              </a:rPr>
              <a:t>Mike.Franklin@iowaagriculture.gov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DA5C68-402D-E84E-6A57-76B606F89106}"/>
              </a:ext>
            </a:extLst>
          </p:cNvPr>
          <p:cNvSpPr txBox="1"/>
          <p:nvPr/>
        </p:nvSpPr>
        <p:spPr>
          <a:xfrm>
            <a:off x="2645227" y="772888"/>
            <a:ext cx="6662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QUESTIONS??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FFD07E4-8358-2DD2-FEF9-3627D17EE298}"/>
              </a:ext>
            </a:extLst>
          </p:cNvPr>
          <p:cNvSpPr/>
          <p:nvPr/>
        </p:nvSpPr>
        <p:spPr>
          <a:xfrm>
            <a:off x="6096000" y="3429000"/>
            <a:ext cx="5659784" cy="2296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259" y="29934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6" y="1317356"/>
            <a:ext cx="11831053" cy="48044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u="sng" dirty="0"/>
              <a:t>1973 – Iowa began cost share program (50</a:t>
            </a:r>
            <a:r>
              <a:rPr lang="en-US" sz="3200" u="sng" baseline="30000" dirty="0"/>
              <a:t>th</a:t>
            </a:r>
            <a:r>
              <a:rPr lang="en-US" sz="3200" u="sng" dirty="0"/>
              <a:t> anniversary!)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LOTS of paper and snail mail (eventually email)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Inability to track programs and dollars spent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Difficult for Districts to track dollars spent by Program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u="sng" dirty="0"/>
              <a:t>2008 - </a:t>
            </a:r>
            <a:r>
              <a:rPr lang="en-US" sz="3200" b="1" u="sng" dirty="0"/>
              <a:t>F</a:t>
            </a:r>
            <a:r>
              <a:rPr lang="en-US" sz="3200" u="sng" dirty="0"/>
              <a:t>inancial </a:t>
            </a:r>
            <a:r>
              <a:rPr lang="en-US" sz="3200" b="1" u="sng" dirty="0"/>
              <a:t>A</a:t>
            </a:r>
            <a:r>
              <a:rPr lang="en-US" sz="3200" u="sng" dirty="0"/>
              <a:t>nd </a:t>
            </a:r>
            <a:r>
              <a:rPr lang="en-US" sz="3200" b="1" u="sng" dirty="0"/>
              <a:t>R</a:t>
            </a:r>
            <a:r>
              <a:rPr lang="en-US" sz="3200" u="sng" dirty="0"/>
              <a:t>eports </a:t>
            </a:r>
            <a:r>
              <a:rPr lang="en-US" sz="3200" b="1" u="sng" dirty="0"/>
              <a:t>M</a:t>
            </a:r>
            <a:r>
              <a:rPr lang="en-US" sz="3200" u="sng" dirty="0"/>
              <a:t>anagement </a:t>
            </a:r>
            <a:r>
              <a:rPr lang="en-US" sz="3200" b="1" u="sng" dirty="0"/>
              <a:t>S</a:t>
            </a:r>
            <a:r>
              <a:rPr lang="en-US" sz="3200" u="sng" dirty="0"/>
              <a:t>ystem (FARMS) released</a:t>
            </a:r>
          </a:p>
          <a:p>
            <a:pPr marL="0" indent="0">
              <a:buNone/>
            </a:pPr>
            <a:r>
              <a:rPr lang="en-US" dirty="0"/>
              <a:t>Many Improvements: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Singular spot for tracking from application to completion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Reporting options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Searchable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87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259" y="29934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History,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659" y="1475811"/>
            <a:ext cx="10972800" cy="31941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Original FARMS was an improvement, but far from perfect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Technology changes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Document storage limitations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Unable to communicate with State’s accounting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More funding options added complexity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DEE6B7-BEAD-C996-477E-96E4CBDA00AA}"/>
              </a:ext>
            </a:extLst>
          </p:cNvPr>
          <p:cNvSpPr txBox="1"/>
          <p:nvPr/>
        </p:nvSpPr>
        <p:spPr>
          <a:xfrm>
            <a:off x="696687" y="4909457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Original FARMS could no longer functionally be updated!</a:t>
            </a:r>
          </a:p>
        </p:txBody>
      </p:sp>
    </p:spTree>
    <p:extLst>
      <p:ext uri="{BB962C8B-B14F-4D97-AF65-F5344CB8AC3E}">
        <p14:creationId xmlns:p14="http://schemas.microsoft.com/office/powerpoint/2010/main" val="57304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C59B7D-ACF8-070C-06AF-61E9F311AD14}"/>
              </a:ext>
            </a:extLst>
          </p:cNvPr>
          <p:cNvSpPr txBox="1"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“New” FARMS</a:t>
            </a:r>
          </a:p>
        </p:txBody>
      </p:sp>
    </p:spTree>
    <p:extLst>
      <p:ext uri="{BB962C8B-B14F-4D97-AF65-F5344CB8AC3E}">
        <p14:creationId xmlns:p14="http://schemas.microsoft.com/office/powerpoint/2010/main" val="3326714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358" y="99312"/>
            <a:ext cx="3042163" cy="1616203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/>
              <a:t>Mapping </a:t>
            </a:r>
            <a:r>
              <a:rPr lang="en-US" sz="3800" dirty="0"/>
              <a:t>Function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AFD70F-20E3-55D2-E154-7D4FACFBB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BDB812-268E-7EC5-B48A-752271816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A30E18-AA70-D998-AAFC-727CB0367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06DF09F-4294-4A99-A121-456DB682D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521" y="0"/>
            <a:ext cx="8406479" cy="61953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97" y="1967822"/>
            <a:ext cx="4723750" cy="4790865"/>
          </a:xfrm>
        </p:spPr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Legal Land Description required for maintenance agreements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Previously – Done manually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u="sng" dirty="0"/>
              <a:t>Very</a:t>
            </a:r>
            <a:r>
              <a:rPr lang="en-US" sz="2000" dirty="0"/>
              <a:t> time consuming to do by hand for EVERY PRACTICE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Now – Uses Google Earth imagery and drawing tool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Automatically populates into maintenance agreement</a:t>
            </a:r>
          </a:p>
          <a:p>
            <a:pPr marL="457189" lvl="1" indent="0">
              <a:buNone/>
            </a:pP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B7FD54-402D-4CC5-AD26-E002551EA0CD}"/>
              </a:ext>
            </a:extLst>
          </p:cNvPr>
          <p:cNvCxnSpPr/>
          <p:nvPr/>
        </p:nvCxnSpPr>
        <p:spPr>
          <a:xfrm>
            <a:off x="243192" y="1799617"/>
            <a:ext cx="426071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14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200" dirty="0"/>
              <a:t>Electronically Sign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39788" y="2200840"/>
            <a:ext cx="5256212" cy="36681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Applicants/landowners as well as Technicians can use E-sign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FARMS sends email notifications to Users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Daily email to staff indicating what was signed in previous 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F3C0E5-8EDB-2E2E-1C82-3360D80F2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142" y="-3769"/>
            <a:ext cx="5490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50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3CEA9-7DCE-4BDE-99A0-9E70E6111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492" y="154259"/>
            <a:ext cx="6417918" cy="1143200"/>
          </a:xfrm>
        </p:spPr>
        <p:txBody>
          <a:bodyPr>
            <a:noAutofit/>
          </a:bodyPr>
          <a:lstStyle/>
          <a:p>
            <a:pPr algn="ctr" defTabSz="914377">
              <a:lnSpc>
                <a:spcPct val="90000"/>
              </a:lnSpc>
              <a:spcBef>
                <a:spcPct val="0"/>
              </a:spcBef>
            </a:pP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Multiple State Funding Programs on Single Application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25E90-8826-CF4C-FAB7-717F82474A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D1A866-CA25-49A4-74F2-BF1D252F32A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73287" y="2112933"/>
            <a:ext cx="5103124" cy="4291999"/>
          </a:xfr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Previously - each funding source required a separate application</a:t>
            </a:r>
          </a:p>
          <a:p>
            <a:pPr lvl="5" defTabSz="914377">
              <a:lnSpc>
                <a:spcPct val="90000"/>
              </a:lnSpc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2400" i="0" kern="1200" dirty="0">
                <a:solidFill>
                  <a:srgbClr val="000000"/>
                </a:solidFill>
                <a:latin typeface="Source Sans Pro"/>
                <a:ea typeface="+mn-ea"/>
                <a:cs typeface="+mn-cs"/>
              </a:rPr>
              <a:t>Now - one application and single set of documents to sign</a:t>
            </a:r>
          </a:p>
          <a:p>
            <a:pPr lvl="5" defTabSz="914377">
              <a:lnSpc>
                <a:spcPct val="90000"/>
              </a:lnSpc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Saves time for staff and customers</a:t>
            </a:r>
          </a:p>
          <a:p>
            <a:pPr lvl="5" defTabSz="914377">
              <a:lnSpc>
                <a:spcPct val="90000"/>
              </a:lnSpc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2400" kern="1200" dirty="0">
                <a:solidFill>
                  <a:srgbClr val="000000"/>
                </a:solidFill>
                <a:latin typeface="Source Sans Pro"/>
                <a:ea typeface="+mn-ea"/>
                <a:cs typeface="+mn-cs"/>
              </a:rPr>
              <a:t>Less items/documents to store on the server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29B7F3-A508-33F4-64FA-A05BA15FF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90" y="0"/>
            <a:ext cx="5147388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9348AE-53E0-25C7-B9B1-C2250BD8CCA4}"/>
              </a:ext>
            </a:extLst>
          </p:cNvPr>
          <p:cNvCxnSpPr>
            <a:cxnSpLocks/>
          </p:cNvCxnSpPr>
          <p:nvPr/>
        </p:nvCxnSpPr>
        <p:spPr>
          <a:xfrm>
            <a:off x="6003758" y="1943996"/>
            <a:ext cx="5474368" cy="0"/>
          </a:xfrm>
          <a:prstGeom prst="line">
            <a:avLst/>
          </a:prstGeom>
          <a:ln w="38100">
            <a:solidFill>
              <a:srgbClr val="238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438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3CEA9-7DCE-4BDE-99A0-9E70E6111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Document</a:t>
            </a:r>
            <a:r>
              <a:rPr lang="en-US" sz="4600" dirty="0"/>
              <a:t>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63852-A473-C100-24FC-18E8FAD67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763" y="2015545"/>
            <a:ext cx="11610474" cy="3831803"/>
          </a:xfrm>
        </p:spPr>
        <p:txBody>
          <a:bodyPr>
            <a:norm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Source Sans Pro"/>
              </a:rPr>
              <a:t>Copies required for r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ecords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retention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Source Sans Pro"/>
              </a:rPr>
              <a:t>Required significant physical space and staff time to file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Due to staff turnover and other priorities, many offices had mini storage rooms of old documents!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Upgrade provides for storage of signed and supporting documents (invoices, estimates, etc.)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Source Sans Pro"/>
              </a:rPr>
              <a:t>Allows IDALS Accounting staff to pull documents electronically for audit vs. removing physical file from offices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243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3CEA9-7DCE-4BDE-99A0-9E70E6111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63" y="131303"/>
            <a:ext cx="11610474" cy="1325563"/>
          </a:xfrm>
        </p:spPr>
        <p:txBody>
          <a:bodyPr>
            <a:noAutofit/>
          </a:bodyPr>
          <a:lstStyle/>
          <a:p>
            <a:pPr algn="ctr"/>
            <a:r>
              <a:rPr lang="en-US" sz="4600" dirty="0"/>
              <a:t>Electronic Processing of Claim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63852-A473-C100-24FC-18E8FAD67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763" y="1456866"/>
            <a:ext cx="11610474" cy="4572000"/>
          </a:xfrm>
        </p:spPr>
        <p:txBody>
          <a:bodyPr>
            <a:norm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Source Sans Pro"/>
              </a:rPr>
              <a:t>Previously – Claim document emailed to IDALS Accounting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Was then </a:t>
            </a:r>
            <a:r>
              <a:rPr lang="en-US" dirty="0">
                <a:solidFill>
                  <a:srgbClr val="000000"/>
                </a:solidFill>
                <a:latin typeface="Source Sans Pro"/>
              </a:rPr>
              <a:t>printed and shared between staff for review/confirmation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Claim info hand-entered into State’s financial database to issue warrant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Now – Claim document uploaded into FARMS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Source Sans Pro"/>
              </a:rPr>
              <a:t>Claim shows up in report accessed by IDALS Account staff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Reviewed </a:t>
            </a:r>
            <a:r>
              <a:rPr lang="en-US" dirty="0">
                <a:solidFill>
                  <a:srgbClr val="000000"/>
                </a:solidFill>
                <a:latin typeface="Source Sans Pro"/>
              </a:rPr>
              <a:t>electronically and staff add “approval”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Source Sans Pro"/>
              </a:rPr>
              <a:t>Automatically uploaded into State database for processing and issue warrant</a:t>
            </a:r>
            <a:br>
              <a:rPr lang="en-US" dirty="0">
                <a:solidFill>
                  <a:srgbClr val="000000"/>
                </a:solidFill>
                <a:latin typeface="Source Sans Pro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Significant time and resource savings!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5894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23803F"/>
      </a:dk2>
      <a:lt2>
        <a:srgbClr val="FFFFFF"/>
      </a:lt2>
      <a:accent1>
        <a:srgbClr val="0A3255"/>
      </a:accent1>
      <a:accent2>
        <a:srgbClr val="DDCB2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3803F"/>
      </a:hlink>
      <a:folHlink>
        <a:srgbClr val="23803F"/>
      </a:folHlink>
    </a:clrScheme>
    <a:fontScheme name="Dept. of Ag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Dept. of Ag">
      <a:dk1>
        <a:srgbClr val="000000"/>
      </a:dk1>
      <a:lt1>
        <a:srgbClr val="FFFFFF"/>
      </a:lt1>
      <a:dk2>
        <a:srgbClr val="23803F"/>
      </a:dk2>
      <a:lt2>
        <a:srgbClr val="FFFFFF"/>
      </a:lt2>
      <a:accent1>
        <a:srgbClr val="0A3255"/>
      </a:accent1>
      <a:accent2>
        <a:srgbClr val="DDCB2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3803F"/>
      </a:hlink>
      <a:folHlink>
        <a:srgbClr val="23803F"/>
      </a:folHlink>
    </a:clrScheme>
    <a:fontScheme name="Dept. of Ag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idel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4561</TotalTime>
  <Words>523</Words>
  <Application>Microsoft Office PowerPoint</Application>
  <PresentationFormat>Widescreen</PresentationFormat>
  <Paragraphs>85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Courier New</vt:lpstr>
      <vt:lpstr>Source Sans Pro</vt:lpstr>
      <vt:lpstr>Titillium Web</vt:lpstr>
      <vt:lpstr>Wingdings</vt:lpstr>
      <vt:lpstr>Office Theme</vt:lpstr>
      <vt:lpstr>1_Office Theme</vt:lpstr>
      <vt:lpstr>Fidele template</vt:lpstr>
      <vt:lpstr>Iowa’s Financial and Reports Management System (FARMS)</vt:lpstr>
      <vt:lpstr>History</vt:lpstr>
      <vt:lpstr>History, continued</vt:lpstr>
      <vt:lpstr>PowerPoint Presentation</vt:lpstr>
      <vt:lpstr>Mapping Function</vt:lpstr>
      <vt:lpstr>Electronically Sign Documents</vt:lpstr>
      <vt:lpstr>Multiple State Funding Programs on Single Application</vt:lpstr>
      <vt:lpstr>Document Storage</vt:lpstr>
      <vt:lpstr>Electronic Processing of Claim Payments</vt:lpstr>
      <vt:lpstr>Reports</vt:lpstr>
      <vt:lpstr>Training</vt:lpstr>
      <vt:lpstr>PowerPoint Presentation</vt:lpstr>
    </vt:vector>
  </TitlesOfParts>
  <Company>State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Marek, Lexi</dc:creator>
  <cp:lastModifiedBy>Ray Ledgerwood</cp:lastModifiedBy>
  <cp:revision>147</cp:revision>
  <cp:lastPrinted>2021-06-14T13:13:10Z</cp:lastPrinted>
  <dcterms:created xsi:type="dcterms:W3CDTF">2019-02-20T15:00:31Z</dcterms:created>
  <dcterms:modified xsi:type="dcterms:W3CDTF">2023-09-22T19:40:05Z</dcterms:modified>
</cp:coreProperties>
</file>