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812" r:id="rId2"/>
  </p:sldMasterIdLst>
  <p:notesMasterIdLst>
    <p:notesMasterId r:id="rId18"/>
  </p:notesMasterIdLst>
  <p:sldIdLst>
    <p:sldId id="277" r:id="rId3"/>
    <p:sldId id="286" r:id="rId4"/>
    <p:sldId id="279" r:id="rId5"/>
    <p:sldId id="287" r:id="rId6"/>
    <p:sldId id="284" r:id="rId7"/>
    <p:sldId id="288" r:id="rId8"/>
    <p:sldId id="289" r:id="rId9"/>
    <p:sldId id="280" r:id="rId10"/>
    <p:sldId id="281" r:id="rId11"/>
    <p:sldId id="290" r:id="rId12"/>
    <p:sldId id="282" r:id="rId13"/>
    <p:sldId id="291" r:id="rId14"/>
    <p:sldId id="292" r:id="rId15"/>
    <p:sldId id="283" r:id="rId16"/>
    <p:sldId id="2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228"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28187-4412-4A3C-84B8-3EFE33DC1B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B888663-2E20-4E68-AF5A-79EA980F4D18}">
      <dgm:prSet/>
      <dgm:spPr>
        <a:solidFill>
          <a:schemeClr val="accent4">
            <a:lumMod val="75000"/>
          </a:schemeClr>
        </a:solidFill>
      </dgm:spPr>
      <dgm:t>
        <a:bodyPr/>
        <a:lstStyle/>
        <a:p>
          <a:r>
            <a:rPr lang="en-US"/>
            <a:t>NRD (Natural Resources Division)</a:t>
          </a:r>
        </a:p>
      </dgm:t>
    </dgm:pt>
    <dgm:pt modelId="{229EF2A4-D48F-4B77-8804-D89BD1CB533B}" type="parTrans" cxnId="{C4FB11EC-2B52-4EC8-A913-E0B437E82B51}">
      <dgm:prSet/>
      <dgm:spPr/>
      <dgm:t>
        <a:bodyPr/>
        <a:lstStyle/>
        <a:p>
          <a:endParaRPr lang="en-US"/>
        </a:p>
      </dgm:t>
    </dgm:pt>
    <dgm:pt modelId="{8EE35F5A-87CE-40B9-BDE2-3BE9FBDB7CF8}" type="sibTrans" cxnId="{C4FB11EC-2B52-4EC8-A913-E0B437E82B51}">
      <dgm:prSet/>
      <dgm:spPr/>
      <dgm:t>
        <a:bodyPr/>
        <a:lstStyle/>
        <a:p>
          <a:endParaRPr lang="en-US"/>
        </a:p>
      </dgm:t>
    </dgm:pt>
    <dgm:pt modelId="{00FE12CA-4EE7-4640-BA20-8F5749EE0035}">
      <dgm:prSet/>
      <dgm:spPr>
        <a:solidFill>
          <a:schemeClr val="accent3">
            <a:lumMod val="75000"/>
          </a:schemeClr>
        </a:solidFill>
      </dgm:spPr>
      <dgm:t>
        <a:bodyPr/>
        <a:lstStyle/>
        <a:p>
          <a:r>
            <a:rPr lang="en-US" dirty="0"/>
            <a:t>AACD (Arkansas Association of Conservation Districts)</a:t>
          </a:r>
        </a:p>
      </dgm:t>
    </dgm:pt>
    <dgm:pt modelId="{43B64D9C-749E-4B28-957F-063CBCA843C3}" type="parTrans" cxnId="{4C358B04-01B7-4623-B732-3682654D315C}">
      <dgm:prSet/>
      <dgm:spPr/>
      <dgm:t>
        <a:bodyPr/>
        <a:lstStyle/>
        <a:p>
          <a:endParaRPr lang="en-US"/>
        </a:p>
      </dgm:t>
    </dgm:pt>
    <dgm:pt modelId="{38D50F6C-1E78-49F5-B3A0-1367EBFF8827}" type="sibTrans" cxnId="{4C358B04-01B7-4623-B732-3682654D315C}">
      <dgm:prSet/>
      <dgm:spPr/>
      <dgm:t>
        <a:bodyPr/>
        <a:lstStyle/>
        <a:p>
          <a:endParaRPr lang="en-US"/>
        </a:p>
      </dgm:t>
    </dgm:pt>
    <dgm:pt modelId="{F392CF60-44C5-4B6F-9C67-6A08D3C8D4EB}">
      <dgm:prSet/>
      <dgm:spPr>
        <a:solidFill>
          <a:schemeClr val="accent4">
            <a:lumMod val="60000"/>
            <a:lumOff val="40000"/>
          </a:schemeClr>
        </a:solidFill>
      </dgm:spPr>
      <dgm:t>
        <a:bodyPr/>
        <a:lstStyle/>
        <a:p>
          <a:r>
            <a:rPr lang="en-US"/>
            <a:t>AACDE (Arkansas Association of Conservation District Employees)</a:t>
          </a:r>
        </a:p>
      </dgm:t>
    </dgm:pt>
    <dgm:pt modelId="{6258E057-AC6B-41E8-A7D4-DF1316D7B0C9}" type="parTrans" cxnId="{4EBBF947-467D-47C2-A2C0-524F22DED7C8}">
      <dgm:prSet/>
      <dgm:spPr/>
      <dgm:t>
        <a:bodyPr/>
        <a:lstStyle/>
        <a:p>
          <a:endParaRPr lang="en-US"/>
        </a:p>
      </dgm:t>
    </dgm:pt>
    <dgm:pt modelId="{46A51CCD-86FE-4879-BEA1-2DA20AF48232}" type="sibTrans" cxnId="{4EBBF947-467D-47C2-A2C0-524F22DED7C8}">
      <dgm:prSet/>
      <dgm:spPr/>
      <dgm:t>
        <a:bodyPr/>
        <a:lstStyle/>
        <a:p>
          <a:endParaRPr lang="en-US"/>
        </a:p>
      </dgm:t>
    </dgm:pt>
    <dgm:pt modelId="{D3A92E74-7F74-437E-8E85-507D18CD8F3A}">
      <dgm:prSet/>
      <dgm:spPr>
        <a:solidFill>
          <a:schemeClr val="accent4">
            <a:lumMod val="40000"/>
            <a:lumOff val="60000"/>
          </a:schemeClr>
        </a:solidFill>
      </dgm:spPr>
      <dgm:t>
        <a:bodyPr/>
        <a:lstStyle/>
        <a:p>
          <a:r>
            <a:rPr lang="en-US"/>
            <a:t>NRCS (Natural Resources Conservation Service)</a:t>
          </a:r>
        </a:p>
      </dgm:t>
    </dgm:pt>
    <dgm:pt modelId="{40870744-E2E5-42B8-BF25-1BF82470AE39}" type="parTrans" cxnId="{F367D7C5-68D6-4CA5-81A9-4880E1C8F35D}">
      <dgm:prSet/>
      <dgm:spPr/>
      <dgm:t>
        <a:bodyPr/>
        <a:lstStyle/>
        <a:p>
          <a:endParaRPr lang="en-US"/>
        </a:p>
      </dgm:t>
    </dgm:pt>
    <dgm:pt modelId="{85859F1A-EBAF-4840-99E6-D39F922D91D3}" type="sibTrans" cxnId="{F367D7C5-68D6-4CA5-81A9-4880E1C8F35D}">
      <dgm:prSet/>
      <dgm:spPr/>
      <dgm:t>
        <a:bodyPr/>
        <a:lstStyle/>
        <a:p>
          <a:endParaRPr lang="en-US"/>
        </a:p>
      </dgm:t>
    </dgm:pt>
    <dgm:pt modelId="{4175B592-AD7C-424B-B141-4DFCF9C70D4E}" type="pres">
      <dgm:prSet presAssocID="{C8E28187-4412-4A3C-84B8-3EFE33DC1B7D}" presName="linear" presStyleCnt="0">
        <dgm:presLayoutVars>
          <dgm:animLvl val="lvl"/>
          <dgm:resizeHandles val="exact"/>
        </dgm:presLayoutVars>
      </dgm:prSet>
      <dgm:spPr/>
    </dgm:pt>
    <dgm:pt modelId="{78AF77D9-B79C-48FB-B799-34A0E2DE33FF}" type="pres">
      <dgm:prSet presAssocID="{EB888663-2E20-4E68-AF5A-79EA980F4D18}" presName="parentText" presStyleLbl="node1" presStyleIdx="0" presStyleCnt="4">
        <dgm:presLayoutVars>
          <dgm:chMax val="0"/>
          <dgm:bulletEnabled val="1"/>
        </dgm:presLayoutVars>
      </dgm:prSet>
      <dgm:spPr/>
    </dgm:pt>
    <dgm:pt modelId="{6A2F37CA-7C92-42FB-BF34-85A8840443E0}" type="pres">
      <dgm:prSet presAssocID="{8EE35F5A-87CE-40B9-BDE2-3BE9FBDB7CF8}" presName="spacer" presStyleCnt="0"/>
      <dgm:spPr/>
    </dgm:pt>
    <dgm:pt modelId="{969EB85E-BC4C-4F25-B310-3510BDC7335B}" type="pres">
      <dgm:prSet presAssocID="{00FE12CA-4EE7-4640-BA20-8F5749EE0035}" presName="parentText" presStyleLbl="node1" presStyleIdx="1" presStyleCnt="4">
        <dgm:presLayoutVars>
          <dgm:chMax val="0"/>
          <dgm:bulletEnabled val="1"/>
        </dgm:presLayoutVars>
      </dgm:prSet>
      <dgm:spPr/>
    </dgm:pt>
    <dgm:pt modelId="{58370BA5-2A3F-4647-A66E-C77CC9572C93}" type="pres">
      <dgm:prSet presAssocID="{38D50F6C-1E78-49F5-B3A0-1367EBFF8827}" presName="spacer" presStyleCnt="0"/>
      <dgm:spPr/>
    </dgm:pt>
    <dgm:pt modelId="{844F9B93-F2B7-4AA5-9DB6-E8F5C23BBBB8}" type="pres">
      <dgm:prSet presAssocID="{F392CF60-44C5-4B6F-9C67-6A08D3C8D4EB}" presName="parentText" presStyleLbl="node1" presStyleIdx="2" presStyleCnt="4">
        <dgm:presLayoutVars>
          <dgm:chMax val="0"/>
          <dgm:bulletEnabled val="1"/>
        </dgm:presLayoutVars>
      </dgm:prSet>
      <dgm:spPr/>
    </dgm:pt>
    <dgm:pt modelId="{B05E56DE-F33F-4DB2-A645-252EE71C9DAB}" type="pres">
      <dgm:prSet presAssocID="{46A51CCD-86FE-4879-BEA1-2DA20AF48232}" presName="spacer" presStyleCnt="0"/>
      <dgm:spPr/>
    </dgm:pt>
    <dgm:pt modelId="{01A416DB-A8D4-488F-A59C-953BE2C2357E}" type="pres">
      <dgm:prSet presAssocID="{D3A92E74-7F74-437E-8E85-507D18CD8F3A}" presName="parentText" presStyleLbl="node1" presStyleIdx="3" presStyleCnt="4">
        <dgm:presLayoutVars>
          <dgm:chMax val="0"/>
          <dgm:bulletEnabled val="1"/>
        </dgm:presLayoutVars>
      </dgm:prSet>
      <dgm:spPr/>
    </dgm:pt>
  </dgm:ptLst>
  <dgm:cxnLst>
    <dgm:cxn modelId="{4C358B04-01B7-4623-B732-3682654D315C}" srcId="{C8E28187-4412-4A3C-84B8-3EFE33DC1B7D}" destId="{00FE12CA-4EE7-4640-BA20-8F5749EE0035}" srcOrd="1" destOrd="0" parTransId="{43B64D9C-749E-4B28-957F-063CBCA843C3}" sibTransId="{38D50F6C-1E78-49F5-B3A0-1367EBFF8827}"/>
    <dgm:cxn modelId="{28F1011E-C01F-44A9-8B4B-DF1EC9FD39E4}" type="presOf" srcId="{C8E28187-4412-4A3C-84B8-3EFE33DC1B7D}" destId="{4175B592-AD7C-424B-B141-4DFCF9C70D4E}" srcOrd="0" destOrd="0" presId="urn:microsoft.com/office/officeart/2005/8/layout/vList2"/>
    <dgm:cxn modelId="{86D42C24-2254-40D2-A176-69E3A80F2070}" type="presOf" srcId="{D3A92E74-7F74-437E-8E85-507D18CD8F3A}" destId="{01A416DB-A8D4-488F-A59C-953BE2C2357E}" srcOrd="0" destOrd="0" presId="urn:microsoft.com/office/officeart/2005/8/layout/vList2"/>
    <dgm:cxn modelId="{4EBBF947-467D-47C2-A2C0-524F22DED7C8}" srcId="{C8E28187-4412-4A3C-84B8-3EFE33DC1B7D}" destId="{F392CF60-44C5-4B6F-9C67-6A08D3C8D4EB}" srcOrd="2" destOrd="0" parTransId="{6258E057-AC6B-41E8-A7D4-DF1316D7B0C9}" sibTransId="{46A51CCD-86FE-4879-BEA1-2DA20AF48232}"/>
    <dgm:cxn modelId="{8257096D-9F49-4195-84A3-3FBD8BF030B0}" type="presOf" srcId="{00FE12CA-4EE7-4640-BA20-8F5749EE0035}" destId="{969EB85E-BC4C-4F25-B310-3510BDC7335B}" srcOrd="0" destOrd="0" presId="urn:microsoft.com/office/officeart/2005/8/layout/vList2"/>
    <dgm:cxn modelId="{14C4C0B0-404C-4C74-A314-10CD7B0D3360}" type="presOf" srcId="{F392CF60-44C5-4B6F-9C67-6A08D3C8D4EB}" destId="{844F9B93-F2B7-4AA5-9DB6-E8F5C23BBBB8}" srcOrd="0" destOrd="0" presId="urn:microsoft.com/office/officeart/2005/8/layout/vList2"/>
    <dgm:cxn modelId="{F367D7C5-68D6-4CA5-81A9-4880E1C8F35D}" srcId="{C8E28187-4412-4A3C-84B8-3EFE33DC1B7D}" destId="{D3A92E74-7F74-437E-8E85-507D18CD8F3A}" srcOrd="3" destOrd="0" parTransId="{40870744-E2E5-42B8-BF25-1BF82470AE39}" sibTransId="{85859F1A-EBAF-4840-99E6-D39F922D91D3}"/>
    <dgm:cxn modelId="{C4FB11EC-2B52-4EC8-A913-E0B437E82B51}" srcId="{C8E28187-4412-4A3C-84B8-3EFE33DC1B7D}" destId="{EB888663-2E20-4E68-AF5A-79EA980F4D18}" srcOrd="0" destOrd="0" parTransId="{229EF2A4-D48F-4B77-8804-D89BD1CB533B}" sibTransId="{8EE35F5A-87CE-40B9-BDE2-3BE9FBDB7CF8}"/>
    <dgm:cxn modelId="{C5F463ED-6BE1-4625-BA57-EAAD1EF7D538}" type="presOf" srcId="{EB888663-2E20-4E68-AF5A-79EA980F4D18}" destId="{78AF77D9-B79C-48FB-B799-34A0E2DE33FF}" srcOrd="0" destOrd="0" presId="urn:microsoft.com/office/officeart/2005/8/layout/vList2"/>
    <dgm:cxn modelId="{E45ED210-9FFC-485D-976F-6473A694635D}" type="presParOf" srcId="{4175B592-AD7C-424B-B141-4DFCF9C70D4E}" destId="{78AF77D9-B79C-48FB-B799-34A0E2DE33FF}" srcOrd="0" destOrd="0" presId="urn:microsoft.com/office/officeart/2005/8/layout/vList2"/>
    <dgm:cxn modelId="{D08DC05F-0DFE-466B-87BE-F017BE655EFD}" type="presParOf" srcId="{4175B592-AD7C-424B-B141-4DFCF9C70D4E}" destId="{6A2F37CA-7C92-42FB-BF34-85A8840443E0}" srcOrd="1" destOrd="0" presId="urn:microsoft.com/office/officeart/2005/8/layout/vList2"/>
    <dgm:cxn modelId="{7CF827F1-6309-4A69-B55C-6584A6F56445}" type="presParOf" srcId="{4175B592-AD7C-424B-B141-4DFCF9C70D4E}" destId="{969EB85E-BC4C-4F25-B310-3510BDC7335B}" srcOrd="2" destOrd="0" presId="urn:microsoft.com/office/officeart/2005/8/layout/vList2"/>
    <dgm:cxn modelId="{112588D5-D9D0-40FF-8AA6-482B5094CBB1}" type="presParOf" srcId="{4175B592-AD7C-424B-B141-4DFCF9C70D4E}" destId="{58370BA5-2A3F-4647-A66E-C77CC9572C93}" srcOrd="3" destOrd="0" presId="urn:microsoft.com/office/officeart/2005/8/layout/vList2"/>
    <dgm:cxn modelId="{5804775B-CECE-4EFE-9CCF-22301A59B13A}" type="presParOf" srcId="{4175B592-AD7C-424B-B141-4DFCF9C70D4E}" destId="{844F9B93-F2B7-4AA5-9DB6-E8F5C23BBBB8}" srcOrd="4" destOrd="0" presId="urn:microsoft.com/office/officeart/2005/8/layout/vList2"/>
    <dgm:cxn modelId="{7366A300-9296-4027-B322-2C1215C21BBB}" type="presParOf" srcId="{4175B592-AD7C-424B-B141-4DFCF9C70D4E}" destId="{B05E56DE-F33F-4DB2-A645-252EE71C9DAB}" srcOrd="5" destOrd="0" presId="urn:microsoft.com/office/officeart/2005/8/layout/vList2"/>
    <dgm:cxn modelId="{1A804648-EA0E-4A0D-9515-9492719E95E4}" type="presParOf" srcId="{4175B592-AD7C-424B-B141-4DFCF9C70D4E}" destId="{01A416DB-A8D4-488F-A59C-953BE2C2357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CEED09-C905-45FF-91AC-AD6DD84D107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4D9DEB9-0E46-4CA6-83C5-DC4F54BF4EC4}">
      <dgm:prSet/>
      <dgm:spPr>
        <a:solidFill>
          <a:schemeClr val="accent1"/>
        </a:solidFill>
      </dgm:spPr>
      <dgm:t>
        <a:bodyPr/>
        <a:lstStyle/>
        <a:p>
          <a:r>
            <a:rPr lang="en-US" dirty="0"/>
            <a:t>Good</a:t>
          </a:r>
        </a:p>
      </dgm:t>
    </dgm:pt>
    <dgm:pt modelId="{692627F2-916F-4066-B09E-206B8BA5EB5A}" type="parTrans" cxnId="{D487F95D-DDCD-4300-B118-46941103BB28}">
      <dgm:prSet/>
      <dgm:spPr/>
      <dgm:t>
        <a:bodyPr/>
        <a:lstStyle/>
        <a:p>
          <a:endParaRPr lang="en-US"/>
        </a:p>
      </dgm:t>
    </dgm:pt>
    <dgm:pt modelId="{B2811F2B-74DB-4B6E-8EAD-EB334A271160}" type="sibTrans" cxnId="{D487F95D-DDCD-4300-B118-46941103BB28}">
      <dgm:prSet/>
      <dgm:spPr/>
      <dgm:t>
        <a:bodyPr/>
        <a:lstStyle/>
        <a:p>
          <a:endParaRPr lang="en-US"/>
        </a:p>
      </dgm:t>
    </dgm:pt>
    <dgm:pt modelId="{AF9B5D52-604C-4C2C-9A3E-29A178DABF0B}">
      <dgm:prSet/>
      <dgm:spPr>
        <a:solidFill>
          <a:schemeClr val="accent1">
            <a:lumMod val="75000"/>
          </a:schemeClr>
        </a:solidFill>
      </dgm:spPr>
      <dgm:t>
        <a:bodyPr/>
        <a:lstStyle/>
        <a:p>
          <a:r>
            <a:rPr lang="en-US"/>
            <a:t>Bad</a:t>
          </a:r>
        </a:p>
      </dgm:t>
    </dgm:pt>
    <dgm:pt modelId="{992C3522-EFE5-4BA9-AFB3-D8C2360498F3}" type="parTrans" cxnId="{67FF7229-0300-4501-BB4D-240E094826B4}">
      <dgm:prSet/>
      <dgm:spPr/>
      <dgm:t>
        <a:bodyPr/>
        <a:lstStyle/>
        <a:p>
          <a:endParaRPr lang="en-US"/>
        </a:p>
      </dgm:t>
    </dgm:pt>
    <dgm:pt modelId="{DFDE8F4D-D41F-4BEE-8D59-63D41FAE1516}" type="sibTrans" cxnId="{67FF7229-0300-4501-BB4D-240E094826B4}">
      <dgm:prSet/>
      <dgm:spPr/>
      <dgm:t>
        <a:bodyPr/>
        <a:lstStyle/>
        <a:p>
          <a:endParaRPr lang="en-US"/>
        </a:p>
      </dgm:t>
    </dgm:pt>
    <dgm:pt modelId="{87383ED2-CF7B-4467-8BCA-7230985F2057}">
      <dgm:prSet/>
      <dgm:spPr>
        <a:solidFill>
          <a:schemeClr val="accent1">
            <a:lumMod val="50000"/>
          </a:schemeClr>
        </a:solidFill>
      </dgm:spPr>
      <dgm:t>
        <a:bodyPr/>
        <a:lstStyle/>
        <a:p>
          <a:r>
            <a:rPr lang="en-US"/>
            <a:t>Ugly</a:t>
          </a:r>
        </a:p>
      </dgm:t>
    </dgm:pt>
    <dgm:pt modelId="{76A14AA7-758A-4240-9BFC-3FCFD7028478}" type="parTrans" cxnId="{5CB6E761-0FC1-4AA9-B33E-6F6DCE609ECE}">
      <dgm:prSet/>
      <dgm:spPr/>
      <dgm:t>
        <a:bodyPr/>
        <a:lstStyle/>
        <a:p>
          <a:endParaRPr lang="en-US"/>
        </a:p>
      </dgm:t>
    </dgm:pt>
    <dgm:pt modelId="{1184E113-7255-4C82-BBEE-099DB035EFE6}" type="sibTrans" cxnId="{5CB6E761-0FC1-4AA9-B33E-6F6DCE609ECE}">
      <dgm:prSet/>
      <dgm:spPr/>
      <dgm:t>
        <a:bodyPr/>
        <a:lstStyle/>
        <a:p>
          <a:endParaRPr lang="en-US"/>
        </a:p>
      </dgm:t>
    </dgm:pt>
    <dgm:pt modelId="{6B6EEF13-67D3-489A-8D3F-DE900AB11C6E}" type="pres">
      <dgm:prSet presAssocID="{3DCEED09-C905-45FF-91AC-AD6DD84D1070}" presName="linear" presStyleCnt="0">
        <dgm:presLayoutVars>
          <dgm:animLvl val="lvl"/>
          <dgm:resizeHandles val="exact"/>
        </dgm:presLayoutVars>
      </dgm:prSet>
      <dgm:spPr/>
    </dgm:pt>
    <dgm:pt modelId="{ED09BF89-E6C5-462D-A7D6-E8DE86682339}" type="pres">
      <dgm:prSet presAssocID="{84D9DEB9-0E46-4CA6-83C5-DC4F54BF4EC4}" presName="parentText" presStyleLbl="node1" presStyleIdx="0" presStyleCnt="3" custLinFactNeighborX="87" custLinFactNeighborY="18549">
        <dgm:presLayoutVars>
          <dgm:chMax val="0"/>
          <dgm:bulletEnabled val="1"/>
        </dgm:presLayoutVars>
      </dgm:prSet>
      <dgm:spPr/>
    </dgm:pt>
    <dgm:pt modelId="{C601A7F0-4F53-49C4-9E15-ECAD102D3330}" type="pres">
      <dgm:prSet presAssocID="{B2811F2B-74DB-4B6E-8EAD-EB334A271160}" presName="spacer" presStyleCnt="0"/>
      <dgm:spPr/>
    </dgm:pt>
    <dgm:pt modelId="{318F5007-6D80-4F5E-95EE-E3345620242C}" type="pres">
      <dgm:prSet presAssocID="{AF9B5D52-604C-4C2C-9A3E-29A178DABF0B}" presName="parentText" presStyleLbl="node1" presStyleIdx="1" presStyleCnt="3">
        <dgm:presLayoutVars>
          <dgm:chMax val="0"/>
          <dgm:bulletEnabled val="1"/>
        </dgm:presLayoutVars>
      </dgm:prSet>
      <dgm:spPr/>
    </dgm:pt>
    <dgm:pt modelId="{84855A80-A347-4C32-A130-2CB958B049F8}" type="pres">
      <dgm:prSet presAssocID="{DFDE8F4D-D41F-4BEE-8D59-63D41FAE1516}" presName="spacer" presStyleCnt="0"/>
      <dgm:spPr/>
    </dgm:pt>
    <dgm:pt modelId="{5ADE5F81-6F11-43C4-9C5A-2CC17A56AA50}" type="pres">
      <dgm:prSet presAssocID="{87383ED2-CF7B-4467-8BCA-7230985F2057}" presName="parentText" presStyleLbl="node1" presStyleIdx="2" presStyleCnt="3">
        <dgm:presLayoutVars>
          <dgm:chMax val="0"/>
          <dgm:bulletEnabled val="1"/>
        </dgm:presLayoutVars>
      </dgm:prSet>
      <dgm:spPr/>
    </dgm:pt>
  </dgm:ptLst>
  <dgm:cxnLst>
    <dgm:cxn modelId="{67FF7229-0300-4501-BB4D-240E094826B4}" srcId="{3DCEED09-C905-45FF-91AC-AD6DD84D1070}" destId="{AF9B5D52-604C-4C2C-9A3E-29A178DABF0B}" srcOrd="1" destOrd="0" parTransId="{992C3522-EFE5-4BA9-AFB3-D8C2360498F3}" sibTransId="{DFDE8F4D-D41F-4BEE-8D59-63D41FAE1516}"/>
    <dgm:cxn modelId="{BAB4AB40-2386-42E7-9A93-036413F81710}" type="presOf" srcId="{AF9B5D52-604C-4C2C-9A3E-29A178DABF0B}" destId="{318F5007-6D80-4F5E-95EE-E3345620242C}" srcOrd="0" destOrd="0" presId="urn:microsoft.com/office/officeart/2005/8/layout/vList2"/>
    <dgm:cxn modelId="{D487F95D-DDCD-4300-B118-46941103BB28}" srcId="{3DCEED09-C905-45FF-91AC-AD6DD84D1070}" destId="{84D9DEB9-0E46-4CA6-83C5-DC4F54BF4EC4}" srcOrd="0" destOrd="0" parTransId="{692627F2-916F-4066-B09E-206B8BA5EB5A}" sibTransId="{B2811F2B-74DB-4B6E-8EAD-EB334A271160}"/>
    <dgm:cxn modelId="{F5643260-6B58-4A83-A58D-2DAC3C02543A}" type="presOf" srcId="{84D9DEB9-0E46-4CA6-83C5-DC4F54BF4EC4}" destId="{ED09BF89-E6C5-462D-A7D6-E8DE86682339}" srcOrd="0" destOrd="0" presId="urn:microsoft.com/office/officeart/2005/8/layout/vList2"/>
    <dgm:cxn modelId="{5CB6E761-0FC1-4AA9-B33E-6F6DCE609ECE}" srcId="{3DCEED09-C905-45FF-91AC-AD6DD84D1070}" destId="{87383ED2-CF7B-4467-8BCA-7230985F2057}" srcOrd="2" destOrd="0" parTransId="{76A14AA7-758A-4240-9BFC-3FCFD7028478}" sibTransId="{1184E113-7255-4C82-BBEE-099DB035EFE6}"/>
    <dgm:cxn modelId="{832F71E0-A352-4E04-9644-B6D2D4109818}" type="presOf" srcId="{3DCEED09-C905-45FF-91AC-AD6DD84D1070}" destId="{6B6EEF13-67D3-489A-8D3F-DE900AB11C6E}" srcOrd="0" destOrd="0" presId="urn:microsoft.com/office/officeart/2005/8/layout/vList2"/>
    <dgm:cxn modelId="{CEE7C6F8-C985-4743-9F5D-7CB4078B5D02}" type="presOf" srcId="{87383ED2-CF7B-4467-8BCA-7230985F2057}" destId="{5ADE5F81-6F11-43C4-9C5A-2CC17A56AA50}" srcOrd="0" destOrd="0" presId="urn:microsoft.com/office/officeart/2005/8/layout/vList2"/>
    <dgm:cxn modelId="{25CC58FF-1075-42F9-A2BA-9E149C10A1DF}" type="presParOf" srcId="{6B6EEF13-67D3-489A-8D3F-DE900AB11C6E}" destId="{ED09BF89-E6C5-462D-A7D6-E8DE86682339}" srcOrd="0" destOrd="0" presId="urn:microsoft.com/office/officeart/2005/8/layout/vList2"/>
    <dgm:cxn modelId="{AD95CDE8-6F0A-4B65-8619-E0E302AA46BA}" type="presParOf" srcId="{6B6EEF13-67D3-489A-8D3F-DE900AB11C6E}" destId="{C601A7F0-4F53-49C4-9E15-ECAD102D3330}" srcOrd="1" destOrd="0" presId="urn:microsoft.com/office/officeart/2005/8/layout/vList2"/>
    <dgm:cxn modelId="{E4046247-CFA1-4AB5-8E9D-C391022A58B6}" type="presParOf" srcId="{6B6EEF13-67D3-489A-8D3F-DE900AB11C6E}" destId="{318F5007-6D80-4F5E-95EE-E3345620242C}" srcOrd="2" destOrd="0" presId="urn:microsoft.com/office/officeart/2005/8/layout/vList2"/>
    <dgm:cxn modelId="{84CED498-7289-43BA-91E4-08C2C0744930}" type="presParOf" srcId="{6B6EEF13-67D3-489A-8D3F-DE900AB11C6E}" destId="{84855A80-A347-4C32-A130-2CB958B049F8}" srcOrd="3" destOrd="0" presId="urn:microsoft.com/office/officeart/2005/8/layout/vList2"/>
    <dgm:cxn modelId="{10022F2C-E092-4EF6-A247-DB56E96F76C5}" type="presParOf" srcId="{6B6EEF13-67D3-489A-8D3F-DE900AB11C6E}" destId="{5ADE5F81-6F11-43C4-9C5A-2CC17A56AA5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F77D9-B79C-48FB-B799-34A0E2DE33FF}">
      <dsp:nvSpPr>
        <dsp:cNvPr id="0" name=""/>
        <dsp:cNvSpPr/>
      </dsp:nvSpPr>
      <dsp:spPr>
        <a:xfrm>
          <a:off x="0" y="4971"/>
          <a:ext cx="6312150" cy="131093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NRD (Natural Resources Division)</a:t>
          </a:r>
        </a:p>
      </dsp:txBody>
      <dsp:txXfrm>
        <a:off x="63994" y="68965"/>
        <a:ext cx="6184162" cy="1182942"/>
      </dsp:txXfrm>
    </dsp:sp>
    <dsp:sp modelId="{969EB85E-BC4C-4F25-B310-3510BDC7335B}">
      <dsp:nvSpPr>
        <dsp:cNvPr id="0" name=""/>
        <dsp:cNvSpPr/>
      </dsp:nvSpPr>
      <dsp:spPr>
        <a:xfrm>
          <a:off x="0" y="1410941"/>
          <a:ext cx="6312150" cy="131093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AACD (Arkansas Association of Conservation Districts)</a:t>
          </a:r>
        </a:p>
      </dsp:txBody>
      <dsp:txXfrm>
        <a:off x="63994" y="1474935"/>
        <a:ext cx="6184162" cy="1182942"/>
      </dsp:txXfrm>
    </dsp:sp>
    <dsp:sp modelId="{844F9B93-F2B7-4AA5-9DB6-E8F5C23BBBB8}">
      <dsp:nvSpPr>
        <dsp:cNvPr id="0" name=""/>
        <dsp:cNvSpPr/>
      </dsp:nvSpPr>
      <dsp:spPr>
        <a:xfrm>
          <a:off x="0" y="2816911"/>
          <a:ext cx="6312150" cy="131093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AACDE (Arkansas Association of Conservation District Employees)</a:t>
          </a:r>
        </a:p>
      </dsp:txBody>
      <dsp:txXfrm>
        <a:off x="63994" y="2880905"/>
        <a:ext cx="6184162" cy="1182942"/>
      </dsp:txXfrm>
    </dsp:sp>
    <dsp:sp modelId="{01A416DB-A8D4-488F-A59C-953BE2C2357E}">
      <dsp:nvSpPr>
        <dsp:cNvPr id="0" name=""/>
        <dsp:cNvSpPr/>
      </dsp:nvSpPr>
      <dsp:spPr>
        <a:xfrm>
          <a:off x="0" y="4222881"/>
          <a:ext cx="6312150" cy="131093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NRCS (Natural Resources Conservation Service)</a:t>
          </a:r>
        </a:p>
      </dsp:txBody>
      <dsp:txXfrm>
        <a:off x="63994" y="4286875"/>
        <a:ext cx="6184162" cy="118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9BF89-E6C5-462D-A7D6-E8DE86682339}">
      <dsp:nvSpPr>
        <dsp:cNvPr id="0" name=""/>
        <dsp:cNvSpPr/>
      </dsp:nvSpPr>
      <dsp:spPr>
        <a:xfrm>
          <a:off x="0" y="277427"/>
          <a:ext cx="6912245" cy="1559025"/>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Good</a:t>
          </a:r>
        </a:p>
      </dsp:txBody>
      <dsp:txXfrm>
        <a:off x="76105" y="353532"/>
        <a:ext cx="6760035" cy="1406815"/>
      </dsp:txXfrm>
    </dsp:sp>
    <dsp:sp modelId="{318F5007-6D80-4F5E-95EE-E3345620242C}">
      <dsp:nvSpPr>
        <dsp:cNvPr id="0" name=""/>
        <dsp:cNvSpPr/>
      </dsp:nvSpPr>
      <dsp:spPr>
        <a:xfrm>
          <a:off x="0" y="1988929"/>
          <a:ext cx="6912245" cy="1559025"/>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Bad</a:t>
          </a:r>
        </a:p>
      </dsp:txBody>
      <dsp:txXfrm>
        <a:off x="76105" y="2065034"/>
        <a:ext cx="6760035" cy="1406815"/>
      </dsp:txXfrm>
    </dsp:sp>
    <dsp:sp modelId="{5ADE5F81-6F11-43C4-9C5A-2CC17A56AA50}">
      <dsp:nvSpPr>
        <dsp:cNvPr id="0" name=""/>
        <dsp:cNvSpPr/>
      </dsp:nvSpPr>
      <dsp:spPr>
        <a:xfrm>
          <a:off x="0" y="3735154"/>
          <a:ext cx="6912245" cy="1559025"/>
        </a:xfrm>
        <a:prstGeom prst="roundRect">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Ugly</a:t>
          </a:r>
        </a:p>
      </dsp:txBody>
      <dsp:txXfrm>
        <a:off x="76105" y="3811259"/>
        <a:ext cx="6760035"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5ED81-B47F-441F-9B52-F426EE5D0C76}"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9788B-E5D9-4684-A9A1-1A2A35209D92}" type="slidenum">
              <a:rPr lang="en-US" smtClean="0"/>
              <a:t>‹#›</a:t>
            </a:fld>
            <a:endParaRPr lang="en-US"/>
          </a:p>
        </p:txBody>
      </p:sp>
    </p:spTree>
    <p:extLst>
      <p:ext uri="{BB962C8B-B14F-4D97-AF65-F5344CB8AC3E}">
        <p14:creationId xmlns:p14="http://schemas.microsoft.com/office/powerpoint/2010/main" val="146650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9788B-E5D9-4684-A9A1-1A2A35209D92}" type="slidenum">
              <a:rPr lang="en-US" smtClean="0"/>
              <a:t>3</a:t>
            </a:fld>
            <a:endParaRPr lang="en-US"/>
          </a:p>
        </p:txBody>
      </p:sp>
    </p:spTree>
    <p:extLst>
      <p:ext uri="{BB962C8B-B14F-4D97-AF65-F5344CB8AC3E}">
        <p14:creationId xmlns:p14="http://schemas.microsoft.com/office/powerpoint/2010/main" val="130700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506096"/>
            <a:ext cx="12192000" cy="1013899"/>
          </a:xfrm>
          <a:prstGeom prst="rect">
            <a:avLst/>
          </a:prstGeom>
        </p:spPr>
        <p:txBody>
          <a:bodyPr anchor="b">
            <a:noAutofit/>
          </a:bodyPr>
          <a:lstStyle>
            <a:lvl1pPr algn="ctr">
              <a:defRPr sz="4400"/>
            </a:lvl1pPr>
          </a:lstStyle>
          <a:p>
            <a:r>
              <a:rPr lang="en-US" dirty="0"/>
              <a:t>CLICK TO EDIT MASTER TITLE STYLE</a:t>
            </a:r>
          </a:p>
        </p:txBody>
      </p:sp>
    </p:spTree>
    <p:extLst>
      <p:ext uri="{BB962C8B-B14F-4D97-AF65-F5344CB8AC3E}">
        <p14:creationId xmlns:p14="http://schemas.microsoft.com/office/powerpoint/2010/main" val="96632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9/27/2024</a:t>
            </a:fld>
            <a:endParaRPr lang="en-US" dirty="0"/>
          </a:p>
        </p:txBody>
      </p:sp>
      <p:sp>
        <p:nvSpPr>
          <p:cNvPr id="6" name="Footer Placeholder 5"/>
          <p:cNvSpPr>
            <a:spLocks noGrp="1"/>
          </p:cNvSpPr>
          <p:nvPr>
            <p:ph type="ftr" sz="quarter" idx="11"/>
          </p:nvPr>
        </p:nvSpPr>
        <p:spPr/>
        <p:txBody>
          <a:bodyPr/>
          <a:lstStyle/>
          <a:p>
            <a:r>
              <a:rPr lang="en-US"/>
              <a:t>Click Insert - Header&amp;Footer to change footer content</a:t>
            </a:r>
            <a:endParaRPr lang="en-US" dirty="0"/>
          </a:p>
        </p:txBody>
      </p:sp>
      <p:sp>
        <p:nvSpPr>
          <p:cNvPr id="7" name="Slide Number Placeholder 6"/>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74059252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81C13-513A-4DBC-93D1-8EAF8D11C595}"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B9107-055B-493C-9560-34C0141EB60D}" type="slidenum">
              <a:rPr lang="en-US" smtClean="0"/>
              <a:t>‹#›</a:t>
            </a:fld>
            <a:endParaRPr lang="en-US"/>
          </a:p>
        </p:txBody>
      </p:sp>
    </p:spTree>
    <p:extLst>
      <p:ext uri="{BB962C8B-B14F-4D97-AF65-F5344CB8AC3E}">
        <p14:creationId xmlns:p14="http://schemas.microsoft.com/office/powerpoint/2010/main" val="3054895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81C13-513A-4DBC-93D1-8EAF8D11C595}"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B9107-055B-493C-9560-34C0141EB60D}" type="slidenum">
              <a:rPr lang="en-US" smtClean="0"/>
              <a:t>‹#›</a:t>
            </a:fld>
            <a:endParaRPr lang="en-US"/>
          </a:p>
        </p:txBody>
      </p:sp>
    </p:spTree>
    <p:extLst>
      <p:ext uri="{BB962C8B-B14F-4D97-AF65-F5344CB8AC3E}">
        <p14:creationId xmlns:p14="http://schemas.microsoft.com/office/powerpoint/2010/main" val="118852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81C13-513A-4DBC-93D1-8EAF8D11C595}"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B9107-055B-493C-9560-34C0141EB60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639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681C13-513A-4DBC-93D1-8EAF8D11C595}"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B9107-055B-493C-9560-34C0141EB60D}" type="slidenum">
              <a:rPr lang="en-US" smtClean="0"/>
              <a:t>‹#›</a:t>
            </a:fld>
            <a:endParaRPr lang="en-US"/>
          </a:p>
        </p:txBody>
      </p:sp>
    </p:spTree>
    <p:extLst>
      <p:ext uri="{BB962C8B-B14F-4D97-AF65-F5344CB8AC3E}">
        <p14:creationId xmlns:p14="http://schemas.microsoft.com/office/powerpoint/2010/main" val="261710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681C13-513A-4DBC-93D1-8EAF8D11C595}"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B9107-055B-493C-9560-34C0141EB60D}" type="slidenum">
              <a:rPr lang="en-US" smtClean="0"/>
              <a:t>‹#›</a:t>
            </a:fld>
            <a:endParaRPr lang="en-US"/>
          </a:p>
        </p:txBody>
      </p:sp>
    </p:spTree>
    <p:extLst>
      <p:ext uri="{BB962C8B-B14F-4D97-AF65-F5344CB8AC3E}">
        <p14:creationId xmlns:p14="http://schemas.microsoft.com/office/powerpoint/2010/main" val="2442734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681C13-513A-4DBC-93D1-8EAF8D11C595}"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B9107-055B-493C-9560-34C0141EB60D}" type="slidenum">
              <a:rPr lang="en-US" smtClean="0"/>
              <a:t>‹#›</a:t>
            </a:fld>
            <a:endParaRPr lang="en-US"/>
          </a:p>
        </p:txBody>
      </p:sp>
    </p:spTree>
    <p:extLst>
      <p:ext uri="{BB962C8B-B14F-4D97-AF65-F5344CB8AC3E}">
        <p14:creationId xmlns:p14="http://schemas.microsoft.com/office/powerpoint/2010/main" val="352848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5" name="Footer Placeholder 4"/>
          <p:cNvSpPr>
            <a:spLocks noGrp="1"/>
          </p:cNvSpPr>
          <p:nvPr>
            <p:ph type="ftr" sz="quarter" idx="11"/>
          </p:nvPr>
        </p:nvSpPr>
        <p:spPr/>
        <p:txBody>
          <a:bodyPr/>
          <a:lstStyle/>
          <a:p>
            <a:r>
              <a:rPr lang="en-US"/>
              <a:t>Click Insert - Header&amp;Footer to change footer content</a:t>
            </a:r>
            <a:endParaRPr lang="en-US" dirty="0"/>
          </a:p>
        </p:txBody>
      </p:sp>
      <p:sp>
        <p:nvSpPr>
          <p:cNvPr id="6" name="Slide Number Placeholder 5"/>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232078669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5" name="Footer Placeholder 4"/>
          <p:cNvSpPr>
            <a:spLocks noGrp="1"/>
          </p:cNvSpPr>
          <p:nvPr>
            <p:ph type="ftr" sz="quarter" idx="11"/>
          </p:nvPr>
        </p:nvSpPr>
        <p:spPr/>
        <p:txBody>
          <a:bodyPr/>
          <a:lstStyle/>
          <a:p>
            <a:r>
              <a:rPr lang="en-US"/>
              <a:t>Click Insert - Header&amp;Footer to change footer content</a:t>
            </a:r>
            <a:endParaRPr lang="en-US" dirty="0"/>
          </a:p>
        </p:txBody>
      </p:sp>
      <p:sp>
        <p:nvSpPr>
          <p:cNvPr id="6" name="Slide Number Placeholder 5"/>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59422449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8" name="Footer Placeholder 7"/>
          <p:cNvSpPr>
            <a:spLocks noGrp="1"/>
          </p:cNvSpPr>
          <p:nvPr>
            <p:ph type="ftr" sz="quarter" idx="11"/>
          </p:nvPr>
        </p:nvSpPr>
        <p:spPr/>
        <p:txBody>
          <a:bodyPr/>
          <a:lstStyle/>
          <a:p>
            <a:r>
              <a:rPr lang="en-US"/>
              <a:t>Click Insert - Header&amp;Footer to change footer content</a:t>
            </a:r>
            <a:endParaRPr lang="en-US" dirty="0"/>
          </a:p>
        </p:txBody>
      </p:sp>
      <p:sp>
        <p:nvSpPr>
          <p:cNvPr id="9" name="Slide Number Placeholder 8"/>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208073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5" name="Footer Placeholder 4"/>
          <p:cNvSpPr>
            <a:spLocks noGrp="1"/>
          </p:cNvSpPr>
          <p:nvPr>
            <p:ph type="ftr" sz="quarter" idx="11"/>
          </p:nvPr>
        </p:nvSpPr>
        <p:spPr/>
        <p:txBody>
          <a:bodyPr/>
          <a:lstStyle/>
          <a:p>
            <a:r>
              <a:rPr lang="en-US"/>
              <a:t>Click Insert - Header&amp;Footer to change footer content</a:t>
            </a:r>
          </a:p>
        </p:txBody>
      </p:sp>
      <p:sp>
        <p:nvSpPr>
          <p:cNvPr id="6" name="Slide Number Placeholder 5"/>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235475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5" name="Footer Placeholder 4"/>
          <p:cNvSpPr>
            <a:spLocks noGrp="1"/>
          </p:cNvSpPr>
          <p:nvPr>
            <p:ph type="ftr" sz="quarter" idx="11"/>
          </p:nvPr>
        </p:nvSpPr>
        <p:spPr/>
        <p:txBody>
          <a:bodyPr/>
          <a:lstStyle/>
          <a:p>
            <a:r>
              <a:rPr lang="en-US"/>
              <a:t>Click Insert - Header&amp;Footer to change footer content</a:t>
            </a:r>
          </a:p>
        </p:txBody>
      </p:sp>
      <p:sp>
        <p:nvSpPr>
          <p:cNvPr id="6" name="Slide Number Placeholder 5"/>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350588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6" name="Footer Placeholder 5"/>
          <p:cNvSpPr>
            <a:spLocks noGrp="1"/>
          </p:cNvSpPr>
          <p:nvPr>
            <p:ph type="ftr" sz="quarter" idx="11"/>
          </p:nvPr>
        </p:nvSpPr>
        <p:spPr/>
        <p:txBody>
          <a:bodyPr/>
          <a:lstStyle/>
          <a:p>
            <a:r>
              <a:rPr lang="en-US"/>
              <a:t>Click Insert - Header&amp;Footer to change footer content</a:t>
            </a:r>
          </a:p>
        </p:txBody>
      </p:sp>
      <p:sp>
        <p:nvSpPr>
          <p:cNvPr id="7" name="Slide Number Placeholder 6"/>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416272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8" name="Footer Placeholder 7"/>
          <p:cNvSpPr>
            <a:spLocks noGrp="1"/>
          </p:cNvSpPr>
          <p:nvPr>
            <p:ph type="ftr" sz="quarter" idx="11"/>
          </p:nvPr>
        </p:nvSpPr>
        <p:spPr/>
        <p:txBody>
          <a:bodyPr/>
          <a:lstStyle/>
          <a:p>
            <a:r>
              <a:rPr lang="en-US"/>
              <a:t>Click Insert - Header&amp;Footer to change footer content</a:t>
            </a:r>
          </a:p>
        </p:txBody>
      </p:sp>
      <p:sp>
        <p:nvSpPr>
          <p:cNvPr id="9" name="Slide Number Placeholder 8"/>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2702834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4" name="Footer Placeholder 3"/>
          <p:cNvSpPr>
            <a:spLocks noGrp="1"/>
          </p:cNvSpPr>
          <p:nvPr>
            <p:ph type="ftr" sz="quarter" idx="11"/>
          </p:nvPr>
        </p:nvSpPr>
        <p:spPr/>
        <p:txBody>
          <a:bodyPr/>
          <a:lstStyle/>
          <a:p>
            <a:r>
              <a:rPr lang="en-US"/>
              <a:t>Click Insert - Header&amp;Footer to change footer content</a:t>
            </a:r>
          </a:p>
        </p:txBody>
      </p:sp>
      <p:sp>
        <p:nvSpPr>
          <p:cNvPr id="5" name="Slide Number Placeholder 4"/>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680250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3" name="Footer Placeholder 2"/>
          <p:cNvSpPr>
            <a:spLocks noGrp="1"/>
          </p:cNvSpPr>
          <p:nvPr>
            <p:ph type="ftr" sz="quarter" idx="11"/>
          </p:nvPr>
        </p:nvSpPr>
        <p:spPr/>
        <p:txBody>
          <a:bodyPr/>
          <a:lstStyle/>
          <a:p>
            <a:r>
              <a:rPr lang="en-US"/>
              <a:t>Click Insert - Header&amp;Footer to change footer content</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85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9/27/2024</a:t>
            </a:fld>
            <a:endParaRPr lang="en-US" dirty="0"/>
          </a:p>
        </p:txBody>
      </p:sp>
      <p:sp>
        <p:nvSpPr>
          <p:cNvPr id="6" name="Footer Placeholder 5"/>
          <p:cNvSpPr>
            <a:spLocks noGrp="1"/>
          </p:cNvSpPr>
          <p:nvPr>
            <p:ph type="ftr" sz="quarter" idx="11"/>
          </p:nvPr>
        </p:nvSpPr>
        <p:spPr/>
        <p:txBody>
          <a:bodyPr/>
          <a:lstStyle/>
          <a:p>
            <a:r>
              <a:rPr lang="en-US"/>
              <a:t>Click Insert - Header&amp;Footer to change footer content</a:t>
            </a:r>
            <a:endParaRPr lang="en-US" dirty="0"/>
          </a:p>
        </p:txBody>
      </p:sp>
      <p:sp>
        <p:nvSpPr>
          <p:cNvPr id="7" name="Slide Number Placeholder 6"/>
          <p:cNvSpPr>
            <a:spLocks noGrp="1"/>
          </p:cNvSpPr>
          <p:nvPr>
            <p:ph type="sldNum" sz="quarter" idx="12"/>
          </p:nvPr>
        </p:nvSpPr>
        <p:spPr/>
        <p:txBody>
          <a:bodyPr/>
          <a:lstStyle/>
          <a:p>
            <a:fld id="{10FE9F58-E944-4E46-9D61-D29AFA3E7B77}" type="slidenum">
              <a:rPr lang="en-US" smtClean="0"/>
              <a:t>‹#›</a:t>
            </a:fld>
            <a:endParaRPr lang="en-US"/>
          </a:p>
        </p:txBody>
      </p:sp>
    </p:spTree>
    <p:extLst>
      <p:ext uri="{BB962C8B-B14F-4D97-AF65-F5344CB8AC3E}">
        <p14:creationId xmlns:p14="http://schemas.microsoft.com/office/powerpoint/2010/main" val="206675152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2438140"/>
            <a:ext cx="12192000" cy="1507524"/>
          </a:xfrm>
          <a:prstGeom prst="rect">
            <a:avLst/>
          </a:prstGeom>
          <a:solidFill>
            <a:srgbClr val="3F8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4740876" y="1836778"/>
            <a:ext cx="2710248" cy="2710248"/>
            <a:chOff x="4020066" y="1655546"/>
            <a:chExt cx="3426940" cy="3426940"/>
          </a:xfrm>
        </p:grpSpPr>
        <p:sp>
          <p:nvSpPr>
            <p:cNvPr id="9" name="Oval 8"/>
            <p:cNvSpPr/>
            <p:nvPr userDrawn="1"/>
          </p:nvSpPr>
          <p:spPr>
            <a:xfrm>
              <a:off x="4020066" y="1655546"/>
              <a:ext cx="3426940" cy="3426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1192" y="1851813"/>
              <a:ext cx="3064689" cy="3034406"/>
            </a:xfrm>
            <a:prstGeom prst="rect">
              <a:avLst/>
            </a:prstGeom>
          </p:spPr>
        </p:pic>
      </p:grpSp>
      <p:sp>
        <p:nvSpPr>
          <p:cNvPr id="11" name="Title Placeholder 1"/>
          <p:cNvSpPr>
            <a:spLocks noGrp="1"/>
          </p:cNvSpPr>
          <p:nvPr>
            <p:ph type="title"/>
          </p:nvPr>
        </p:nvSpPr>
        <p:spPr>
          <a:xfrm>
            <a:off x="0" y="4330385"/>
            <a:ext cx="12192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0469990"/>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lnSpc>
          <a:spcPct val="90000"/>
        </a:lnSpc>
        <a:spcBef>
          <a:spcPct val="0"/>
        </a:spcBef>
        <a:buNone/>
        <a:defRPr sz="4400" b="1" kern="1200">
          <a:solidFill>
            <a:srgbClr val="3F873F"/>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A681C13-513A-4DBC-93D1-8EAF8D11C595}" type="datetimeFigureOut">
              <a:rPr lang="en-US" smtClean="0"/>
              <a:t>9/27/2024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30B9107-055B-493C-9560-34C0141EB60D}" type="slidenum">
              <a:rPr lang="en-US" smtClean="0"/>
              <a:t>‹#›</a:t>
            </a:fld>
            <a:endParaRPr lang="en-US"/>
          </a:p>
        </p:txBody>
      </p:sp>
      <p:pic>
        <p:nvPicPr>
          <p:cNvPr id="7" name="Picture 6">
            <a:extLst>
              <a:ext uri="{FF2B5EF4-FFF2-40B4-BE49-F238E27FC236}">
                <a16:creationId xmlns:a16="http://schemas.microsoft.com/office/drawing/2014/main" id="{90F104DE-24D0-D0AD-5842-09640492384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38200" y="6249859"/>
            <a:ext cx="471616" cy="471616"/>
          </a:xfrm>
          <a:prstGeom prst="rect">
            <a:avLst/>
          </a:prstGeom>
        </p:spPr>
      </p:pic>
    </p:spTree>
    <p:extLst>
      <p:ext uri="{BB962C8B-B14F-4D97-AF65-F5344CB8AC3E}">
        <p14:creationId xmlns:p14="http://schemas.microsoft.com/office/powerpoint/2010/main" val="235139286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311F-6CB8-4C1C-92F0-24E288D4B898}"/>
              </a:ext>
            </a:extLst>
          </p:cNvPr>
          <p:cNvSpPr>
            <a:spLocks noGrp="1"/>
          </p:cNvSpPr>
          <p:nvPr>
            <p:ph type="title"/>
          </p:nvPr>
        </p:nvSpPr>
        <p:spPr>
          <a:xfrm>
            <a:off x="528125" y="1971869"/>
            <a:ext cx="10405347" cy="3175385"/>
          </a:xfrm>
        </p:spPr>
        <p:txBody>
          <a:bodyPr>
            <a:normAutofit/>
          </a:bodyPr>
          <a:lstStyle/>
          <a:p>
            <a:r>
              <a:rPr lang="en-US" sz="6600" dirty="0">
                <a:latin typeface="Agency FB" panose="020B0503020202020204" pitchFamily="34" charset="0"/>
              </a:rPr>
              <a:t>The Field Staff’s Guide to the Galaxy</a:t>
            </a:r>
          </a:p>
        </p:txBody>
      </p:sp>
      <p:sp>
        <p:nvSpPr>
          <p:cNvPr id="3" name="Content Placeholder 2">
            <a:extLst>
              <a:ext uri="{FF2B5EF4-FFF2-40B4-BE49-F238E27FC236}">
                <a16:creationId xmlns:a16="http://schemas.microsoft.com/office/drawing/2014/main" id="{AF017F0A-C4E4-47D8-9806-3A2A6C915DE2}"/>
              </a:ext>
            </a:extLst>
          </p:cNvPr>
          <p:cNvSpPr>
            <a:spLocks noGrp="1"/>
          </p:cNvSpPr>
          <p:nvPr>
            <p:ph idx="1"/>
          </p:nvPr>
        </p:nvSpPr>
        <p:spPr>
          <a:xfrm>
            <a:off x="710379" y="4237837"/>
            <a:ext cx="9190703" cy="1691014"/>
          </a:xfrm>
        </p:spPr>
        <p:txBody>
          <a:bodyPr>
            <a:normAutofit fontScale="85000" lnSpcReduction="10000"/>
          </a:bodyPr>
          <a:lstStyle/>
          <a:p>
            <a:pPr marL="0" indent="0" algn="ctr">
              <a:buNone/>
            </a:pPr>
            <a:r>
              <a:rPr lang="en-US" i="1" dirty="0"/>
              <a:t>How to Navigate Problems, Personalities, and Program Implementation</a:t>
            </a:r>
          </a:p>
          <a:p>
            <a:pPr marL="0" indent="0" algn="ctr">
              <a:buNone/>
            </a:pPr>
            <a:endParaRPr lang="en-US" i="1" dirty="0"/>
          </a:p>
          <a:p>
            <a:pPr marL="0" indent="0" algn="ctr">
              <a:buNone/>
            </a:pPr>
            <a:endParaRPr lang="en-US" dirty="0"/>
          </a:p>
          <a:p>
            <a:pPr marL="0" indent="0">
              <a:buNone/>
            </a:pPr>
            <a:r>
              <a:rPr lang="en-US" dirty="0"/>
              <a:t>Nick Richardson</a:t>
            </a:r>
          </a:p>
        </p:txBody>
      </p:sp>
      <p:sp>
        <p:nvSpPr>
          <p:cNvPr id="4" name="Footer Placeholder 3">
            <a:extLst>
              <a:ext uri="{FF2B5EF4-FFF2-40B4-BE49-F238E27FC236}">
                <a16:creationId xmlns:a16="http://schemas.microsoft.com/office/drawing/2014/main" id="{06FA7261-5256-4376-9836-F32E71EAEBB4}"/>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3063D242-8F45-0EB2-3D5A-7E373D2158E3}"/>
              </a:ext>
            </a:extLst>
          </p:cNvPr>
          <p:cNvCxnSpPr/>
          <p:nvPr/>
        </p:nvCxnSpPr>
        <p:spPr>
          <a:xfrm>
            <a:off x="710379" y="3962400"/>
            <a:ext cx="1148162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92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41CB2-1CBD-002C-BDD7-C73F382903A5}"/>
              </a:ext>
            </a:extLst>
          </p:cNvPr>
          <p:cNvSpPr>
            <a:spLocks noGrp="1"/>
          </p:cNvSpPr>
          <p:nvPr>
            <p:ph type="title"/>
          </p:nvPr>
        </p:nvSpPr>
        <p:spPr/>
        <p:txBody>
          <a:bodyPr/>
          <a:lstStyle/>
          <a:p>
            <a:r>
              <a:rPr lang="en-US" dirty="0">
                <a:latin typeface="Agency FB" panose="020B0503020202020204" pitchFamily="34" charset="0"/>
              </a:rPr>
              <a:t>Secret Weapon</a:t>
            </a:r>
          </a:p>
        </p:txBody>
      </p:sp>
      <p:sp>
        <p:nvSpPr>
          <p:cNvPr id="3" name="Content Placeholder 2">
            <a:extLst>
              <a:ext uri="{FF2B5EF4-FFF2-40B4-BE49-F238E27FC236}">
                <a16:creationId xmlns:a16="http://schemas.microsoft.com/office/drawing/2014/main" id="{80B6B819-694B-CAC5-B4E6-F77E992640FB}"/>
              </a:ext>
            </a:extLst>
          </p:cNvPr>
          <p:cNvSpPr>
            <a:spLocks noGrp="1"/>
          </p:cNvSpPr>
          <p:nvPr>
            <p:ph idx="1"/>
          </p:nvPr>
        </p:nvSpPr>
        <p:spPr/>
        <p:txBody>
          <a:bodyPr/>
          <a:lstStyle/>
          <a:p>
            <a:r>
              <a:rPr lang="en-US" dirty="0"/>
              <a:t>In Arkansas, any writing, sound, or video that reflects the performance or lack of performance of an official function is considered public record and can be subject to FOIA</a:t>
            </a:r>
          </a:p>
          <a:p>
            <a:endParaRPr lang="en-US" dirty="0"/>
          </a:p>
          <a:p>
            <a:r>
              <a:rPr lang="en-US" dirty="0"/>
              <a:t>Minutes and recording required for all board meetings</a:t>
            </a:r>
          </a:p>
          <a:p>
            <a:endParaRPr lang="en-US" dirty="0"/>
          </a:p>
          <a:p>
            <a:endParaRPr lang="en-US" dirty="0"/>
          </a:p>
        </p:txBody>
      </p:sp>
      <p:pic>
        <p:nvPicPr>
          <p:cNvPr id="4098" name="Picture 2" descr="BGTG 214 - Turning the Mic Around on Me (with Steve Paap) | BoardGameGeek">
            <a:extLst>
              <a:ext uri="{FF2B5EF4-FFF2-40B4-BE49-F238E27FC236}">
                <a16:creationId xmlns:a16="http://schemas.microsoft.com/office/drawing/2014/main" id="{ABEA319B-124A-1FB3-66A9-F8AA68107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036" y="4202165"/>
            <a:ext cx="3201764" cy="24205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9D2A27-B15C-6CB9-ED4C-6384CBE1B86F}"/>
              </a:ext>
            </a:extLst>
          </p:cNvPr>
          <p:cNvSpPr txBox="1"/>
          <p:nvPr/>
        </p:nvSpPr>
        <p:spPr>
          <a:xfrm>
            <a:off x="747252" y="5181600"/>
            <a:ext cx="5535561" cy="461665"/>
          </a:xfrm>
          <a:prstGeom prst="rect">
            <a:avLst/>
          </a:prstGeom>
          <a:noFill/>
        </p:spPr>
        <p:txBody>
          <a:bodyPr wrap="square" rtlCol="0">
            <a:spAutoFit/>
          </a:bodyPr>
          <a:lstStyle/>
          <a:p>
            <a:r>
              <a:rPr lang="en-US" sz="2400" dirty="0"/>
              <a:t>If they continue to lack decorum:</a:t>
            </a:r>
          </a:p>
        </p:txBody>
      </p:sp>
      <p:sp>
        <p:nvSpPr>
          <p:cNvPr id="7" name="Footer Placeholder 3">
            <a:extLst>
              <a:ext uri="{FF2B5EF4-FFF2-40B4-BE49-F238E27FC236}">
                <a16:creationId xmlns:a16="http://schemas.microsoft.com/office/drawing/2014/main" id="{DEE21938-3D71-BA11-439F-E83872FF1971}"/>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8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F6F0-28BA-404F-EFA2-E9288A46E7A1}"/>
              </a:ext>
            </a:extLst>
          </p:cNvPr>
          <p:cNvSpPr>
            <a:spLocks noGrp="1"/>
          </p:cNvSpPr>
          <p:nvPr>
            <p:ph type="title"/>
          </p:nvPr>
        </p:nvSpPr>
        <p:spPr/>
        <p:txBody>
          <a:bodyPr/>
          <a:lstStyle/>
          <a:p>
            <a:r>
              <a:rPr lang="en-US" dirty="0">
                <a:latin typeface="Agency FB" panose="020B0503020202020204" pitchFamily="34" charset="0"/>
              </a:rPr>
              <a:t>Program Implementation</a:t>
            </a:r>
          </a:p>
        </p:txBody>
      </p:sp>
      <p:sp>
        <p:nvSpPr>
          <p:cNvPr id="3" name="Content Placeholder 2">
            <a:extLst>
              <a:ext uri="{FF2B5EF4-FFF2-40B4-BE49-F238E27FC236}">
                <a16:creationId xmlns:a16="http://schemas.microsoft.com/office/drawing/2014/main" id="{E0F04C9A-0958-0982-720A-512B00A35624}"/>
              </a:ext>
            </a:extLst>
          </p:cNvPr>
          <p:cNvSpPr>
            <a:spLocks noGrp="1"/>
          </p:cNvSpPr>
          <p:nvPr>
            <p:ph idx="1"/>
          </p:nvPr>
        </p:nvSpPr>
        <p:spPr/>
        <p:txBody>
          <a:bodyPr/>
          <a:lstStyle/>
          <a:p>
            <a:r>
              <a:rPr lang="en-US" dirty="0"/>
              <a:t>State Grants to Districts</a:t>
            </a:r>
          </a:p>
          <a:p>
            <a:endParaRPr lang="en-US" dirty="0"/>
          </a:p>
          <a:p>
            <a:pPr lvl="1"/>
            <a:r>
              <a:rPr lang="en-US" dirty="0"/>
              <a:t>Application Ranking</a:t>
            </a:r>
          </a:p>
          <a:p>
            <a:endParaRPr lang="en-US" dirty="0"/>
          </a:p>
          <a:p>
            <a:pPr lvl="1"/>
            <a:r>
              <a:rPr lang="en-US" dirty="0"/>
              <a:t>Quarterly Activity Reports</a:t>
            </a:r>
          </a:p>
          <a:p>
            <a:endParaRPr lang="en-US" dirty="0"/>
          </a:p>
          <a:p>
            <a:pPr marL="0" indent="0">
              <a:buNone/>
            </a:pPr>
            <a:endParaRPr lang="en-US" dirty="0"/>
          </a:p>
          <a:p>
            <a:endParaRPr lang="en-US" dirty="0"/>
          </a:p>
        </p:txBody>
      </p:sp>
      <p:sp>
        <p:nvSpPr>
          <p:cNvPr id="8" name="Footer Placeholder 3">
            <a:extLst>
              <a:ext uri="{FF2B5EF4-FFF2-40B4-BE49-F238E27FC236}">
                <a16:creationId xmlns:a16="http://schemas.microsoft.com/office/drawing/2014/main" id="{C793FC3A-BE4A-BBCC-491E-4C8537B41FDD}"/>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descr="A group of people cutting a ribbon&#10;&#10;Description automatically generated">
            <a:extLst>
              <a:ext uri="{FF2B5EF4-FFF2-40B4-BE49-F238E27FC236}">
                <a16:creationId xmlns:a16="http://schemas.microsoft.com/office/drawing/2014/main" id="{78F6C969-909C-F1D5-ECD3-663CC4E35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523" y="1825625"/>
            <a:ext cx="5801783" cy="43513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864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142E-8FB1-20C7-2329-7F7D9D32AFED}"/>
              </a:ext>
            </a:extLst>
          </p:cNvPr>
          <p:cNvSpPr>
            <a:spLocks noGrp="1"/>
          </p:cNvSpPr>
          <p:nvPr>
            <p:ph type="title"/>
          </p:nvPr>
        </p:nvSpPr>
        <p:spPr/>
        <p:txBody>
          <a:bodyPr/>
          <a:lstStyle/>
          <a:p>
            <a:r>
              <a:rPr lang="en-US" dirty="0">
                <a:latin typeface="Agency FB" panose="020B0503020202020204" pitchFamily="34" charset="0"/>
              </a:rPr>
              <a:t>Application Ranking</a:t>
            </a:r>
          </a:p>
        </p:txBody>
      </p:sp>
      <p:sp>
        <p:nvSpPr>
          <p:cNvPr id="3" name="Content Placeholder 2">
            <a:extLst>
              <a:ext uri="{FF2B5EF4-FFF2-40B4-BE49-F238E27FC236}">
                <a16:creationId xmlns:a16="http://schemas.microsoft.com/office/drawing/2014/main" id="{127E26F5-7D4F-7BEB-BD6F-77B0DB5368C3}"/>
              </a:ext>
            </a:extLst>
          </p:cNvPr>
          <p:cNvSpPr>
            <a:spLocks noGrp="1"/>
          </p:cNvSpPr>
          <p:nvPr>
            <p:ph idx="1"/>
          </p:nvPr>
        </p:nvSpPr>
        <p:spPr/>
        <p:txBody>
          <a:bodyPr/>
          <a:lstStyle/>
          <a:p>
            <a:r>
              <a:rPr lang="en-US" dirty="0"/>
              <a:t>Developed a ranking criteria</a:t>
            </a:r>
          </a:p>
          <a:p>
            <a:endParaRPr lang="en-US" dirty="0"/>
          </a:p>
          <a:p>
            <a:r>
              <a:rPr lang="en-US" dirty="0"/>
              <a:t>Anonymous ranking to prevent bias</a:t>
            </a:r>
          </a:p>
          <a:p>
            <a:endParaRPr lang="en-US" dirty="0"/>
          </a:p>
          <a:p>
            <a:r>
              <a:rPr lang="en-US" dirty="0"/>
              <a:t>Ranking committee recommends funding based on ranking criteria and feasibility </a:t>
            </a:r>
          </a:p>
          <a:p>
            <a:endParaRPr lang="en-US" dirty="0"/>
          </a:p>
          <a:p>
            <a:r>
              <a:rPr lang="en-US" dirty="0"/>
              <a:t>Commission approves recommendations</a:t>
            </a:r>
          </a:p>
        </p:txBody>
      </p:sp>
      <p:sp>
        <p:nvSpPr>
          <p:cNvPr id="4" name="Footer Placeholder 3">
            <a:extLst>
              <a:ext uri="{FF2B5EF4-FFF2-40B4-BE49-F238E27FC236}">
                <a16:creationId xmlns:a16="http://schemas.microsoft.com/office/drawing/2014/main" id="{2F22D5E9-D65E-E36D-56EA-1463C60508AB}"/>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14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58F4-95F4-9AD4-4931-D63D6EAA47DE}"/>
              </a:ext>
            </a:extLst>
          </p:cNvPr>
          <p:cNvSpPr>
            <a:spLocks noGrp="1"/>
          </p:cNvSpPr>
          <p:nvPr>
            <p:ph type="title"/>
          </p:nvPr>
        </p:nvSpPr>
        <p:spPr/>
        <p:txBody>
          <a:bodyPr/>
          <a:lstStyle/>
          <a:p>
            <a:r>
              <a:rPr lang="en-US" dirty="0">
                <a:latin typeface="Agency FB" panose="020B0503020202020204" pitchFamily="34" charset="0"/>
              </a:rPr>
              <a:t>Quarterly Activity Reports</a:t>
            </a:r>
          </a:p>
        </p:txBody>
      </p:sp>
      <p:pic>
        <p:nvPicPr>
          <p:cNvPr id="6" name="Content Placeholder 5" descr="A document with numbers and text&#10;&#10;Description automatically generated">
            <a:extLst>
              <a:ext uri="{FF2B5EF4-FFF2-40B4-BE49-F238E27FC236}">
                <a16:creationId xmlns:a16="http://schemas.microsoft.com/office/drawing/2014/main" id="{39B68197-502F-C615-D9F6-38F0E6BD0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2505" y="540956"/>
            <a:ext cx="4515870" cy="6068626"/>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BCB63453-80BC-B3B8-DF71-40878EF6A0B2}"/>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F8C7E2C-BB1B-FA31-ABF9-162E1D055E4B}"/>
              </a:ext>
            </a:extLst>
          </p:cNvPr>
          <p:cNvSpPr txBox="1"/>
          <p:nvPr/>
        </p:nvSpPr>
        <p:spPr>
          <a:xfrm>
            <a:off x="963560" y="1690688"/>
            <a:ext cx="6123039" cy="4524315"/>
          </a:xfrm>
          <a:prstGeom prst="rect">
            <a:avLst/>
          </a:prstGeom>
          <a:noFill/>
        </p:spPr>
        <p:txBody>
          <a:bodyPr wrap="square" rtlCol="0">
            <a:spAutoFit/>
          </a:bodyPr>
          <a:lstStyle/>
          <a:p>
            <a:r>
              <a:rPr lang="en-US" sz="2400" dirty="0"/>
              <a:t>Includes:</a:t>
            </a:r>
          </a:p>
          <a:p>
            <a:endParaRPr lang="en-US" sz="2400" dirty="0"/>
          </a:p>
          <a:p>
            <a:pPr marL="342900" indent="-342900">
              <a:buFont typeface="Arial" panose="020B0604020202020204" pitchFamily="34" charset="0"/>
              <a:buChar char="•"/>
            </a:pPr>
            <a:r>
              <a:rPr lang="en-US" sz="2400" dirty="0"/>
              <a:t>All information to identify the grant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money has been spent and how much remains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Summary on what work has been done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Measures of Success</a:t>
            </a:r>
          </a:p>
          <a:p>
            <a:pPr marL="342900" indent="-342900">
              <a:buFont typeface="Arial" panose="020B0604020202020204" pitchFamily="34" charset="0"/>
              <a:buChar char="•"/>
            </a:pPr>
            <a:endParaRPr lang="en-US" sz="2400" dirty="0"/>
          </a:p>
          <a:p>
            <a:r>
              <a:rPr lang="en-US" sz="2400" dirty="0"/>
              <a:t>	</a:t>
            </a:r>
          </a:p>
        </p:txBody>
      </p:sp>
    </p:spTree>
    <p:extLst>
      <p:ext uri="{BB962C8B-B14F-4D97-AF65-F5344CB8AC3E}">
        <p14:creationId xmlns:p14="http://schemas.microsoft.com/office/powerpoint/2010/main" val="409106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FE46-D3C6-3D54-F865-F05B57351D30}"/>
              </a:ext>
            </a:extLst>
          </p:cNvPr>
          <p:cNvSpPr>
            <a:spLocks noGrp="1"/>
          </p:cNvSpPr>
          <p:nvPr>
            <p:ph type="title"/>
          </p:nvPr>
        </p:nvSpPr>
        <p:spPr/>
        <p:txBody>
          <a:bodyPr/>
          <a:lstStyle/>
          <a:p>
            <a:r>
              <a:rPr lang="en-US" dirty="0">
                <a:latin typeface="Agency FB" panose="020B0503020202020204" pitchFamily="34" charset="0"/>
              </a:rPr>
              <a:t>The Answer to the Universe</a:t>
            </a:r>
          </a:p>
        </p:txBody>
      </p:sp>
      <p:sp>
        <p:nvSpPr>
          <p:cNvPr id="3" name="Content Placeholder 2">
            <a:extLst>
              <a:ext uri="{FF2B5EF4-FFF2-40B4-BE49-F238E27FC236}">
                <a16:creationId xmlns:a16="http://schemas.microsoft.com/office/drawing/2014/main" id="{7EB60DDF-B3F2-1BE3-5B6D-53120E3176C7}"/>
              </a:ext>
            </a:extLst>
          </p:cNvPr>
          <p:cNvSpPr>
            <a:spLocks noGrp="1"/>
          </p:cNvSpPr>
          <p:nvPr>
            <p:ph idx="1"/>
          </p:nvPr>
        </p:nvSpPr>
        <p:spPr>
          <a:xfrm>
            <a:off x="1120000" y="1825625"/>
            <a:ext cx="10233800" cy="859702"/>
          </a:xfrm>
        </p:spPr>
        <p:txBody>
          <a:bodyPr/>
          <a:lstStyle/>
          <a:p>
            <a:r>
              <a:rPr lang="en-US" dirty="0">
                <a:solidFill>
                  <a:schemeClr val="tx1"/>
                </a:solidFill>
              </a:rPr>
              <a:t>In “The Hitchhikers Guide to the Galaxy” the answer to Everything is: </a:t>
            </a:r>
          </a:p>
        </p:txBody>
      </p:sp>
      <p:sp>
        <p:nvSpPr>
          <p:cNvPr id="8" name="TextBox 7">
            <a:extLst>
              <a:ext uri="{FF2B5EF4-FFF2-40B4-BE49-F238E27FC236}">
                <a16:creationId xmlns:a16="http://schemas.microsoft.com/office/drawing/2014/main" id="{074BF842-EEBF-C885-6695-F1C9B1F9D4C0}"/>
              </a:ext>
            </a:extLst>
          </p:cNvPr>
          <p:cNvSpPr txBox="1"/>
          <p:nvPr/>
        </p:nvSpPr>
        <p:spPr>
          <a:xfrm>
            <a:off x="1956121" y="2358599"/>
            <a:ext cx="2855089" cy="923330"/>
          </a:xfrm>
          <a:prstGeom prst="rect">
            <a:avLst/>
          </a:prstGeom>
          <a:noFill/>
        </p:spPr>
        <p:txBody>
          <a:bodyPr wrap="square" rtlCol="0">
            <a:spAutoFit/>
          </a:bodyPr>
          <a:lstStyle/>
          <a:p>
            <a:r>
              <a:rPr lang="en-US" sz="5400" dirty="0">
                <a:latin typeface="Agency FB" panose="020B0503020202020204" pitchFamily="34" charset="0"/>
              </a:rPr>
              <a:t>42</a:t>
            </a:r>
          </a:p>
        </p:txBody>
      </p:sp>
      <p:sp>
        <p:nvSpPr>
          <p:cNvPr id="9" name="TextBox 8">
            <a:extLst>
              <a:ext uri="{FF2B5EF4-FFF2-40B4-BE49-F238E27FC236}">
                <a16:creationId xmlns:a16="http://schemas.microsoft.com/office/drawing/2014/main" id="{34F9B97C-5D4A-8B6A-E22A-B4994CF6D47E}"/>
              </a:ext>
            </a:extLst>
          </p:cNvPr>
          <p:cNvSpPr txBox="1"/>
          <p:nvPr/>
        </p:nvSpPr>
        <p:spPr>
          <a:xfrm>
            <a:off x="1116142" y="3576072"/>
            <a:ext cx="991853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In conservation related field work the </a:t>
            </a:r>
            <a:r>
              <a:rPr lang="en-US" sz="2800" u="sng" dirty="0"/>
              <a:t>real</a:t>
            </a:r>
            <a:r>
              <a:rPr lang="en-US" sz="2800" dirty="0"/>
              <a:t> answer to everything is:</a:t>
            </a:r>
          </a:p>
        </p:txBody>
      </p:sp>
      <p:sp>
        <p:nvSpPr>
          <p:cNvPr id="10" name="TextBox 9">
            <a:extLst>
              <a:ext uri="{FF2B5EF4-FFF2-40B4-BE49-F238E27FC236}">
                <a16:creationId xmlns:a16="http://schemas.microsoft.com/office/drawing/2014/main" id="{7BC40E07-8282-797A-3C91-14B10366CDC1}"/>
              </a:ext>
            </a:extLst>
          </p:cNvPr>
          <p:cNvSpPr txBox="1"/>
          <p:nvPr/>
        </p:nvSpPr>
        <p:spPr>
          <a:xfrm>
            <a:off x="1469985" y="4722471"/>
            <a:ext cx="9456516" cy="1200329"/>
          </a:xfrm>
          <a:prstGeom prst="rect">
            <a:avLst/>
          </a:prstGeom>
          <a:noFill/>
        </p:spPr>
        <p:txBody>
          <a:bodyPr wrap="square" rtlCol="0">
            <a:spAutoFit/>
          </a:bodyPr>
          <a:lstStyle/>
          <a:p>
            <a:r>
              <a:rPr lang="en-US" sz="3600" dirty="0">
                <a:solidFill>
                  <a:schemeClr val="accent3"/>
                </a:solidFill>
              </a:rPr>
              <a:t>“You can let this job drive you crazy, or you can drive home and laugh about it”</a:t>
            </a:r>
          </a:p>
        </p:txBody>
      </p:sp>
      <p:sp>
        <p:nvSpPr>
          <p:cNvPr id="11" name="Footer Placeholder 3">
            <a:extLst>
              <a:ext uri="{FF2B5EF4-FFF2-40B4-BE49-F238E27FC236}">
                <a16:creationId xmlns:a16="http://schemas.microsoft.com/office/drawing/2014/main" id="{2F94222B-E9A5-CC8A-5E68-2C59CC3B6187}"/>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446B482-46C2-ED2C-8FE9-23F7B3CE281C}"/>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latin typeface="Agency FB" panose="020B0503020202020204" pitchFamily="34" charset="0"/>
              </a:rPr>
              <a:t>Questions?</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9DCD95-E43C-751A-F25F-D914538D106C}"/>
              </a:ext>
            </a:extLst>
          </p:cNvPr>
          <p:cNvSpPr>
            <a:spLocks noGrp="1"/>
          </p:cNvSpPr>
          <p:nvPr>
            <p:ph idx="1"/>
          </p:nvPr>
        </p:nvSpPr>
        <p:spPr>
          <a:xfrm>
            <a:off x="4996543" y="1115786"/>
            <a:ext cx="5713790" cy="4626428"/>
          </a:xfrm>
        </p:spPr>
        <p:txBody>
          <a:bodyPr anchor="ctr">
            <a:normAutofit/>
          </a:bodyPr>
          <a:lstStyle/>
          <a:p>
            <a:pPr marL="0" indent="0">
              <a:spcBef>
                <a:spcPts val="0"/>
              </a:spcBef>
              <a:buNone/>
            </a:pPr>
            <a:r>
              <a:rPr lang="en-US" sz="2000">
                <a:solidFill>
                  <a:schemeClr val="tx1">
                    <a:lumMod val="95000"/>
                  </a:schemeClr>
                </a:solidFill>
              </a:rPr>
              <a:t>Nick Richardson</a:t>
            </a:r>
          </a:p>
          <a:p>
            <a:pPr marL="0" indent="0">
              <a:spcBef>
                <a:spcPts val="0"/>
              </a:spcBef>
              <a:buNone/>
            </a:pPr>
            <a:r>
              <a:rPr lang="en-US" sz="2000">
                <a:solidFill>
                  <a:schemeClr val="tx1">
                    <a:lumMod val="95000"/>
                  </a:schemeClr>
                </a:solidFill>
              </a:rPr>
              <a:t>Environmental Program Coordinator</a:t>
            </a:r>
          </a:p>
          <a:p>
            <a:pPr marL="0" indent="0">
              <a:spcBef>
                <a:spcPts val="0"/>
              </a:spcBef>
              <a:buNone/>
            </a:pPr>
            <a:r>
              <a:rPr lang="en-US" sz="2000">
                <a:solidFill>
                  <a:schemeClr val="tx1">
                    <a:lumMod val="95000"/>
                  </a:schemeClr>
                </a:solidFill>
              </a:rPr>
              <a:t>Arkansas Department of Agriculture – Natural Resources Division</a:t>
            </a:r>
          </a:p>
          <a:p>
            <a:pPr marL="0" indent="0">
              <a:spcBef>
                <a:spcPts val="0"/>
              </a:spcBef>
              <a:buNone/>
            </a:pPr>
            <a:r>
              <a:rPr lang="en-US" sz="2000">
                <a:solidFill>
                  <a:schemeClr val="tx1">
                    <a:lumMod val="95000"/>
                  </a:schemeClr>
                </a:solidFill>
              </a:rPr>
              <a:t>Phone (501) 231-0458</a:t>
            </a:r>
          </a:p>
          <a:p>
            <a:pPr marL="0" indent="0">
              <a:spcBef>
                <a:spcPts val="0"/>
              </a:spcBef>
              <a:buNone/>
            </a:pPr>
            <a:r>
              <a:rPr lang="en-US" sz="2000">
                <a:solidFill>
                  <a:schemeClr val="tx1">
                    <a:lumMod val="95000"/>
                  </a:schemeClr>
                </a:solidFill>
              </a:rPr>
              <a:t>nicholas.richardson@agriculture.arkansas.gov</a:t>
            </a:r>
          </a:p>
          <a:p>
            <a:endParaRPr lang="en-US" sz="2000">
              <a:solidFill>
                <a:schemeClr val="tx1">
                  <a:lumMod val="95000"/>
                </a:schemeClr>
              </a:solidFill>
            </a:endParaRPr>
          </a:p>
        </p:txBody>
      </p:sp>
    </p:spTree>
    <p:extLst>
      <p:ext uri="{BB962C8B-B14F-4D97-AF65-F5344CB8AC3E}">
        <p14:creationId xmlns:p14="http://schemas.microsoft.com/office/powerpoint/2010/main" val="335881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descr="A map of Arkansas with all 75 counties&#10;">
            <a:extLst>
              <a:ext uri="{FF2B5EF4-FFF2-40B4-BE49-F238E27FC236}">
                <a16:creationId xmlns:a16="http://schemas.microsoft.com/office/drawing/2014/main" id="{E28EE71D-A76E-2A00-4049-14D926A847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9987" y="356193"/>
            <a:ext cx="6772025" cy="6145614"/>
          </a:xfrm>
          <a:prstGeom prst="rect">
            <a:avLst/>
          </a:prstGeom>
          <a:ln w="190500" cap="flat" cmpd="thinThick">
            <a:solidFill>
              <a:srgbClr val="FFFFFF"/>
            </a:solidFill>
            <a:prstDash val="solid"/>
            <a:round/>
          </a:ln>
        </p:spPr>
      </p:pic>
    </p:spTree>
    <p:extLst>
      <p:ext uri="{BB962C8B-B14F-4D97-AF65-F5344CB8AC3E}">
        <p14:creationId xmlns:p14="http://schemas.microsoft.com/office/powerpoint/2010/main" val="229421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TextBox 36">
            <a:extLst>
              <a:ext uri="{FF2B5EF4-FFF2-40B4-BE49-F238E27FC236}">
                <a16:creationId xmlns:a16="http://schemas.microsoft.com/office/drawing/2014/main" id="{5C4B57A4-097A-842C-162C-8B110264D110}"/>
              </a:ext>
            </a:extLst>
          </p:cNvPr>
          <p:cNvSpPr txBox="1"/>
          <p:nvPr/>
        </p:nvSpPr>
        <p:spPr>
          <a:xfrm>
            <a:off x="0" y="-120212"/>
            <a:ext cx="14248435" cy="7973465"/>
          </a:xfrm>
          <a:prstGeom prst="rect">
            <a:avLst/>
          </a:prstGeom>
          <a:noFill/>
        </p:spPr>
        <p:txBody>
          <a:bodyPr wrap="square" rtlCol="0">
            <a:spAutoFit/>
          </a:bodyPr>
          <a:lstStyle/>
          <a:p>
            <a:pPr marL="0" marR="0">
              <a:lnSpc>
                <a:spcPct val="107000"/>
              </a:lnSpc>
              <a:spcBef>
                <a:spcPts val="0"/>
              </a:spcBef>
              <a:spcAft>
                <a:spcPts val="800"/>
              </a:spcAft>
            </a:pPr>
            <a:r>
              <a:rPr lang="en-US" sz="4000" kern="100" dirty="0">
                <a:solidFill>
                  <a:schemeClr val="tx1">
                    <a:lumMod val="75000"/>
                  </a:schemeClr>
                </a:solidFill>
                <a:effectLst/>
                <a:latin typeface="Aptos" panose="020B0004020202020204" pitchFamily="34" charset="0"/>
                <a:ea typeface="Aptos" panose="020B0004020202020204" pitchFamily="34" charset="0"/>
                <a:cs typeface="Times New Roman" panose="02020603050405020304" pitchFamily="18" charset="0"/>
              </a:rPr>
              <a:t>Vehicle Maintenance, Audits, Legislative Changes, Theft, Scheduling, FOIA Requests, Technical Difficulties, Reporting, Deadlines, Rule Changes, Wildlife, Funding, Applications, Memorandums, Flat Tire, Meeting Times, Board Meetings, End of Year Reports, Formatting, File Types, Well Water Usage, GIS Registration, Insurance, Names, COVID, Communication Issues, Lack of Training, Employee Burnout, Conflict Resolution, Work-life Balance, Workload, Office Politics, Outdated Technology, Resistance to Change, Accountability, Difficulty, Illiteracy, Laziness, Triage, Network Issues, Miscommunication, Water Quality Technicians, Training, Sams Numbers, Federal Paperwork   </a:t>
            </a:r>
          </a:p>
        </p:txBody>
      </p:sp>
      <p:sp>
        <p:nvSpPr>
          <p:cNvPr id="11" name="Rectangle 10">
            <a:extLst>
              <a:ext uri="{FF2B5EF4-FFF2-40B4-BE49-F238E27FC236}">
                <a16:creationId xmlns:a16="http://schemas.microsoft.com/office/drawing/2014/main" id="{DEF89A2B-90F3-B274-C09F-E87F4AED8B1E}"/>
              </a:ext>
            </a:extLst>
          </p:cNvPr>
          <p:cNvSpPr/>
          <p:nvPr/>
        </p:nvSpPr>
        <p:spPr>
          <a:xfrm>
            <a:off x="3814915" y="2676832"/>
            <a:ext cx="3598607" cy="150433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948152-3DF9-9EBF-16F9-34E5282C4435}"/>
              </a:ext>
            </a:extLst>
          </p:cNvPr>
          <p:cNvSpPr/>
          <p:nvPr/>
        </p:nvSpPr>
        <p:spPr>
          <a:xfrm>
            <a:off x="3923071" y="2789903"/>
            <a:ext cx="3382297" cy="12781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7DE91A43-19A1-50F0-A551-8ACE6CFAB805}"/>
              </a:ext>
            </a:extLst>
          </p:cNvPr>
          <p:cNvSpPr>
            <a:spLocks noGrp="1"/>
          </p:cNvSpPr>
          <p:nvPr>
            <p:ph type="title"/>
          </p:nvPr>
        </p:nvSpPr>
        <p:spPr>
          <a:xfrm>
            <a:off x="4336024" y="2991476"/>
            <a:ext cx="2556388" cy="875045"/>
          </a:xfrm>
        </p:spPr>
        <p:txBody>
          <a:bodyPr vert="horz" wrap="square" lIns="91440" tIns="45720" rIns="91440" bIns="45720" rtlCol="0" anchor="t">
            <a:normAutofit/>
          </a:bodyPr>
          <a:lstStyle/>
          <a:p>
            <a:pPr algn="ctr"/>
            <a:r>
              <a:rPr lang="en-US" spc="-300" dirty="0">
                <a:solidFill>
                  <a:schemeClr val="tx1">
                    <a:lumMod val="95000"/>
                  </a:schemeClr>
                </a:solidFill>
                <a:effectLst>
                  <a:outerShdw blurRad="469900" dist="342900" dir="5400000" sy="-20000" rotWithShape="0">
                    <a:prstClr val="black">
                      <a:alpha val="66000"/>
                    </a:prstClr>
                  </a:outerShdw>
                </a:effectLst>
                <a:latin typeface="Agency FB" panose="020B0503020202020204" pitchFamily="34" charset="0"/>
              </a:rPr>
              <a:t>Problems</a:t>
            </a:r>
          </a:p>
        </p:txBody>
      </p:sp>
    </p:spTree>
    <p:extLst>
      <p:ext uri="{BB962C8B-B14F-4D97-AF65-F5344CB8AC3E}">
        <p14:creationId xmlns:p14="http://schemas.microsoft.com/office/powerpoint/2010/main" val="271547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5F602-EF94-F53D-B0DC-528E8C463C34}"/>
              </a:ext>
            </a:extLst>
          </p:cNvPr>
          <p:cNvSpPr>
            <a:spLocks noGrp="1"/>
          </p:cNvSpPr>
          <p:nvPr>
            <p:ph type="title"/>
          </p:nvPr>
        </p:nvSpPr>
        <p:spPr>
          <a:xfrm>
            <a:off x="838201" y="365125"/>
            <a:ext cx="3435625" cy="1325563"/>
          </a:xfrm>
        </p:spPr>
        <p:txBody>
          <a:bodyPr>
            <a:normAutofit/>
          </a:bodyPr>
          <a:lstStyle/>
          <a:p>
            <a:r>
              <a:rPr lang="en-US" sz="4000">
                <a:gradFill flip="none" rotWithShape="1">
                  <a:gsLst>
                    <a:gs pos="28000">
                      <a:srgbClr val="EDEDED"/>
                    </a:gs>
                    <a:gs pos="0">
                      <a:srgbClr val="BFBFBF"/>
                    </a:gs>
                    <a:gs pos="100000">
                      <a:srgbClr val="FFFFFF"/>
                    </a:gs>
                  </a:gsLst>
                  <a:lin ang="4800000" scaled="0"/>
                  <a:tileRect/>
                </a:gradFill>
                <a:latin typeface="Agency FB" panose="020B0503020202020204" pitchFamily="34" charset="0"/>
              </a:rPr>
              <a:t>Communication</a:t>
            </a:r>
          </a:p>
        </p:txBody>
      </p:sp>
      <p:sp>
        <p:nvSpPr>
          <p:cNvPr id="3" name="Content Placeholder 2">
            <a:extLst>
              <a:ext uri="{FF2B5EF4-FFF2-40B4-BE49-F238E27FC236}">
                <a16:creationId xmlns:a16="http://schemas.microsoft.com/office/drawing/2014/main" id="{D1E44EBC-892E-F807-6B28-ED0E261A07F5}"/>
              </a:ext>
            </a:extLst>
          </p:cNvPr>
          <p:cNvSpPr>
            <a:spLocks noGrp="1"/>
          </p:cNvSpPr>
          <p:nvPr>
            <p:ph idx="1"/>
          </p:nvPr>
        </p:nvSpPr>
        <p:spPr>
          <a:xfrm>
            <a:off x="666974" y="1825625"/>
            <a:ext cx="3606853" cy="4351338"/>
          </a:xfrm>
        </p:spPr>
        <p:txBody>
          <a:bodyPr>
            <a:normAutofit/>
          </a:bodyPr>
          <a:lstStyle/>
          <a:p>
            <a:r>
              <a:rPr lang="en-US" dirty="0">
                <a:gradFill>
                  <a:gsLst>
                    <a:gs pos="34000">
                      <a:srgbClr val="EDEDED"/>
                    </a:gs>
                    <a:gs pos="0">
                      <a:srgbClr val="BFBFBF"/>
                    </a:gs>
                    <a:gs pos="100000">
                      <a:srgbClr val="FFFFFF"/>
                    </a:gs>
                  </a:gsLst>
                  <a:lin ang="4800000" scaled="0"/>
                </a:gradFill>
              </a:rPr>
              <a:t>Legislation</a:t>
            </a:r>
          </a:p>
          <a:p>
            <a:endParaRPr lang="en-US" dirty="0">
              <a:gradFill>
                <a:gsLst>
                  <a:gs pos="34000">
                    <a:srgbClr val="EDEDED"/>
                  </a:gs>
                  <a:gs pos="0">
                    <a:srgbClr val="BFBFBF"/>
                  </a:gs>
                  <a:gs pos="100000">
                    <a:srgbClr val="FFFFFF"/>
                  </a:gs>
                </a:gsLst>
                <a:lin ang="4800000" scaled="0"/>
              </a:gradFill>
            </a:endParaRPr>
          </a:p>
          <a:p>
            <a:r>
              <a:rPr lang="en-US" dirty="0">
                <a:gradFill>
                  <a:gsLst>
                    <a:gs pos="34000">
                      <a:srgbClr val="EDEDED"/>
                    </a:gs>
                    <a:gs pos="0">
                      <a:srgbClr val="BFBFBF"/>
                    </a:gs>
                    <a:gs pos="100000">
                      <a:srgbClr val="FFFFFF"/>
                    </a:gs>
                  </a:gsLst>
                  <a:lin ang="4800000" scaled="0"/>
                </a:gradFill>
              </a:rPr>
              <a:t>Conservation Partnerships</a:t>
            </a:r>
          </a:p>
          <a:p>
            <a:endParaRPr lang="en-US" dirty="0">
              <a:gradFill>
                <a:gsLst>
                  <a:gs pos="34000">
                    <a:srgbClr val="EDEDED"/>
                  </a:gs>
                  <a:gs pos="0">
                    <a:srgbClr val="BFBFBF"/>
                  </a:gs>
                  <a:gs pos="100000">
                    <a:srgbClr val="FFFFFF"/>
                  </a:gs>
                </a:gsLst>
                <a:lin ang="4800000" scaled="0"/>
              </a:gradFill>
            </a:endParaRPr>
          </a:p>
          <a:p>
            <a:r>
              <a:rPr lang="en-US" dirty="0">
                <a:gradFill>
                  <a:gsLst>
                    <a:gs pos="34000">
                      <a:srgbClr val="EDEDED"/>
                    </a:gs>
                    <a:gs pos="0">
                      <a:srgbClr val="BFBFBF"/>
                    </a:gs>
                    <a:gs pos="100000">
                      <a:srgbClr val="FFFFFF"/>
                    </a:gs>
                  </a:gsLst>
                  <a:lin ang="4800000" scaled="0"/>
                </a:gradFill>
              </a:rPr>
              <a:t>Internal</a:t>
            </a:r>
          </a:p>
          <a:p>
            <a:endParaRPr lang="en-US" sz="2000" dirty="0">
              <a:gradFill>
                <a:gsLst>
                  <a:gs pos="34000">
                    <a:srgbClr val="EDEDED"/>
                  </a:gs>
                  <a:gs pos="0">
                    <a:srgbClr val="BFBFBF"/>
                  </a:gs>
                  <a:gs pos="100000">
                    <a:srgbClr val="FFFFFF"/>
                  </a:gs>
                </a:gsLst>
                <a:lin ang="4800000" scaled="0"/>
              </a:gradFill>
            </a:endParaRPr>
          </a:p>
        </p:txBody>
      </p:sp>
      <p:pic>
        <p:nvPicPr>
          <p:cNvPr id="1026" name="Picture 2" descr="Corporate miscommunication cartoon">
            <a:extLst>
              <a:ext uri="{FF2B5EF4-FFF2-40B4-BE49-F238E27FC236}">
                <a16:creationId xmlns:a16="http://schemas.microsoft.com/office/drawing/2014/main" id="{C1011C64-BB7B-3DEA-AD40-A130D908A8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74539" y="887419"/>
            <a:ext cx="6314487" cy="508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345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E555-A06F-5F10-6124-35648D3C658E}"/>
              </a:ext>
            </a:extLst>
          </p:cNvPr>
          <p:cNvSpPr>
            <a:spLocks noGrp="1"/>
          </p:cNvSpPr>
          <p:nvPr>
            <p:ph type="title"/>
          </p:nvPr>
        </p:nvSpPr>
        <p:spPr/>
        <p:txBody>
          <a:bodyPr/>
          <a:lstStyle/>
          <a:p>
            <a:r>
              <a:rPr lang="en-US" dirty="0">
                <a:latin typeface="Agency FB" panose="020B0503020202020204" pitchFamily="34" charset="0"/>
              </a:rPr>
              <a:t>Legislative Changes</a:t>
            </a:r>
          </a:p>
        </p:txBody>
      </p:sp>
      <p:sp>
        <p:nvSpPr>
          <p:cNvPr id="3" name="Content Placeholder 2">
            <a:extLst>
              <a:ext uri="{FF2B5EF4-FFF2-40B4-BE49-F238E27FC236}">
                <a16:creationId xmlns:a16="http://schemas.microsoft.com/office/drawing/2014/main" id="{021F7506-DD8A-14C1-B6CF-1B4DA17A8712}"/>
              </a:ext>
            </a:extLst>
          </p:cNvPr>
          <p:cNvSpPr>
            <a:spLocks noGrp="1"/>
          </p:cNvSpPr>
          <p:nvPr>
            <p:ph idx="1"/>
          </p:nvPr>
        </p:nvSpPr>
        <p:spPr>
          <a:xfrm>
            <a:off x="1120000" y="1825625"/>
            <a:ext cx="10233800" cy="2642203"/>
          </a:xfrm>
        </p:spPr>
        <p:txBody>
          <a:bodyPr>
            <a:normAutofit fontScale="92500" lnSpcReduction="10000"/>
          </a:bodyPr>
          <a:lstStyle/>
          <a:p>
            <a:r>
              <a:rPr lang="en-US" dirty="0"/>
              <a:t>The Legislative session of ’23 </a:t>
            </a:r>
          </a:p>
          <a:p>
            <a:endParaRPr lang="en-US" dirty="0"/>
          </a:p>
          <a:p>
            <a:r>
              <a:rPr lang="en-US" dirty="0"/>
              <a:t>Altered Title 2</a:t>
            </a:r>
          </a:p>
          <a:p>
            <a:pPr lvl="1"/>
            <a:r>
              <a:rPr lang="en-US" dirty="0"/>
              <a:t>Rules Governing Conservation Districts</a:t>
            </a:r>
          </a:p>
          <a:p>
            <a:endParaRPr lang="en-US" dirty="0"/>
          </a:p>
          <a:p>
            <a:r>
              <a:rPr lang="en-US" dirty="0"/>
              <a:t>8 pages of rules removed</a:t>
            </a:r>
          </a:p>
          <a:p>
            <a:endParaRPr lang="en-US" dirty="0"/>
          </a:p>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4597EE4A-1872-1E5D-FCCC-BB1F3D072FEC}"/>
              </a:ext>
            </a:extLst>
          </p:cNvPr>
          <p:cNvSpPr txBox="1"/>
          <p:nvPr/>
        </p:nvSpPr>
        <p:spPr>
          <a:xfrm>
            <a:off x="1296365" y="5555848"/>
            <a:ext cx="7917083" cy="800219"/>
          </a:xfrm>
          <a:prstGeom prst="rect">
            <a:avLst/>
          </a:prstGeom>
          <a:noFill/>
        </p:spPr>
        <p:txBody>
          <a:bodyPr wrap="square" rtlCol="0">
            <a:spAutoFit/>
          </a:bodyPr>
          <a:lstStyle/>
          <a:p>
            <a:r>
              <a:rPr lang="en-US" sz="2800" dirty="0">
                <a:solidFill>
                  <a:schemeClr val="accent3"/>
                </a:solidFill>
              </a:rPr>
              <a:t>“Let me know if I’m doing something wrong”</a:t>
            </a:r>
          </a:p>
          <a:p>
            <a:endParaRPr lang="en-US" dirty="0"/>
          </a:p>
        </p:txBody>
      </p:sp>
      <p:pic>
        <p:nvPicPr>
          <p:cNvPr id="2050" name="Picture 2" descr="Prime Video: Whose Line Is It Anyway?, Season 5">
            <a:extLst>
              <a:ext uri="{FF2B5EF4-FFF2-40B4-BE49-F238E27FC236}">
                <a16:creationId xmlns:a16="http://schemas.microsoft.com/office/drawing/2014/main" id="{71F4036A-92FB-0431-986E-B28F5F8CF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713" y="914400"/>
            <a:ext cx="4388545" cy="329140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9C883A0B-540E-9B8D-8D92-61C6B5D485E8}"/>
              </a:ext>
            </a:extLst>
          </p:cNvPr>
          <p:cNvSpPr>
            <a:spLocks noGrp="1"/>
          </p:cNvSpPr>
          <p:nvPr>
            <p:ph type="ftr" sz="quarter" idx="11"/>
          </p:nvPr>
        </p:nvSpPr>
        <p:spPr>
          <a:xfrm>
            <a:off x="1384856" y="6356067"/>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48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2ED4A3-DC65-45F3-978E-FB4AFCD23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7534655" cy="6858000"/>
          </a:xfrm>
          <a:prstGeom prst="rect">
            <a:avLst/>
          </a:prstGeom>
          <a:solidFill>
            <a:schemeClr val="tx2">
              <a:alpha val="15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4ACDFF9-6F4F-44AB-88A8-B2C9E674D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8040" y="1"/>
            <a:ext cx="4643959"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15541A-55D9-C17C-A484-FFA99E5AAE86}"/>
              </a:ext>
            </a:extLst>
          </p:cNvPr>
          <p:cNvSpPr>
            <a:spLocks noGrp="1"/>
          </p:cNvSpPr>
          <p:nvPr>
            <p:ph type="title"/>
          </p:nvPr>
        </p:nvSpPr>
        <p:spPr>
          <a:xfrm>
            <a:off x="8143257" y="1349680"/>
            <a:ext cx="3417713" cy="4827278"/>
          </a:xfrm>
        </p:spPr>
        <p:txBody>
          <a:bodyPr anchor="t">
            <a:normAutofit/>
          </a:bodyPr>
          <a:lstStyle/>
          <a:p>
            <a:r>
              <a:rPr lang="en-US" sz="4800">
                <a:solidFill>
                  <a:schemeClr val="tx1"/>
                </a:solidFill>
                <a:latin typeface="Agency FB" panose="020B0503020202020204" pitchFamily="34" charset="0"/>
              </a:rPr>
              <a:t>Conservation Partnerships</a:t>
            </a:r>
          </a:p>
        </p:txBody>
      </p:sp>
      <p:graphicFrame>
        <p:nvGraphicFramePr>
          <p:cNvPr id="15" name="Content Placeholder 2">
            <a:extLst>
              <a:ext uri="{FF2B5EF4-FFF2-40B4-BE49-F238E27FC236}">
                <a16:creationId xmlns:a16="http://schemas.microsoft.com/office/drawing/2014/main" id="{ED3F43F2-0ADA-472F-9C8E-00F4EC277361}"/>
              </a:ext>
            </a:extLst>
          </p:cNvPr>
          <p:cNvGraphicFramePr>
            <a:graphicFrameLocks noGrp="1"/>
          </p:cNvGraphicFramePr>
          <p:nvPr>
            <p:ph idx="1"/>
            <p:extLst>
              <p:ext uri="{D42A27DB-BD31-4B8C-83A1-F6EECF244321}">
                <p14:modId xmlns:p14="http://schemas.microsoft.com/office/powerpoint/2010/main" val="2413228984"/>
              </p:ext>
            </p:extLst>
          </p:nvPr>
        </p:nvGraphicFramePr>
        <p:xfrm>
          <a:off x="627291" y="638175"/>
          <a:ext cx="6312150" cy="553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Rounded Corners 24">
            <a:extLst>
              <a:ext uri="{FF2B5EF4-FFF2-40B4-BE49-F238E27FC236}">
                <a16:creationId xmlns:a16="http://schemas.microsoft.com/office/drawing/2014/main" id="{96074712-BF46-5A62-2132-01E74C0C5B16}"/>
              </a:ext>
            </a:extLst>
          </p:cNvPr>
          <p:cNvSpPr/>
          <p:nvPr/>
        </p:nvSpPr>
        <p:spPr>
          <a:xfrm>
            <a:off x="7708739" y="3037375"/>
            <a:ext cx="4328932" cy="36990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water drop and a tree&#10;&#10;Description automatically generated">
            <a:extLst>
              <a:ext uri="{FF2B5EF4-FFF2-40B4-BE49-F238E27FC236}">
                <a16:creationId xmlns:a16="http://schemas.microsoft.com/office/drawing/2014/main" id="{B2021B23-E791-2AB7-F444-C92C30E0F3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3256" y="4992850"/>
            <a:ext cx="1355564" cy="1184109"/>
          </a:xfrm>
          <a:prstGeom prst="rect">
            <a:avLst/>
          </a:prstGeom>
        </p:spPr>
      </p:pic>
      <p:pic>
        <p:nvPicPr>
          <p:cNvPr id="19" name="Picture 18" descr="A green circle with white text&#10;&#10;Description automatically generated">
            <a:extLst>
              <a:ext uri="{FF2B5EF4-FFF2-40B4-BE49-F238E27FC236}">
                <a16:creationId xmlns:a16="http://schemas.microsoft.com/office/drawing/2014/main" id="{AB96C7A0-38DA-4687-B374-1B66999CB6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9259" y="4838819"/>
            <a:ext cx="1492170" cy="1492170"/>
          </a:xfrm>
          <a:prstGeom prst="rect">
            <a:avLst/>
          </a:prstGeom>
        </p:spPr>
      </p:pic>
      <p:pic>
        <p:nvPicPr>
          <p:cNvPr id="24" name="Picture 23" descr="A green circle with white text and a map in the center&#10;&#10;Description automatically generated">
            <a:extLst>
              <a:ext uri="{FF2B5EF4-FFF2-40B4-BE49-F238E27FC236}">
                <a16:creationId xmlns:a16="http://schemas.microsoft.com/office/drawing/2014/main" id="{DA37AB84-271F-5713-19EA-3C62C6DB3A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58004" y="3037375"/>
            <a:ext cx="1624029" cy="1801444"/>
          </a:xfrm>
          <a:prstGeom prst="rect">
            <a:avLst/>
          </a:prstGeom>
        </p:spPr>
      </p:pic>
      <p:sp>
        <p:nvSpPr>
          <p:cNvPr id="26" name="Footer Placeholder 3">
            <a:extLst>
              <a:ext uri="{FF2B5EF4-FFF2-40B4-BE49-F238E27FC236}">
                <a16:creationId xmlns:a16="http://schemas.microsoft.com/office/drawing/2014/main" id="{FC83A5C6-0231-E0BB-17C1-44D38DE33B0D}"/>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19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CE61-B38A-3A00-B518-7F9B2CBBF4BC}"/>
              </a:ext>
            </a:extLst>
          </p:cNvPr>
          <p:cNvSpPr>
            <a:spLocks noGrp="1"/>
          </p:cNvSpPr>
          <p:nvPr>
            <p:ph type="title"/>
          </p:nvPr>
        </p:nvSpPr>
        <p:spPr/>
        <p:txBody>
          <a:bodyPr/>
          <a:lstStyle/>
          <a:p>
            <a:r>
              <a:rPr lang="en-US" dirty="0">
                <a:latin typeface="Agency FB" panose="020B0503020202020204" pitchFamily="34" charset="0"/>
              </a:rPr>
              <a:t>Internal</a:t>
            </a:r>
            <a:endParaRPr lang="en-US" dirty="0"/>
          </a:p>
        </p:txBody>
      </p:sp>
      <p:sp>
        <p:nvSpPr>
          <p:cNvPr id="3" name="Content Placeholder 2">
            <a:extLst>
              <a:ext uri="{FF2B5EF4-FFF2-40B4-BE49-F238E27FC236}">
                <a16:creationId xmlns:a16="http://schemas.microsoft.com/office/drawing/2014/main" id="{1A8E4E1F-FB41-3600-5C4D-51597B653345}"/>
              </a:ext>
            </a:extLst>
          </p:cNvPr>
          <p:cNvSpPr>
            <a:spLocks noGrp="1"/>
          </p:cNvSpPr>
          <p:nvPr>
            <p:ph idx="1"/>
          </p:nvPr>
        </p:nvSpPr>
        <p:spPr/>
        <p:txBody>
          <a:bodyPr/>
          <a:lstStyle/>
          <a:p>
            <a:r>
              <a:rPr lang="en-US" dirty="0"/>
              <a:t>Monthly Field Staff Round-up</a:t>
            </a:r>
          </a:p>
          <a:p>
            <a:endParaRPr lang="en-US" dirty="0"/>
          </a:p>
          <a:p>
            <a:r>
              <a:rPr lang="en-US" dirty="0"/>
              <a:t>Shared Microsoft Teams folder</a:t>
            </a:r>
          </a:p>
          <a:p>
            <a:pPr marL="0" indent="0">
              <a:buNone/>
            </a:pPr>
            <a:endParaRPr lang="en-US" dirty="0"/>
          </a:p>
          <a:p>
            <a:r>
              <a:rPr lang="en-US" dirty="0"/>
              <a:t>Specialization</a:t>
            </a:r>
          </a:p>
          <a:p>
            <a:endParaRPr lang="en-US" dirty="0"/>
          </a:p>
          <a:p>
            <a:endParaRPr lang="en-US" dirty="0"/>
          </a:p>
        </p:txBody>
      </p:sp>
      <p:sp>
        <p:nvSpPr>
          <p:cNvPr id="4" name="Footer Placeholder 3">
            <a:extLst>
              <a:ext uri="{FF2B5EF4-FFF2-40B4-BE49-F238E27FC236}">
                <a16:creationId xmlns:a16="http://schemas.microsoft.com/office/drawing/2014/main" id="{FAB60EEC-A663-590A-8931-297ACBF2A35F}"/>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descr="A group of blue and white squares with a white letter&#10;&#10;Description automatically generated">
            <a:extLst>
              <a:ext uri="{FF2B5EF4-FFF2-40B4-BE49-F238E27FC236}">
                <a16:creationId xmlns:a16="http://schemas.microsoft.com/office/drawing/2014/main" id="{7C5D4C11-BA7D-F6B0-0D30-AD99A04BA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974" y="2020529"/>
            <a:ext cx="2816942" cy="2816942"/>
          </a:xfrm>
          <a:prstGeom prst="rect">
            <a:avLst/>
          </a:prstGeom>
        </p:spPr>
      </p:pic>
    </p:spTree>
    <p:extLst>
      <p:ext uri="{BB962C8B-B14F-4D97-AF65-F5344CB8AC3E}">
        <p14:creationId xmlns:p14="http://schemas.microsoft.com/office/powerpoint/2010/main" val="416060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D2CB2-4DDE-5F89-435F-1E8C656FE0AC}"/>
              </a:ext>
            </a:extLst>
          </p:cNvPr>
          <p:cNvSpPr>
            <a:spLocks noGrp="1"/>
          </p:cNvSpPr>
          <p:nvPr>
            <p:ph type="title"/>
          </p:nvPr>
        </p:nvSpPr>
        <p:spPr>
          <a:xfrm>
            <a:off x="381672" y="704837"/>
            <a:ext cx="2931320" cy="813860"/>
          </a:xfrm>
        </p:spPr>
        <p:txBody>
          <a:bodyPr anchor="t">
            <a:normAutofit/>
          </a:bodyPr>
          <a:lstStyle/>
          <a:p>
            <a:r>
              <a:rPr lang="en-US" sz="4800" dirty="0">
                <a:solidFill>
                  <a:schemeClr val="tx1"/>
                </a:solidFill>
                <a:latin typeface="Agency FB" panose="020B0503020202020204" pitchFamily="34" charset="0"/>
              </a:rPr>
              <a:t>Triage</a:t>
            </a:r>
          </a:p>
        </p:txBody>
      </p:sp>
      <p:graphicFrame>
        <p:nvGraphicFramePr>
          <p:cNvPr id="5" name="Content Placeholder 2">
            <a:extLst>
              <a:ext uri="{FF2B5EF4-FFF2-40B4-BE49-F238E27FC236}">
                <a16:creationId xmlns:a16="http://schemas.microsoft.com/office/drawing/2014/main" id="{07011ADD-69FF-3DA6-801F-89955B1E5C90}"/>
              </a:ext>
            </a:extLst>
          </p:cNvPr>
          <p:cNvGraphicFramePr>
            <a:graphicFrameLocks noGrp="1"/>
          </p:cNvGraphicFramePr>
          <p:nvPr>
            <p:ph idx="1"/>
            <p:extLst>
              <p:ext uri="{D42A27DB-BD31-4B8C-83A1-F6EECF244321}">
                <p14:modId xmlns:p14="http://schemas.microsoft.com/office/powerpoint/2010/main" val="1186171998"/>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8378AD04-6DA6-F343-5D78-FD57DB77A217}"/>
              </a:ext>
            </a:extLst>
          </p:cNvPr>
          <p:cNvSpPr txBox="1"/>
          <p:nvPr/>
        </p:nvSpPr>
        <p:spPr>
          <a:xfrm>
            <a:off x="7187878" y="1349680"/>
            <a:ext cx="4386473" cy="707886"/>
          </a:xfrm>
          <a:prstGeom prst="rect">
            <a:avLst/>
          </a:prstGeom>
          <a:noFill/>
        </p:spPr>
        <p:txBody>
          <a:bodyPr wrap="square" rtlCol="0">
            <a:spAutoFit/>
          </a:bodyPr>
          <a:lstStyle/>
          <a:p>
            <a:r>
              <a:rPr lang="en-US" sz="4000" dirty="0">
                <a:solidFill>
                  <a:schemeClr val="accent3"/>
                </a:solidFill>
              </a:rPr>
              <a:t>“Keep your Sanity”</a:t>
            </a:r>
          </a:p>
        </p:txBody>
      </p:sp>
      <p:sp>
        <p:nvSpPr>
          <p:cNvPr id="12" name="TextBox 11">
            <a:extLst>
              <a:ext uri="{FF2B5EF4-FFF2-40B4-BE49-F238E27FC236}">
                <a16:creationId xmlns:a16="http://schemas.microsoft.com/office/drawing/2014/main" id="{103F24AD-F98B-8E95-A57C-2A4018F5EE57}"/>
              </a:ext>
            </a:extLst>
          </p:cNvPr>
          <p:cNvSpPr txBox="1"/>
          <p:nvPr/>
        </p:nvSpPr>
        <p:spPr>
          <a:xfrm>
            <a:off x="7187878" y="4800434"/>
            <a:ext cx="4386473" cy="707886"/>
          </a:xfrm>
          <a:prstGeom prst="rect">
            <a:avLst/>
          </a:prstGeom>
          <a:noFill/>
        </p:spPr>
        <p:txBody>
          <a:bodyPr wrap="square" rtlCol="0">
            <a:spAutoFit/>
          </a:bodyPr>
          <a:lstStyle/>
          <a:p>
            <a:r>
              <a:rPr lang="en-US" sz="4000" dirty="0">
                <a:solidFill>
                  <a:schemeClr val="accent3"/>
                </a:solidFill>
              </a:rPr>
              <a:t>“Fires to put out”</a:t>
            </a:r>
          </a:p>
        </p:txBody>
      </p:sp>
      <p:sp>
        <p:nvSpPr>
          <p:cNvPr id="13" name="TextBox 12">
            <a:extLst>
              <a:ext uri="{FF2B5EF4-FFF2-40B4-BE49-F238E27FC236}">
                <a16:creationId xmlns:a16="http://schemas.microsoft.com/office/drawing/2014/main" id="{2DFBE7B3-FB2B-7305-1A90-DAD7010FEAAA}"/>
              </a:ext>
            </a:extLst>
          </p:cNvPr>
          <p:cNvSpPr txBox="1"/>
          <p:nvPr/>
        </p:nvSpPr>
        <p:spPr>
          <a:xfrm>
            <a:off x="462987" y="2476982"/>
            <a:ext cx="3333509" cy="2862322"/>
          </a:xfrm>
          <a:prstGeom prst="rect">
            <a:avLst/>
          </a:prstGeom>
          <a:noFill/>
        </p:spPr>
        <p:txBody>
          <a:bodyPr wrap="square" rtlCol="0">
            <a:spAutoFit/>
          </a:bodyPr>
          <a:lstStyle/>
          <a:p>
            <a:r>
              <a:rPr lang="en-US" sz="3600" dirty="0"/>
              <a:t>Determining which Districts and Programs need your attention</a:t>
            </a:r>
          </a:p>
        </p:txBody>
      </p:sp>
    </p:spTree>
    <p:extLst>
      <p:ext uri="{BB962C8B-B14F-4D97-AF65-F5344CB8AC3E}">
        <p14:creationId xmlns:p14="http://schemas.microsoft.com/office/powerpoint/2010/main" val="31758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D738-574A-C05A-8AB1-8580D131131D}"/>
              </a:ext>
            </a:extLst>
          </p:cNvPr>
          <p:cNvSpPr>
            <a:spLocks noGrp="1"/>
          </p:cNvSpPr>
          <p:nvPr>
            <p:ph type="title"/>
          </p:nvPr>
        </p:nvSpPr>
        <p:spPr/>
        <p:txBody>
          <a:bodyPr/>
          <a:lstStyle/>
          <a:p>
            <a:r>
              <a:rPr lang="en-US" dirty="0">
                <a:latin typeface="Agency FB" panose="020B0503020202020204" pitchFamily="34" charset="0"/>
              </a:rPr>
              <a:t>Personalities</a:t>
            </a:r>
          </a:p>
        </p:txBody>
      </p:sp>
      <p:sp>
        <p:nvSpPr>
          <p:cNvPr id="8" name="TextBox 7">
            <a:extLst>
              <a:ext uri="{FF2B5EF4-FFF2-40B4-BE49-F238E27FC236}">
                <a16:creationId xmlns:a16="http://schemas.microsoft.com/office/drawing/2014/main" id="{769D0218-7D35-9417-9E60-E05D4A1C16CD}"/>
              </a:ext>
            </a:extLst>
          </p:cNvPr>
          <p:cNvSpPr txBox="1"/>
          <p:nvPr/>
        </p:nvSpPr>
        <p:spPr>
          <a:xfrm>
            <a:off x="1632029" y="1919741"/>
            <a:ext cx="5324355" cy="523220"/>
          </a:xfrm>
          <a:prstGeom prst="rect">
            <a:avLst/>
          </a:prstGeom>
          <a:noFill/>
        </p:spPr>
        <p:txBody>
          <a:bodyPr wrap="square" rtlCol="0">
            <a:spAutoFit/>
          </a:bodyPr>
          <a:lstStyle/>
          <a:p>
            <a:r>
              <a:rPr lang="en-US" sz="2800" dirty="0"/>
              <a:t>75 Conservation Districts</a:t>
            </a:r>
          </a:p>
        </p:txBody>
      </p:sp>
      <p:sp>
        <p:nvSpPr>
          <p:cNvPr id="9" name="TextBox 8">
            <a:extLst>
              <a:ext uri="{FF2B5EF4-FFF2-40B4-BE49-F238E27FC236}">
                <a16:creationId xmlns:a16="http://schemas.microsoft.com/office/drawing/2014/main" id="{A37B8502-28A8-0F06-4FBE-311E599A00FD}"/>
              </a:ext>
            </a:extLst>
          </p:cNvPr>
          <p:cNvSpPr txBox="1"/>
          <p:nvPr/>
        </p:nvSpPr>
        <p:spPr>
          <a:xfrm>
            <a:off x="1632029" y="2333460"/>
            <a:ext cx="3831221" cy="523220"/>
          </a:xfrm>
          <a:prstGeom prst="rect">
            <a:avLst/>
          </a:prstGeom>
          <a:noFill/>
        </p:spPr>
        <p:txBody>
          <a:bodyPr wrap="square" rtlCol="0">
            <a:spAutoFit/>
          </a:bodyPr>
          <a:lstStyle/>
          <a:p>
            <a:r>
              <a:rPr lang="en-US" sz="2800" dirty="0"/>
              <a:t>5 Board Members Each</a:t>
            </a:r>
          </a:p>
        </p:txBody>
      </p:sp>
      <p:sp>
        <p:nvSpPr>
          <p:cNvPr id="10" name="TextBox 9">
            <a:extLst>
              <a:ext uri="{FF2B5EF4-FFF2-40B4-BE49-F238E27FC236}">
                <a16:creationId xmlns:a16="http://schemas.microsoft.com/office/drawing/2014/main" id="{FEA7D912-1712-2C99-1528-68DFEF0C4654}"/>
              </a:ext>
            </a:extLst>
          </p:cNvPr>
          <p:cNvSpPr txBox="1"/>
          <p:nvPr/>
        </p:nvSpPr>
        <p:spPr>
          <a:xfrm>
            <a:off x="1632029" y="2753671"/>
            <a:ext cx="5173883" cy="523220"/>
          </a:xfrm>
          <a:prstGeom prst="rect">
            <a:avLst/>
          </a:prstGeom>
          <a:noFill/>
        </p:spPr>
        <p:txBody>
          <a:bodyPr wrap="square" rtlCol="0">
            <a:spAutoFit/>
          </a:bodyPr>
          <a:lstStyle/>
          <a:p>
            <a:r>
              <a:rPr lang="en-US" sz="2800" dirty="0"/>
              <a:t>1 Employee Minimum</a:t>
            </a:r>
          </a:p>
        </p:txBody>
      </p:sp>
      <p:cxnSp>
        <p:nvCxnSpPr>
          <p:cNvPr id="12" name="Straight Connector 11">
            <a:extLst>
              <a:ext uri="{FF2B5EF4-FFF2-40B4-BE49-F238E27FC236}">
                <a16:creationId xmlns:a16="http://schemas.microsoft.com/office/drawing/2014/main" id="{60646663-B6E3-C6BD-BCCA-077E3CAFC0EC}"/>
              </a:ext>
            </a:extLst>
          </p:cNvPr>
          <p:cNvCxnSpPr/>
          <p:nvPr/>
        </p:nvCxnSpPr>
        <p:spPr>
          <a:xfrm>
            <a:off x="1527858" y="3429000"/>
            <a:ext cx="456814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987D03-6C3E-10CB-1F42-AF4C63CBC6C9}"/>
              </a:ext>
            </a:extLst>
          </p:cNvPr>
          <p:cNvSpPr txBox="1"/>
          <p:nvPr/>
        </p:nvSpPr>
        <p:spPr>
          <a:xfrm>
            <a:off x="1632029" y="3703899"/>
            <a:ext cx="6285055" cy="707886"/>
          </a:xfrm>
          <a:prstGeom prst="rect">
            <a:avLst/>
          </a:prstGeom>
          <a:noFill/>
        </p:spPr>
        <p:txBody>
          <a:bodyPr wrap="square" rtlCol="0">
            <a:spAutoFit/>
          </a:bodyPr>
          <a:lstStyle/>
          <a:p>
            <a:r>
              <a:rPr lang="en-US" sz="4000" dirty="0"/>
              <a:t>450 Different Personalities</a:t>
            </a:r>
          </a:p>
        </p:txBody>
      </p:sp>
      <p:sp>
        <p:nvSpPr>
          <p:cNvPr id="14" name="Footer Placeholder 3">
            <a:extLst>
              <a:ext uri="{FF2B5EF4-FFF2-40B4-BE49-F238E27FC236}">
                <a16:creationId xmlns:a16="http://schemas.microsoft.com/office/drawing/2014/main" id="{BF60B429-CD97-C072-08CD-7079C0E616F8}"/>
              </a:ext>
            </a:extLst>
          </p:cNvPr>
          <p:cNvSpPr>
            <a:spLocks noGrp="1"/>
          </p:cNvSpPr>
          <p:nvPr>
            <p:ph type="ftr" sz="quarter" idx="11"/>
          </p:nvPr>
        </p:nvSpPr>
        <p:spPr>
          <a:xfrm>
            <a:off x="1373660" y="6356350"/>
            <a:ext cx="674675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tint val="75000"/>
                  </a:prstClr>
                </a:solidFill>
                <a:latin typeface="Calibri" panose="020F0502020204030204"/>
              </a:rPr>
              <a:t>Arkansas Department of Agriculture Natural Resources Division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122" name="Picture 2" descr="How to Deal with Difficult People – Erin Doyle Theodorou, M.Ed, LPC, NCC">
            <a:extLst>
              <a:ext uri="{FF2B5EF4-FFF2-40B4-BE49-F238E27FC236}">
                <a16:creationId xmlns:a16="http://schemas.microsoft.com/office/drawing/2014/main" id="{1512A6DA-C4B2-4ABC-64F8-6513FC676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7367" y="768462"/>
            <a:ext cx="6188659" cy="223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8616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6668</TotalTime>
  <Words>520</Words>
  <Application>Microsoft Office PowerPoint</Application>
  <PresentationFormat>Widescreen</PresentationFormat>
  <Paragraphs>102</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Agency FB</vt:lpstr>
      <vt:lpstr>Aptos</vt:lpstr>
      <vt:lpstr>Arial</vt:lpstr>
      <vt:lpstr>Calibri</vt:lpstr>
      <vt:lpstr>Corbel</vt:lpstr>
      <vt:lpstr>Custom Design</vt:lpstr>
      <vt:lpstr>Depth</vt:lpstr>
      <vt:lpstr>The Field Staff’s Guide to the Galaxy</vt:lpstr>
      <vt:lpstr>PowerPoint Presentation</vt:lpstr>
      <vt:lpstr>Problems</vt:lpstr>
      <vt:lpstr>Communication</vt:lpstr>
      <vt:lpstr>Legislative Changes</vt:lpstr>
      <vt:lpstr>Conservation Partnerships</vt:lpstr>
      <vt:lpstr>Internal</vt:lpstr>
      <vt:lpstr>Triage</vt:lpstr>
      <vt:lpstr>Personalities</vt:lpstr>
      <vt:lpstr>Secret Weapon</vt:lpstr>
      <vt:lpstr>Program Implementation</vt:lpstr>
      <vt:lpstr>Application Ranking</vt:lpstr>
      <vt:lpstr>Quarterly Activity Reports</vt:lpstr>
      <vt:lpstr>The Answer to the Universe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Richardson</dc:creator>
  <cp:lastModifiedBy>Ray Ledgerwood</cp:lastModifiedBy>
  <cp:revision>46</cp:revision>
  <dcterms:created xsi:type="dcterms:W3CDTF">2022-10-12T13:01:53Z</dcterms:created>
  <dcterms:modified xsi:type="dcterms:W3CDTF">2024-09-28T04:09:56Z</dcterms:modified>
</cp:coreProperties>
</file>