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1" r:id="rId8"/>
    <p:sldId id="258" r:id="rId9"/>
    <p:sldId id="260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642D63-BE56-4112-8A5F-74CB66A4746E}" v="30" dt="2025-10-20T20:58:18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0BDD0-0136-46CD-B03F-E01F1DF95E7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09E11-2A77-4CC4-8B94-96D3D51160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Interactive visual display of data</a:t>
          </a:r>
          <a:endParaRPr lang="en-US" dirty="0"/>
        </a:p>
      </dgm:t>
    </dgm:pt>
    <dgm:pt modelId="{5FC6887F-8E1D-4C82-9DD8-E31ACA8BE6C9}" type="parTrans" cxnId="{21F7DF87-34E9-490F-8BA2-3B692050AC2A}">
      <dgm:prSet/>
      <dgm:spPr/>
      <dgm:t>
        <a:bodyPr/>
        <a:lstStyle/>
        <a:p>
          <a:endParaRPr lang="en-US"/>
        </a:p>
      </dgm:t>
    </dgm:pt>
    <dgm:pt modelId="{22AD32EA-770D-4E6E-944C-F03A062B6AC4}" type="sibTrans" cxnId="{21F7DF87-34E9-490F-8BA2-3B692050AC2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B991B2-38F6-4ACB-AA41-92EFA3FFB1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Measure of success</a:t>
          </a:r>
        </a:p>
      </dgm:t>
    </dgm:pt>
    <dgm:pt modelId="{328C5C07-6B56-41EF-8F1C-AB0D40449A68}" type="parTrans" cxnId="{D35A8BBD-5923-4959-9606-3CE90F5F2FA3}">
      <dgm:prSet/>
      <dgm:spPr/>
      <dgm:t>
        <a:bodyPr/>
        <a:lstStyle/>
        <a:p>
          <a:endParaRPr lang="en-US"/>
        </a:p>
      </dgm:t>
    </dgm:pt>
    <dgm:pt modelId="{C9E2A3D7-DA4F-4888-A712-E64525E608EE}" type="sibTrans" cxnId="{D35A8BBD-5923-4959-9606-3CE90F5F2F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480E68-50ED-4C1C-8249-B63C20CA02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gaps</a:t>
          </a:r>
        </a:p>
      </dgm:t>
    </dgm:pt>
    <dgm:pt modelId="{EF3BA3C3-B21C-411F-853D-88FE1AF65D26}" type="parTrans" cxnId="{CC9C4D74-913E-4D1E-B1AB-0721F6A0666F}">
      <dgm:prSet/>
      <dgm:spPr/>
      <dgm:t>
        <a:bodyPr/>
        <a:lstStyle/>
        <a:p>
          <a:endParaRPr lang="en-US"/>
        </a:p>
      </dgm:t>
    </dgm:pt>
    <dgm:pt modelId="{D2B2A1D4-C1A9-45E5-BC75-791570B8ACD6}" type="sibTrans" cxnId="{CC9C4D74-913E-4D1E-B1AB-0721F6A066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161ECA-BC17-4C2C-8805-E160AFAA1C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Tool for users</a:t>
          </a:r>
        </a:p>
      </dgm:t>
    </dgm:pt>
    <dgm:pt modelId="{AD0CA00B-3CDE-4C22-A98B-D3CAAE0366B8}" type="parTrans" cxnId="{E75E7E17-B7D0-4E29-AC2E-E2ED1DC88F57}">
      <dgm:prSet/>
      <dgm:spPr/>
      <dgm:t>
        <a:bodyPr/>
        <a:lstStyle/>
        <a:p>
          <a:endParaRPr lang="en-US"/>
        </a:p>
      </dgm:t>
    </dgm:pt>
    <dgm:pt modelId="{539DFE03-F206-41CC-898B-7AE791AD9CB6}" type="sibTrans" cxnId="{E75E7E17-B7D0-4E29-AC2E-E2ED1DC88F57}">
      <dgm:prSet/>
      <dgm:spPr/>
      <dgm:t>
        <a:bodyPr/>
        <a:lstStyle/>
        <a:p>
          <a:endParaRPr lang="en-US"/>
        </a:p>
      </dgm:t>
    </dgm:pt>
    <dgm:pt modelId="{8A1ECBD1-5AC1-4F49-A58F-52F7EED8D01C}" type="pres">
      <dgm:prSet presAssocID="{F960BDD0-0136-46CD-B03F-E01F1DF95E7C}" presName="root" presStyleCnt="0">
        <dgm:presLayoutVars>
          <dgm:dir/>
          <dgm:resizeHandles val="exact"/>
        </dgm:presLayoutVars>
      </dgm:prSet>
      <dgm:spPr/>
    </dgm:pt>
    <dgm:pt modelId="{8F216912-8B97-4816-B8D5-2A0497FCAE56}" type="pres">
      <dgm:prSet presAssocID="{F960BDD0-0136-46CD-B03F-E01F1DF95E7C}" presName="container" presStyleCnt="0">
        <dgm:presLayoutVars>
          <dgm:dir/>
          <dgm:resizeHandles val="exact"/>
        </dgm:presLayoutVars>
      </dgm:prSet>
      <dgm:spPr/>
    </dgm:pt>
    <dgm:pt modelId="{590DBCA0-3E77-46AE-A577-FD803A76B1A1}" type="pres">
      <dgm:prSet presAssocID="{D1C09E11-2A77-4CC4-8B94-96D3D5116038}" presName="compNode" presStyleCnt="0"/>
      <dgm:spPr/>
    </dgm:pt>
    <dgm:pt modelId="{B2F0B9D9-F43F-4215-99FA-D1474B87D261}" type="pres">
      <dgm:prSet presAssocID="{D1C09E11-2A77-4CC4-8B94-96D3D5116038}" presName="iconBgRect" presStyleLbl="bgShp" presStyleIdx="0" presStyleCnt="4"/>
      <dgm:spPr/>
    </dgm:pt>
    <dgm:pt modelId="{F189BA99-747B-4A10-93F8-0ADAE2288F23}" type="pres">
      <dgm:prSet presAssocID="{D1C09E11-2A77-4CC4-8B94-96D3D51160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BF7EFE2F-D06A-4AAC-9230-71AC84F7DCD5}" type="pres">
      <dgm:prSet presAssocID="{D1C09E11-2A77-4CC4-8B94-96D3D5116038}" presName="spaceRect" presStyleCnt="0"/>
      <dgm:spPr/>
    </dgm:pt>
    <dgm:pt modelId="{75083A8E-0A11-44AD-BF15-0D7C3EC6686D}" type="pres">
      <dgm:prSet presAssocID="{D1C09E11-2A77-4CC4-8B94-96D3D5116038}" presName="textRect" presStyleLbl="revTx" presStyleIdx="0" presStyleCnt="4">
        <dgm:presLayoutVars>
          <dgm:chMax val="1"/>
          <dgm:chPref val="1"/>
        </dgm:presLayoutVars>
      </dgm:prSet>
      <dgm:spPr/>
    </dgm:pt>
    <dgm:pt modelId="{2A695148-685F-4D44-B246-5971B9B7F415}" type="pres">
      <dgm:prSet presAssocID="{22AD32EA-770D-4E6E-944C-F03A062B6AC4}" presName="sibTrans" presStyleLbl="sibTrans2D1" presStyleIdx="0" presStyleCnt="0"/>
      <dgm:spPr/>
    </dgm:pt>
    <dgm:pt modelId="{79C30EC0-BC57-43A1-9B59-480AC0A03BFA}" type="pres">
      <dgm:prSet presAssocID="{10B991B2-38F6-4ACB-AA41-92EFA3FFB12E}" presName="compNode" presStyleCnt="0"/>
      <dgm:spPr/>
    </dgm:pt>
    <dgm:pt modelId="{5E1E2558-0CA0-4361-8797-6F4CC09DC7F8}" type="pres">
      <dgm:prSet presAssocID="{10B991B2-38F6-4ACB-AA41-92EFA3FFB12E}" presName="iconBgRect" presStyleLbl="bgShp" presStyleIdx="1" presStyleCnt="4"/>
      <dgm:spPr/>
    </dgm:pt>
    <dgm:pt modelId="{FF301D6F-18C3-4459-8262-40FFE0058BFB}" type="pres">
      <dgm:prSet presAssocID="{10B991B2-38F6-4ACB-AA41-92EFA3FFB12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CE687B68-9EE2-45E9-9DC3-87ECD97E31B7}" type="pres">
      <dgm:prSet presAssocID="{10B991B2-38F6-4ACB-AA41-92EFA3FFB12E}" presName="spaceRect" presStyleCnt="0"/>
      <dgm:spPr/>
    </dgm:pt>
    <dgm:pt modelId="{0C24D2D4-17DE-4724-A650-951C182721B1}" type="pres">
      <dgm:prSet presAssocID="{10B991B2-38F6-4ACB-AA41-92EFA3FFB12E}" presName="textRect" presStyleLbl="revTx" presStyleIdx="1" presStyleCnt="4">
        <dgm:presLayoutVars>
          <dgm:chMax val="1"/>
          <dgm:chPref val="1"/>
        </dgm:presLayoutVars>
      </dgm:prSet>
      <dgm:spPr/>
    </dgm:pt>
    <dgm:pt modelId="{AE938215-8770-4A91-9C18-BDC5DA9781F6}" type="pres">
      <dgm:prSet presAssocID="{C9E2A3D7-DA4F-4888-A712-E64525E608EE}" presName="sibTrans" presStyleLbl="sibTrans2D1" presStyleIdx="0" presStyleCnt="0"/>
      <dgm:spPr/>
    </dgm:pt>
    <dgm:pt modelId="{D085E225-3ABC-4661-84C6-2361A8F38AD7}" type="pres">
      <dgm:prSet presAssocID="{B7480E68-50ED-4C1C-8249-B63C20CA0251}" presName="compNode" presStyleCnt="0"/>
      <dgm:spPr/>
    </dgm:pt>
    <dgm:pt modelId="{E6D7ECCC-CD91-4E20-965B-7F3932BCFD72}" type="pres">
      <dgm:prSet presAssocID="{B7480E68-50ED-4C1C-8249-B63C20CA0251}" presName="iconBgRect" presStyleLbl="bgShp" presStyleIdx="2" presStyleCnt="4"/>
      <dgm:spPr/>
    </dgm:pt>
    <dgm:pt modelId="{73C227F1-32D7-4953-A623-BED1C69CBE84}" type="pres">
      <dgm:prSet presAssocID="{B7480E68-50ED-4C1C-8249-B63C20CA02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3CC8F9B-1C69-46B7-944F-BA1A3BA4FD23}" type="pres">
      <dgm:prSet presAssocID="{B7480E68-50ED-4C1C-8249-B63C20CA0251}" presName="spaceRect" presStyleCnt="0"/>
      <dgm:spPr/>
    </dgm:pt>
    <dgm:pt modelId="{E8AB9264-B4F6-4942-9C6C-2ACB97553720}" type="pres">
      <dgm:prSet presAssocID="{B7480E68-50ED-4C1C-8249-B63C20CA0251}" presName="textRect" presStyleLbl="revTx" presStyleIdx="2" presStyleCnt="4">
        <dgm:presLayoutVars>
          <dgm:chMax val="1"/>
          <dgm:chPref val="1"/>
        </dgm:presLayoutVars>
      </dgm:prSet>
      <dgm:spPr/>
    </dgm:pt>
    <dgm:pt modelId="{62D8663A-CCFF-40C2-8077-EE6F20B7C86D}" type="pres">
      <dgm:prSet presAssocID="{D2B2A1D4-C1A9-45E5-BC75-791570B8ACD6}" presName="sibTrans" presStyleLbl="sibTrans2D1" presStyleIdx="0" presStyleCnt="0"/>
      <dgm:spPr/>
    </dgm:pt>
    <dgm:pt modelId="{833F31E5-B310-426F-A619-96497035D882}" type="pres">
      <dgm:prSet presAssocID="{E9161ECA-BC17-4C2C-8805-E160AFAA1CA4}" presName="compNode" presStyleCnt="0"/>
      <dgm:spPr/>
    </dgm:pt>
    <dgm:pt modelId="{C7F3FE14-5FB5-46F1-B17C-01105849B5A3}" type="pres">
      <dgm:prSet presAssocID="{E9161ECA-BC17-4C2C-8805-E160AFAA1CA4}" presName="iconBgRect" presStyleLbl="bgShp" presStyleIdx="3" presStyleCnt="4"/>
      <dgm:spPr/>
    </dgm:pt>
    <dgm:pt modelId="{D75CDB6D-3056-42D1-B57B-16468156F226}" type="pres">
      <dgm:prSet presAssocID="{E9161ECA-BC17-4C2C-8805-E160AFAA1CA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346CBAFA-B661-47E4-9AD8-1A59BEA3654D}" type="pres">
      <dgm:prSet presAssocID="{E9161ECA-BC17-4C2C-8805-E160AFAA1CA4}" presName="spaceRect" presStyleCnt="0"/>
      <dgm:spPr/>
    </dgm:pt>
    <dgm:pt modelId="{E5E25885-1280-4365-87D0-4D88C166DDB7}" type="pres">
      <dgm:prSet presAssocID="{E9161ECA-BC17-4C2C-8805-E160AFAA1CA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75E7E17-B7D0-4E29-AC2E-E2ED1DC88F57}" srcId="{F960BDD0-0136-46CD-B03F-E01F1DF95E7C}" destId="{E9161ECA-BC17-4C2C-8805-E160AFAA1CA4}" srcOrd="3" destOrd="0" parTransId="{AD0CA00B-3CDE-4C22-A98B-D3CAAE0366B8}" sibTransId="{539DFE03-F206-41CC-898B-7AE791AD9CB6}"/>
    <dgm:cxn modelId="{8105F31A-8E9F-4F3D-B72A-6A7C329CD0BE}" type="presOf" srcId="{F960BDD0-0136-46CD-B03F-E01F1DF95E7C}" destId="{8A1ECBD1-5AC1-4F49-A58F-52F7EED8D01C}" srcOrd="0" destOrd="0" presId="urn:microsoft.com/office/officeart/2018/2/layout/IconCircleList"/>
    <dgm:cxn modelId="{C18FA524-FEC5-47DD-9F50-EC94435D2910}" type="presOf" srcId="{D2B2A1D4-C1A9-45E5-BC75-791570B8ACD6}" destId="{62D8663A-CCFF-40C2-8077-EE6F20B7C86D}" srcOrd="0" destOrd="0" presId="urn:microsoft.com/office/officeart/2018/2/layout/IconCircleList"/>
    <dgm:cxn modelId="{BCD4772D-8E32-4E35-B066-DF557BBAF481}" type="presOf" srcId="{E9161ECA-BC17-4C2C-8805-E160AFAA1CA4}" destId="{E5E25885-1280-4365-87D0-4D88C166DDB7}" srcOrd="0" destOrd="0" presId="urn:microsoft.com/office/officeart/2018/2/layout/IconCircleList"/>
    <dgm:cxn modelId="{73390864-A775-4A11-81AE-CF02E7A2AD98}" type="presOf" srcId="{10B991B2-38F6-4ACB-AA41-92EFA3FFB12E}" destId="{0C24D2D4-17DE-4724-A650-951C182721B1}" srcOrd="0" destOrd="0" presId="urn:microsoft.com/office/officeart/2018/2/layout/IconCircleList"/>
    <dgm:cxn modelId="{CC9C4D74-913E-4D1E-B1AB-0721F6A0666F}" srcId="{F960BDD0-0136-46CD-B03F-E01F1DF95E7C}" destId="{B7480E68-50ED-4C1C-8249-B63C20CA0251}" srcOrd="2" destOrd="0" parTransId="{EF3BA3C3-B21C-411F-853D-88FE1AF65D26}" sibTransId="{D2B2A1D4-C1A9-45E5-BC75-791570B8ACD6}"/>
    <dgm:cxn modelId="{21F7DF87-34E9-490F-8BA2-3B692050AC2A}" srcId="{F960BDD0-0136-46CD-B03F-E01F1DF95E7C}" destId="{D1C09E11-2A77-4CC4-8B94-96D3D5116038}" srcOrd="0" destOrd="0" parTransId="{5FC6887F-8E1D-4C82-9DD8-E31ACA8BE6C9}" sibTransId="{22AD32EA-770D-4E6E-944C-F03A062B6AC4}"/>
    <dgm:cxn modelId="{D2D97A97-C32A-4DEF-9E1C-3578B130BB46}" type="presOf" srcId="{D1C09E11-2A77-4CC4-8B94-96D3D5116038}" destId="{75083A8E-0A11-44AD-BF15-0D7C3EC6686D}" srcOrd="0" destOrd="0" presId="urn:microsoft.com/office/officeart/2018/2/layout/IconCircleList"/>
    <dgm:cxn modelId="{E882BEA1-93A7-4703-B658-E29BBD86A142}" type="presOf" srcId="{22AD32EA-770D-4E6E-944C-F03A062B6AC4}" destId="{2A695148-685F-4D44-B246-5971B9B7F415}" srcOrd="0" destOrd="0" presId="urn:microsoft.com/office/officeart/2018/2/layout/IconCircleList"/>
    <dgm:cxn modelId="{4B85BCA5-2826-4547-9C99-138ADC6722B8}" type="presOf" srcId="{C9E2A3D7-DA4F-4888-A712-E64525E608EE}" destId="{AE938215-8770-4A91-9C18-BDC5DA9781F6}" srcOrd="0" destOrd="0" presId="urn:microsoft.com/office/officeart/2018/2/layout/IconCircleList"/>
    <dgm:cxn modelId="{D35A8BBD-5923-4959-9606-3CE90F5F2FA3}" srcId="{F960BDD0-0136-46CD-B03F-E01F1DF95E7C}" destId="{10B991B2-38F6-4ACB-AA41-92EFA3FFB12E}" srcOrd="1" destOrd="0" parTransId="{328C5C07-6B56-41EF-8F1C-AB0D40449A68}" sibTransId="{C9E2A3D7-DA4F-4888-A712-E64525E608EE}"/>
    <dgm:cxn modelId="{FA24EFE2-8310-40AF-AD75-D8E65039EA67}" type="presOf" srcId="{B7480E68-50ED-4C1C-8249-B63C20CA0251}" destId="{E8AB9264-B4F6-4942-9C6C-2ACB97553720}" srcOrd="0" destOrd="0" presId="urn:microsoft.com/office/officeart/2018/2/layout/IconCircleList"/>
    <dgm:cxn modelId="{086AFC7B-EE1A-453B-9845-F7517C7DA006}" type="presParOf" srcId="{8A1ECBD1-5AC1-4F49-A58F-52F7EED8D01C}" destId="{8F216912-8B97-4816-B8D5-2A0497FCAE56}" srcOrd="0" destOrd="0" presId="urn:microsoft.com/office/officeart/2018/2/layout/IconCircleList"/>
    <dgm:cxn modelId="{BA1CD5F4-4E14-4E0C-9597-333B7FDE3EEB}" type="presParOf" srcId="{8F216912-8B97-4816-B8D5-2A0497FCAE56}" destId="{590DBCA0-3E77-46AE-A577-FD803A76B1A1}" srcOrd="0" destOrd="0" presId="urn:microsoft.com/office/officeart/2018/2/layout/IconCircleList"/>
    <dgm:cxn modelId="{1E310FCF-BE3B-486E-BD2C-73293EF62028}" type="presParOf" srcId="{590DBCA0-3E77-46AE-A577-FD803A76B1A1}" destId="{B2F0B9D9-F43F-4215-99FA-D1474B87D261}" srcOrd="0" destOrd="0" presId="urn:microsoft.com/office/officeart/2018/2/layout/IconCircleList"/>
    <dgm:cxn modelId="{3F4503EC-2F59-4FEB-8476-AFCFCC29922B}" type="presParOf" srcId="{590DBCA0-3E77-46AE-A577-FD803A76B1A1}" destId="{F189BA99-747B-4A10-93F8-0ADAE2288F23}" srcOrd="1" destOrd="0" presId="urn:microsoft.com/office/officeart/2018/2/layout/IconCircleList"/>
    <dgm:cxn modelId="{5240C5F2-8CDC-4DAE-89A7-8C6E3F90FD6E}" type="presParOf" srcId="{590DBCA0-3E77-46AE-A577-FD803A76B1A1}" destId="{BF7EFE2F-D06A-4AAC-9230-71AC84F7DCD5}" srcOrd="2" destOrd="0" presId="urn:microsoft.com/office/officeart/2018/2/layout/IconCircleList"/>
    <dgm:cxn modelId="{B4F64BAD-E5FA-41A0-9639-5D6A706711AD}" type="presParOf" srcId="{590DBCA0-3E77-46AE-A577-FD803A76B1A1}" destId="{75083A8E-0A11-44AD-BF15-0D7C3EC6686D}" srcOrd="3" destOrd="0" presId="urn:microsoft.com/office/officeart/2018/2/layout/IconCircleList"/>
    <dgm:cxn modelId="{C1533C8A-2257-4F98-A23E-F636744B14AA}" type="presParOf" srcId="{8F216912-8B97-4816-B8D5-2A0497FCAE56}" destId="{2A695148-685F-4D44-B246-5971B9B7F415}" srcOrd="1" destOrd="0" presId="urn:microsoft.com/office/officeart/2018/2/layout/IconCircleList"/>
    <dgm:cxn modelId="{096205CD-898F-44AB-979B-B701D89C3442}" type="presParOf" srcId="{8F216912-8B97-4816-B8D5-2A0497FCAE56}" destId="{79C30EC0-BC57-43A1-9B59-480AC0A03BFA}" srcOrd="2" destOrd="0" presId="urn:microsoft.com/office/officeart/2018/2/layout/IconCircleList"/>
    <dgm:cxn modelId="{A3B2E4F9-4B2A-47D4-95A7-EFC6F14BED6D}" type="presParOf" srcId="{79C30EC0-BC57-43A1-9B59-480AC0A03BFA}" destId="{5E1E2558-0CA0-4361-8797-6F4CC09DC7F8}" srcOrd="0" destOrd="0" presId="urn:microsoft.com/office/officeart/2018/2/layout/IconCircleList"/>
    <dgm:cxn modelId="{52959D8C-1E95-40F5-8228-E59CD0B4F5B2}" type="presParOf" srcId="{79C30EC0-BC57-43A1-9B59-480AC0A03BFA}" destId="{FF301D6F-18C3-4459-8262-40FFE0058BFB}" srcOrd="1" destOrd="0" presId="urn:microsoft.com/office/officeart/2018/2/layout/IconCircleList"/>
    <dgm:cxn modelId="{E5518517-E849-418D-9120-C1040408227F}" type="presParOf" srcId="{79C30EC0-BC57-43A1-9B59-480AC0A03BFA}" destId="{CE687B68-9EE2-45E9-9DC3-87ECD97E31B7}" srcOrd="2" destOrd="0" presId="urn:microsoft.com/office/officeart/2018/2/layout/IconCircleList"/>
    <dgm:cxn modelId="{2F57B0A4-2C75-4D7B-B235-5DE96AEB45C4}" type="presParOf" srcId="{79C30EC0-BC57-43A1-9B59-480AC0A03BFA}" destId="{0C24D2D4-17DE-4724-A650-951C182721B1}" srcOrd="3" destOrd="0" presId="urn:microsoft.com/office/officeart/2018/2/layout/IconCircleList"/>
    <dgm:cxn modelId="{43AE6F76-D42B-4630-8825-A43B3646E9B9}" type="presParOf" srcId="{8F216912-8B97-4816-B8D5-2A0497FCAE56}" destId="{AE938215-8770-4A91-9C18-BDC5DA9781F6}" srcOrd="3" destOrd="0" presId="urn:microsoft.com/office/officeart/2018/2/layout/IconCircleList"/>
    <dgm:cxn modelId="{346FF86B-F165-40BA-BCE0-874D2AB100CF}" type="presParOf" srcId="{8F216912-8B97-4816-B8D5-2A0497FCAE56}" destId="{D085E225-3ABC-4661-84C6-2361A8F38AD7}" srcOrd="4" destOrd="0" presId="urn:microsoft.com/office/officeart/2018/2/layout/IconCircleList"/>
    <dgm:cxn modelId="{0DED831D-2E2A-42DE-B706-0897C275E41F}" type="presParOf" srcId="{D085E225-3ABC-4661-84C6-2361A8F38AD7}" destId="{E6D7ECCC-CD91-4E20-965B-7F3932BCFD72}" srcOrd="0" destOrd="0" presId="urn:microsoft.com/office/officeart/2018/2/layout/IconCircleList"/>
    <dgm:cxn modelId="{39831365-41D8-4659-A4CE-CA47581605A6}" type="presParOf" srcId="{D085E225-3ABC-4661-84C6-2361A8F38AD7}" destId="{73C227F1-32D7-4953-A623-BED1C69CBE84}" srcOrd="1" destOrd="0" presId="urn:microsoft.com/office/officeart/2018/2/layout/IconCircleList"/>
    <dgm:cxn modelId="{17123181-30BF-477A-B150-1AE61411246B}" type="presParOf" srcId="{D085E225-3ABC-4661-84C6-2361A8F38AD7}" destId="{33CC8F9B-1C69-46B7-944F-BA1A3BA4FD23}" srcOrd="2" destOrd="0" presId="urn:microsoft.com/office/officeart/2018/2/layout/IconCircleList"/>
    <dgm:cxn modelId="{370C5FAE-1A47-4BCD-A705-ABB394E7CAFA}" type="presParOf" srcId="{D085E225-3ABC-4661-84C6-2361A8F38AD7}" destId="{E8AB9264-B4F6-4942-9C6C-2ACB97553720}" srcOrd="3" destOrd="0" presId="urn:microsoft.com/office/officeart/2018/2/layout/IconCircleList"/>
    <dgm:cxn modelId="{19DCA1CC-66B4-402A-919B-DDD472549F84}" type="presParOf" srcId="{8F216912-8B97-4816-B8D5-2A0497FCAE56}" destId="{62D8663A-CCFF-40C2-8077-EE6F20B7C86D}" srcOrd="5" destOrd="0" presId="urn:microsoft.com/office/officeart/2018/2/layout/IconCircleList"/>
    <dgm:cxn modelId="{FE292729-B5D1-4CDB-914A-F53A415109A1}" type="presParOf" srcId="{8F216912-8B97-4816-B8D5-2A0497FCAE56}" destId="{833F31E5-B310-426F-A619-96497035D882}" srcOrd="6" destOrd="0" presId="urn:microsoft.com/office/officeart/2018/2/layout/IconCircleList"/>
    <dgm:cxn modelId="{30A0C909-6D48-47E5-8272-FD5AF51002C8}" type="presParOf" srcId="{833F31E5-B310-426F-A619-96497035D882}" destId="{C7F3FE14-5FB5-46F1-B17C-01105849B5A3}" srcOrd="0" destOrd="0" presId="urn:microsoft.com/office/officeart/2018/2/layout/IconCircleList"/>
    <dgm:cxn modelId="{E106B29F-A75A-47B3-8F30-67B4F3578D81}" type="presParOf" srcId="{833F31E5-B310-426F-A619-96497035D882}" destId="{D75CDB6D-3056-42D1-B57B-16468156F226}" srcOrd="1" destOrd="0" presId="urn:microsoft.com/office/officeart/2018/2/layout/IconCircleList"/>
    <dgm:cxn modelId="{C97D31CE-C65E-48FB-8B99-329195F82B07}" type="presParOf" srcId="{833F31E5-B310-426F-A619-96497035D882}" destId="{346CBAFA-B661-47E4-9AD8-1A59BEA3654D}" srcOrd="2" destOrd="0" presId="urn:microsoft.com/office/officeart/2018/2/layout/IconCircleList"/>
    <dgm:cxn modelId="{53794345-E1AA-4556-9507-3631221DB9A9}" type="presParOf" srcId="{833F31E5-B310-426F-A619-96497035D882}" destId="{E5E25885-1280-4365-87D0-4D88C166DDB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44E05-1E47-41DF-89E9-4CB8807012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E7CBDBD-2EEF-4FC5-98FF-702F8D3F8F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Incorporate partner data</a:t>
          </a:r>
        </a:p>
      </dgm:t>
    </dgm:pt>
    <dgm:pt modelId="{5FEF1F7E-54E2-4C97-96C6-5078B8684FF4}" type="parTrans" cxnId="{B19E6B47-37BF-4E1D-AE61-18E21832A147}">
      <dgm:prSet/>
      <dgm:spPr/>
      <dgm:t>
        <a:bodyPr/>
        <a:lstStyle/>
        <a:p>
          <a:endParaRPr lang="en-US"/>
        </a:p>
      </dgm:t>
    </dgm:pt>
    <dgm:pt modelId="{7E3C3ECB-F4D6-4A4D-985D-9E12A09A3266}" type="sibTrans" cxnId="{B19E6B47-37BF-4E1D-AE61-18E21832A147}">
      <dgm:prSet/>
      <dgm:spPr/>
      <dgm:t>
        <a:bodyPr/>
        <a:lstStyle/>
        <a:p>
          <a:endParaRPr lang="en-US"/>
        </a:p>
      </dgm:t>
    </dgm:pt>
    <dgm:pt modelId="{3F5A7B5C-9505-44BF-BC60-9FBEB23D97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Promote to further encourage data driven decision making</a:t>
          </a:r>
        </a:p>
      </dgm:t>
    </dgm:pt>
    <dgm:pt modelId="{06A111BF-7C80-4936-94F5-5F80CA22DA3C}" type="parTrans" cxnId="{842B2EFF-9D66-4609-80FB-1F756EDFE590}">
      <dgm:prSet/>
      <dgm:spPr/>
      <dgm:t>
        <a:bodyPr/>
        <a:lstStyle/>
        <a:p>
          <a:endParaRPr lang="en-US"/>
        </a:p>
      </dgm:t>
    </dgm:pt>
    <dgm:pt modelId="{C168825E-2855-4FE6-B0D5-AF83D607D747}" type="sibTrans" cxnId="{842B2EFF-9D66-4609-80FB-1F756EDFE590}">
      <dgm:prSet/>
      <dgm:spPr/>
      <dgm:t>
        <a:bodyPr/>
        <a:lstStyle/>
        <a:p>
          <a:endParaRPr lang="en-US"/>
        </a:p>
      </dgm:t>
    </dgm:pt>
    <dgm:pt modelId="{DE3F0558-9637-4493-ACF7-09FD638C56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additional programmatic data</a:t>
          </a:r>
        </a:p>
      </dgm:t>
    </dgm:pt>
    <dgm:pt modelId="{F73BD2B8-9024-4A65-BA64-81F18EBE1905}" type="parTrans" cxnId="{8ACE31E3-53BE-441F-9A55-E52CE9CD072C}">
      <dgm:prSet/>
      <dgm:spPr/>
      <dgm:t>
        <a:bodyPr/>
        <a:lstStyle/>
        <a:p>
          <a:endParaRPr lang="en-US"/>
        </a:p>
      </dgm:t>
    </dgm:pt>
    <dgm:pt modelId="{85733A51-A196-4153-8A5C-93422E7972AC}" type="sibTrans" cxnId="{8ACE31E3-53BE-441F-9A55-E52CE9CD072C}">
      <dgm:prSet/>
      <dgm:spPr/>
      <dgm:t>
        <a:bodyPr/>
        <a:lstStyle/>
        <a:p>
          <a:endParaRPr lang="en-US"/>
        </a:p>
      </dgm:t>
    </dgm:pt>
    <dgm:pt modelId="{86B2C0EE-271C-4399-9A51-ADCB231B48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Training for programs and funding opportunities</a:t>
          </a:r>
        </a:p>
      </dgm:t>
    </dgm:pt>
    <dgm:pt modelId="{6331C490-58B9-4507-9BF3-653F2D1D2DC8}" type="parTrans" cxnId="{F26AFCAB-11E1-47A3-82FD-3D528904C9A8}">
      <dgm:prSet/>
      <dgm:spPr/>
      <dgm:t>
        <a:bodyPr/>
        <a:lstStyle/>
        <a:p>
          <a:endParaRPr lang="en-US"/>
        </a:p>
      </dgm:t>
    </dgm:pt>
    <dgm:pt modelId="{A2D21403-C26C-4093-8B69-17C32395157B}" type="sibTrans" cxnId="{F26AFCAB-11E1-47A3-82FD-3D528904C9A8}">
      <dgm:prSet/>
      <dgm:spPr/>
      <dgm:t>
        <a:bodyPr/>
        <a:lstStyle/>
        <a:p>
          <a:endParaRPr lang="en-US"/>
        </a:p>
      </dgm:t>
    </dgm:pt>
    <dgm:pt modelId="{FD0FBCD0-7D6B-47A9-9DEA-B60FA23EE738}" type="pres">
      <dgm:prSet presAssocID="{A5844E05-1E47-41DF-89E9-4CB8807012E3}" presName="root" presStyleCnt="0">
        <dgm:presLayoutVars>
          <dgm:dir/>
          <dgm:resizeHandles val="exact"/>
        </dgm:presLayoutVars>
      </dgm:prSet>
      <dgm:spPr/>
    </dgm:pt>
    <dgm:pt modelId="{DEA9232F-2A5D-4F76-B8B7-F2179864DE60}" type="pres">
      <dgm:prSet presAssocID="{AE7CBDBD-2EEF-4FC5-98FF-702F8D3F8F24}" presName="compNode" presStyleCnt="0"/>
      <dgm:spPr/>
    </dgm:pt>
    <dgm:pt modelId="{5B385F48-7867-4B57-9A1D-8849C3E3FC40}" type="pres">
      <dgm:prSet presAssocID="{AE7CBDBD-2EEF-4FC5-98FF-702F8D3F8F24}" presName="bgRect" presStyleLbl="bgShp" presStyleIdx="0" presStyleCnt="4"/>
      <dgm:spPr/>
    </dgm:pt>
    <dgm:pt modelId="{51836A9B-CA92-4E8F-B670-6F7EA804F529}" type="pres">
      <dgm:prSet presAssocID="{AE7CBDBD-2EEF-4FC5-98FF-702F8D3F8F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7061DDB-2264-4B51-BD60-07A83AC09C29}" type="pres">
      <dgm:prSet presAssocID="{AE7CBDBD-2EEF-4FC5-98FF-702F8D3F8F24}" presName="spaceRect" presStyleCnt="0"/>
      <dgm:spPr/>
    </dgm:pt>
    <dgm:pt modelId="{8C9B38E1-21AF-4008-9BDB-1B817C052875}" type="pres">
      <dgm:prSet presAssocID="{AE7CBDBD-2EEF-4FC5-98FF-702F8D3F8F24}" presName="parTx" presStyleLbl="revTx" presStyleIdx="0" presStyleCnt="4">
        <dgm:presLayoutVars>
          <dgm:chMax val="0"/>
          <dgm:chPref val="0"/>
        </dgm:presLayoutVars>
      </dgm:prSet>
      <dgm:spPr/>
    </dgm:pt>
    <dgm:pt modelId="{66950B53-69FD-42D9-8005-60DB7CBB6F0B}" type="pres">
      <dgm:prSet presAssocID="{7E3C3ECB-F4D6-4A4D-985D-9E12A09A3266}" presName="sibTrans" presStyleCnt="0"/>
      <dgm:spPr/>
    </dgm:pt>
    <dgm:pt modelId="{D6BBBD7C-BA64-4D5C-9420-F0A0FED04AA1}" type="pres">
      <dgm:prSet presAssocID="{3F5A7B5C-9505-44BF-BC60-9FBEB23D9723}" presName="compNode" presStyleCnt="0"/>
      <dgm:spPr/>
    </dgm:pt>
    <dgm:pt modelId="{F5C29C1A-20AF-4639-8B40-FA86335717B5}" type="pres">
      <dgm:prSet presAssocID="{3F5A7B5C-9505-44BF-BC60-9FBEB23D9723}" presName="bgRect" presStyleLbl="bgShp" presStyleIdx="1" presStyleCnt="4"/>
      <dgm:spPr/>
    </dgm:pt>
    <dgm:pt modelId="{5E491B82-8BCF-4BE2-9A21-52FC39195C99}" type="pres">
      <dgm:prSet presAssocID="{3F5A7B5C-9505-44BF-BC60-9FBEB23D972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A7ED341-84ED-486F-88D9-646B70C64E64}" type="pres">
      <dgm:prSet presAssocID="{3F5A7B5C-9505-44BF-BC60-9FBEB23D9723}" presName="spaceRect" presStyleCnt="0"/>
      <dgm:spPr/>
    </dgm:pt>
    <dgm:pt modelId="{D4A84ACE-F5D9-46A0-BEF2-4949237917B8}" type="pres">
      <dgm:prSet presAssocID="{3F5A7B5C-9505-44BF-BC60-9FBEB23D9723}" presName="parTx" presStyleLbl="revTx" presStyleIdx="1" presStyleCnt="4">
        <dgm:presLayoutVars>
          <dgm:chMax val="0"/>
          <dgm:chPref val="0"/>
        </dgm:presLayoutVars>
      </dgm:prSet>
      <dgm:spPr/>
    </dgm:pt>
    <dgm:pt modelId="{825B93D2-89DA-4AEE-9A09-CF73EF49897D}" type="pres">
      <dgm:prSet presAssocID="{C168825E-2855-4FE6-B0D5-AF83D607D747}" presName="sibTrans" presStyleCnt="0"/>
      <dgm:spPr/>
    </dgm:pt>
    <dgm:pt modelId="{8D586A0A-E495-4252-B1CE-E78048450BC4}" type="pres">
      <dgm:prSet presAssocID="{DE3F0558-9637-4493-ACF7-09FD638C5682}" presName="compNode" presStyleCnt="0"/>
      <dgm:spPr/>
    </dgm:pt>
    <dgm:pt modelId="{7729917E-026A-48E6-9172-1B17C9DD50D1}" type="pres">
      <dgm:prSet presAssocID="{DE3F0558-9637-4493-ACF7-09FD638C5682}" presName="bgRect" presStyleLbl="bgShp" presStyleIdx="2" presStyleCnt="4"/>
      <dgm:spPr/>
    </dgm:pt>
    <dgm:pt modelId="{776486BE-C8B5-4399-A4BE-FC077D462B30}" type="pres">
      <dgm:prSet presAssocID="{DE3F0558-9637-4493-ACF7-09FD638C56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71A7757-3B2E-4719-BA86-5426D258B14E}" type="pres">
      <dgm:prSet presAssocID="{DE3F0558-9637-4493-ACF7-09FD638C5682}" presName="spaceRect" presStyleCnt="0"/>
      <dgm:spPr/>
    </dgm:pt>
    <dgm:pt modelId="{20138C27-3E56-4044-A377-04564E72B7FD}" type="pres">
      <dgm:prSet presAssocID="{DE3F0558-9637-4493-ACF7-09FD638C5682}" presName="parTx" presStyleLbl="revTx" presStyleIdx="2" presStyleCnt="4">
        <dgm:presLayoutVars>
          <dgm:chMax val="0"/>
          <dgm:chPref val="0"/>
        </dgm:presLayoutVars>
      </dgm:prSet>
      <dgm:spPr/>
    </dgm:pt>
    <dgm:pt modelId="{2EED5732-482D-4A6A-B82B-99FA50820E9C}" type="pres">
      <dgm:prSet presAssocID="{85733A51-A196-4153-8A5C-93422E7972AC}" presName="sibTrans" presStyleCnt="0"/>
      <dgm:spPr/>
    </dgm:pt>
    <dgm:pt modelId="{9EB6A90E-8DAD-43DF-A79D-3B092CDA26FD}" type="pres">
      <dgm:prSet presAssocID="{86B2C0EE-271C-4399-9A51-ADCB231B4888}" presName="compNode" presStyleCnt="0"/>
      <dgm:spPr/>
    </dgm:pt>
    <dgm:pt modelId="{EB9C028B-B97F-489E-BD47-8B2EC5153C14}" type="pres">
      <dgm:prSet presAssocID="{86B2C0EE-271C-4399-9A51-ADCB231B4888}" presName="bgRect" presStyleLbl="bgShp" presStyleIdx="3" presStyleCnt="4"/>
      <dgm:spPr/>
    </dgm:pt>
    <dgm:pt modelId="{BE8CC9C9-3CD5-46B8-82A6-68FF206F4CB0}" type="pres">
      <dgm:prSet presAssocID="{86B2C0EE-271C-4399-9A51-ADCB231B488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47C7A8F-30A4-4846-BD38-5BE2C630AAD2}" type="pres">
      <dgm:prSet presAssocID="{86B2C0EE-271C-4399-9A51-ADCB231B4888}" presName="spaceRect" presStyleCnt="0"/>
      <dgm:spPr/>
    </dgm:pt>
    <dgm:pt modelId="{2B35D52E-8036-4F8E-B6FE-7DD34E90E418}" type="pres">
      <dgm:prSet presAssocID="{86B2C0EE-271C-4399-9A51-ADCB231B488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8D5A2D-8CB7-4440-8EB9-C1AD0A85A98B}" type="presOf" srcId="{AE7CBDBD-2EEF-4FC5-98FF-702F8D3F8F24}" destId="{8C9B38E1-21AF-4008-9BDB-1B817C052875}" srcOrd="0" destOrd="0" presId="urn:microsoft.com/office/officeart/2018/2/layout/IconVerticalSolidList"/>
    <dgm:cxn modelId="{B19E6B47-37BF-4E1D-AE61-18E21832A147}" srcId="{A5844E05-1E47-41DF-89E9-4CB8807012E3}" destId="{AE7CBDBD-2EEF-4FC5-98FF-702F8D3F8F24}" srcOrd="0" destOrd="0" parTransId="{5FEF1F7E-54E2-4C97-96C6-5078B8684FF4}" sibTransId="{7E3C3ECB-F4D6-4A4D-985D-9E12A09A3266}"/>
    <dgm:cxn modelId="{19CADB8C-A231-4FF9-8A34-D1E558A35E50}" type="presOf" srcId="{DE3F0558-9637-4493-ACF7-09FD638C5682}" destId="{20138C27-3E56-4044-A377-04564E72B7FD}" srcOrd="0" destOrd="0" presId="urn:microsoft.com/office/officeart/2018/2/layout/IconVerticalSolidList"/>
    <dgm:cxn modelId="{FCFD6EA4-CED9-4F28-8DC7-8B10113DEF12}" type="presOf" srcId="{86B2C0EE-271C-4399-9A51-ADCB231B4888}" destId="{2B35D52E-8036-4F8E-B6FE-7DD34E90E418}" srcOrd="0" destOrd="0" presId="urn:microsoft.com/office/officeart/2018/2/layout/IconVerticalSolidList"/>
    <dgm:cxn modelId="{F26AFCAB-11E1-47A3-82FD-3D528904C9A8}" srcId="{A5844E05-1E47-41DF-89E9-4CB8807012E3}" destId="{86B2C0EE-271C-4399-9A51-ADCB231B4888}" srcOrd="3" destOrd="0" parTransId="{6331C490-58B9-4507-9BF3-653F2D1D2DC8}" sibTransId="{A2D21403-C26C-4093-8B69-17C32395157B}"/>
    <dgm:cxn modelId="{5F33BCB2-6F26-4755-9CE1-9ED8069A3B7D}" type="presOf" srcId="{3F5A7B5C-9505-44BF-BC60-9FBEB23D9723}" destId="{D4A84ACE-F5D9-46A0-BEF2-4949237917B8}" srcOrd="0" destOrd="0" presId="urn:microsoft.com/office/officeart/2018/2/layout/IconVerticalSolidList"/>
    <dgm:cxn modelId="{A2A8A8D2-2F63-4EFC-A45E-BD13B74FA2D0}" type="presOf" srcId="{A5844E05-1E47-41DF-89E9-4CB8807012E3}" destId="{FD0FBCD0-7D6B-47A9-9DEA-B60FA23EE738}" srcOrd="0" destOrd="0" presId="urn:microsoft.com/office/officeart/2018/2/layout/IconVerticalSolidList"/>
    <dgm:cxn modelId="{8ACE31E3-53BE-441F-9A55-E52CE9CD072C}" srcId="{A5844E05-1E47-41DF-89E9-4CB8807012E3}" destId="{DE3F0558-9637-4493-ACF7-09FD638C5682}" srcOrd="2" destOrd="0" parTransId="{F73BD2B8-9024-4A65-BA64-81F18EBE1905}" sibTransId="{85733A51-A196-4153-8A5C-93422E7972AC}"/>
    <dgm:cxn modelId="{842B2EFF-9D66-4609-80FB-1F756EDFE590}" srcId="{A5844E05-1E47-41DF-89E9-4CB8807012E3}" destId="{3F5A7B5C-9505-44BF-BC60-9FBEB23D9723}" srcOrd="1" destOrd="0" parTransId="{06A111BF-7C80-4936-94F5-5F80CA22DA3C}" sibTransId="{C168825E-2855-4FE6-B0D5-AF83D607D747}"/>
    <dgm:cxn modelId="{90843906-ACCD-41FE-8BDB-6E8454E9DF79}" type="presParOf" srcId="{FD0FBCD0-7D6B-47A9-9DEA-B60FA23EE738}" destId="{DEA9232F-2A5D-4F76-B8B7-F2179864DE60}" srcOrd="0" destOrd="0" presId="urn:microsoft.com/office/officeart/2018/2/layout/IconVerticalSolidList"/>
    <dgm:cxn modelId="{4CDC2A49-EEFB-4535-89DD-E1EC45512A56}" type="presParOf" srcId="{DEA9232F-2A5D-4F76-B8B7-F2179864DE60}" destId="{5B385F48-7867-4B57-9A1D-8849C3E3FC40}" srcOrd="0" destOrd="0" presId="urn:microsoft.com/office/officeart/2018/2/layout/IconVerticalSolidList"/>
    <dgm:cxn modelId="{A39EA430-932F-49AC-BFE4-61D5668353DA}" type="presParOf" srcId="{DEA9232F-2A5D-4F76-B8B7-F2179864DE60}" destId="{51836A9B-CA92-4E8F-B670-6F7EA804F529}" srcOrd="1" destOrd="0" presId="urn:microsoft.com/office/officeart/2018/2/layout/IconVerticalSolidList"/>
    <dgm:cxn modelId="{5A450333-182B-4D1A-A09B-93AF72270449}" type="presParOf" srcId="{DEA9232F-2A5D-4F76-B8B7-F2179864DE60}" destId="{B7061DDB-2264-4B51-BD60-07A83AC09C29}" srcOrd="2" destOrd="0" presId="urn:microsoft.com/office/officeart/2018/2/layout/IconVerticalSolidList"/>
    <dgm:cxn modelId="{A585D904-35C2-4DAF-9523-95EDCD4E7EFC}" type="presParOf" srcId="{DEA9232F-2A5D-4F76-B8B7-F2179864DE60}" destId="{8C9B38E1-21AF-4008-9BDB-1B817C052875}" srcOrd="3" destOrd="0" presId="urn:microsoft.com/office/officeart/2018/2/layout/IconVerticalSolidList"/>
    <dgm:cxn modelId="{72FDED17-88E8-43D2-9DF1-F5AD4B511B95}" type="presParOf" srcId="{FD0FBCD0-7D6B-47A9-9DEA-B60FA23EE738}" destId="{66950B53-69FD-42D9-8005-60DB7CBB6F0B}" srcOrd="1" destOrd="0" presId="urn:microsoft.com/office/officeart/2018/2/layout/IconVerticalSolidList"/>
    <dgm:cxn modelId="{5A429AFE-E56A-434D-A4C6-819B923EF047}" type="presParOf" srcId="{FD0FBCD0-7D6B-47A9-9DEA-B60FA23EE738}" destId="{D6BBBD7C-BA64-4D5C-9420-F0A0FED04AA1}" srcOrd="2" destOrd="0" presId="urn:microsoft.com/office/officeart/2018/2/layout/IconVerticalSolidList"/>
    <dgm:cxn modelId="{BACBD95A-2145-4EE0-9D8C-5E627EB5596B}" type="presParOf" srcId="{D6BBBD7C-BA64-4D5C-9420-F0A0FED04AA1}" destId="{F5C29C1A-20AF-4639-8B40-FA86335717B5}" srcOrd="0" destOrd="0" presId="urn:microsoft.com/office/officeart/2018/2/layout/IconVerticalSolidList"/>
    <dgm:cxn modelId="{88F35706-5FD4-4486-B386-9D8E1C73F435}" type="presParOf" srcId="{D6BBBD7C-BA64-4D5C-9420-F0A0FED04AA1}" destId="{5E491B82-8BCF-4BE2-9A21-52FC39195C99}" srcOrd="1" destOrd="0" presId="urn:microsoft.com/office/officeart/2018/2/layout/IconVerticalSolidList"/>
    <dgm:cxn modelId="{FBE21771-857F-4C65-A12B-22F62E9121D8}" type="presParOf" srcId="{D6BBBD7C-BA64-4D5C-9420-F0A0FED04AA1}" destId="{DA7ED341-84ED-486F-88D9-646B70C64E64}" srcOrd="2" destOrd="0" presId="urn:microsoft.com/office/officeart/2018/2/layout/IconVerticalSolidList"/>
    <dgm:cxn modelId="{0C44837F-3C41-46D0-ABA5-EF571704CA83}" type="presParOf" srcId="{D6BBBD7C-BA64-4D5C-9420-F0A0FED04AA1}" destId="{D4A84ACE-F5D9-46A0-BEF2-4949237917B8}" srcOrd="3" destOrd="0" presId="urn:microsoft.com/office/officeart/2018/2/layout/IconVerticalSolidList"/>
    <dgm:cxn modelId="{79A11D6D-786E-48A4-BA26-8F4F7EB416FE}" type="presParOf" srcId="{FD0FBCD0-7D6B-47A9-9DEA-B60FA23EE738}" destId="{825B93D2-89DA-4AEE-9A09-CF73EF49897D}" srcOrd="3" destOrd="0" presId="urn:microsoft.com/office/officeart/2018/2/layout/IconVerticalSolidList"/>
    <dgm:cxn modelId="{CA4740F9-3266-4D48-85C7-E2AD10240E07}" type="presParOf" srcId="{FD0FBCD0-7D6B-47A9-9DEA-B60FA23EE738}" destId="{8D586A0A-E495-4252-B1CE-E78048450BC4}" srcOrd="4" destOrd="0" presId="urn:microsoft.com/office/officeart/2018/2/layout/IconVerticalSolidList"/>
    <dgm:cxn modelId="{4FE2EC51-25DE-400C-9B16-685B0C7DA930}" type="presParOf" srcId="{8D586A0A-E495-4252-B1CE-E78048450BC4}" destId="{7729917E-026A-48E6-9172-1B17C9DD50D1}" srcOrd="0" destOrd="0" presId="urn:microsoft.com/office/officeart/2018/2/layout/IconVerticalSolidList"/>
    <dgm:cxn modelId="{E6EBB93C-CF3D-4A80-ACFB-C932423CBDB4}" type="presParOf" srcId="{8D586A0A-E495-4252-B1CE-E78048450BC4}" destId="{776486BE-C8B5-4399-A4BE-FC077D462B30}" srcOrd="1" destOrd="0" presId="urn:microsoft.com/office/officeart/2018/2/layout/IconVerticalSolidList"/>
    <dgm:cxn modelId="{05BCCFBD-5896-4DE8-BF0A-50C68CEFC993}" type="presParOf" srcId="{8D586A0A-E495-4252-B1CE-E78048450BC4}" destId="{771A7757-3B2E-4719-BA86-5426D258B14E}" srcOrd="2" destOrd="0" presId="urn:microsoft.com/office/officeart/2018/2/layout/IconVerticalSolidList"/>
    <dgm:cxn modelId="{2B3FD6EB-79EB-4B95-B172-DDB986F2FA20}" type="presParOf" srcId="{8D586A0A-E495-4252-B1CE-E78048450BC4}" destId="{20138C27-3E56-4044-A377-04564E72B7FD}" srcOrd="3" destOrd="0" presId="urn:microsoft.com/office/officeart/2018/2/layout/IconVerticalSolidList"/>
    <dgm:cxn modelId="{107DA90E-33F6-43D8-8D22-95B5197ECC2C}" type="presParOf" srcId="{FD0FBCD0-7D6B-47A9-9DEA-B60FA23EE738}" destId="{2EED5732-482D-4A6A-B82B-99FA50820E9C}" srcOrd="5" destOrd="0" presId="urn:microsoft.com/office/officeart/2018/2/layout/IconVerticalSolidList"/>
    <dgm:cxn modelId="{69428221-1FC3-4860-B13E-63319472A5CA}" type="presParOf" srcId="{FD0FBCD0-7D6B-47A9-9DEA-B60FA23EE738}" destId="{9EB6A90E-8DAD-43DF-A79D-3B092CDA26FD}" srcOrd="6" destOrd="0" presId="urn:microsoft.com/office/officeart/2018/2/layout/IconVerticalSolidList"/>
    <dgm:cxn modelId="{22AF2AB3-C7E4-424C-B5B4-6C334F2761B8}" type="presParOf" srcId="{9EB6A90E-8DAD-43DF-A79D-3B092CDA26FD}" destId="{EB9C028B-B97F-489E-BD47-8B2EC5153C14}" srcOrd="0" destOrd="0" presId="urn:microsoft.com/office/officeart/2018/2/layout/IconVerticalSolidList"/>
    <dgm:cxn modelId="{D62F27E2-38F7-4D5B-AE23-53111E949B32}" type="presParOf" srcId="{9EB6A90E-8DAD-43DF-A79D-3B092CDA26FD}" destId="{BE8CC9C9-3CD5-46B8-82A6-68FF206F4CB0}" srcOrd="1" destOrd="0" presId="urn:microsoft.com/office/officeart/2018/2/layout/IconVerticalSolidList"/>
    <dgm:cxn modelId="{44ECFF15-A7D3-4B70-8890-A60CEB56F63C}" type="presParOf" srcId="{9EB6A90E-8DAD-43DF-A79D-3B092CDA26FD}" destId="{C47C7A8F-30A4-4846-BD38-5BE2C630AAD2}" srcOrd="2" destOrd="0" presId="urn:microsoft.com/office/officeart/2018/2/layout/IconVerticalSolidList"/>
    <dgm:cxn modelId="{5F8B2350-AEE3-4455-A5CC-62DB8F3F86A6}" type="presParOf" srcId="{9EB6A90E-8DAD-43DF-A79D-3B092CDA26FD}" destId="{2B35D52E-8036-4F8E-B6FE-7DD34E90E4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0B9D9-F43F-4215-99FA-D1474B87D261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9BA99-747B-4A10-93F8-0ADAE2288F23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83A8E-0A11-44AD-BF15-0D7C3EC6686D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Interactive visual display of data</a:t>
          </a:r>
          <a:endParaRPr lang="en-US" sz="2400" kern="1200" dirty="0"/>
        </a:p>
      </dsp:txBody>
      <dsp:txXfrm>
        <a:off x="1834517" y="469890"/>
        <a:ext cx="3148942" cy="1335915"/>
      </dsp:txXfrm>
    </dsp:sp>
    <dsp:sp modelId="{5E1E2558-0CA0-4361-8797-6F4CC09DC7F8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01D6F-18C3-4459-8262-40FFE0058BFB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4D2D4-17DE-4724-A650-951C182721B1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Measure of success</a:t>
          </a:r>
        </a:p>
      </dsp:txBody>
      <dsp:txXfrm>
        <a:off x="7154322" y="469890"/>
        <a:ext cx="3148942" cy="1335915"/>
      </dsp:txXfrm>
    </dsp:sp>
    <dsp:sp modelId="{E6D7ECCC-CD91-4E20-965B-7F3932BCFD72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227F1-32D7-4953-A623-BED1C69CBE84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B9264-B4F6-4942-9C6C-2ACB97553720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 gaps</a:t>
          </a:r>
        </a:p>
      </dsp:txBody>
      <dsp:txXfrm>
        <a:off x="1834517" y="2545532"/>
        <a:ext cx="3148942" cy="1335915"/>
      </dsp:txXfrm>
    </dsp:sp>
    <dsp:sp modelId="{C7F3FE14-5FB5-46F1-B17C-01105849B5A3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CDB6D-3056-42D1-B57B-16468156F226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25885-1280-4365-87D0-4D88C166DDB7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Tool for users</a:t>
          </a:r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85F48-7867-4B57-9A1D-8849C3E3FC40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36A9B-CA92-4E8F-B670-6F7EA804F529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B38E1-21AF-4008-9BDB-1B817C052875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Incorporate partner data</a:t>
          </a:r>
        </a:p>
      </dsp:txBody>
      <dsp:txXfrm>
        <a:off x="1357965" y="2319"/>
        <a:ext cx="4887299" cy="1175727"/>
      </dsp:txXfrm>
    </dsp:sp>
    <dsp:sp modelId="{F5C29C1A-20AF-4639-8B40-FA86335717B5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91B82-8BCF-4BE2-9A21-52FC39195C99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84ACE-F5D9-46A0-BEF2-4949237917B8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Promote to further encourage data driven decision making</a:t>
          </a:r>
        </a:p>
      </dsp:txBody>
      <dsp:txXfrm>
        <a:off x="1357965" y="1471979"/>
        <a:ext cx="4887299" cy="1175727"/>
      </dsp:txXfrm>
    </dsp:sp>
    <dsp:sp modelId="{7729917E-026A-48E6-9172-1B17C9DD50D1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486BE-C8B5-4399-A4BE-FC077D462B30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38C27-3E56-4044-A377-04564E72B7FD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 additional programmatic data</a:t>
          </a:r>
        </a:p>
      </dsp:txBody>
      <dsp:txXfrm>
        <a:off x="1357965" y="2941639"/>
        <a:ext cx="4887299" cy="1175727"/>
      </dsp:txXfrm>
    </dsp:sp>
    <dsp:sp modelId="{EB9C028B-B97F-489E-BD47-8B2EC5153C14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CC9C9-3CD5-46B8-82A6-68FF206F4CB0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5D52E-8036-4F8E-B6FE-7DD34E90E418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Training for programs and funding opportunities</a:t>
          </a:r>
        </a:p>
      </dsp:txBody>
      <dsp:txXfrm>
        <a:off x="1357965" y="4411299"/>
        <a:ext cx="4887299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7473-72A5-6E3C-9ECF-5585B1B90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079BE-7F6D-A3E1-C08D-13580B3D0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BA7C-EF8F-4DED-09A2-BD09262E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AD8FE-A1EE-DF53-0852-4D8E7374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9091C-6816-A82E-EBB2-E5D945A8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37A8-0288-9EA4-27F6-A6708D70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2FD84-B209-B9E9-8E7F-5D6F1185D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83A9-3536-5D2B-0EE1-0DEB218C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37374-021C-44AA-21C5-F34F2BEC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9F5A-7ED8-D33F-A83F-06E224A6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D2BD0-0AD3-24AF-AA1B-2A333C363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C9DB-BD4D-BF23-2B10-01B34A6D4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B0CB-6797-155C-D882-938CFD63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134D1-FEC6-3EBF-3608-1852FCF8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5D5A4-34B2-EE0A-881E-1C785037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716B-13CB-3F07-4216-8C33D3F8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E99A3-D42F-BB97-19BF-2D33D1FF3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85A1E-3C5D-7399-C5CB-EAB63042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AD09D-C338-F524-FE5C-061E5AD7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CF97-8A8E-F22F-7FFF-B9320970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61AC-BF88-BBA6-2B10-FC5897CA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890AC-D1AE-076A-98EF-69CC394E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60864-ED70-0A5F-570F-096B5FEE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81CE9-6759-10E9-BAA5-285D3BD9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B243-883A-B067-0922-6AE89C70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20F3-BC78-FBB0-3324-02C65A6E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63637-F658-36E8-8DDF-8815236FB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656BB-CA93-7351-3369-5AEE2258E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8FDD6-6C64-B087-5E39-8250F8D5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6A970-DD2B-512A-A21B-85A5EDB2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E4566-8BD0-C977-8FE6-0138EF1B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1B61-EAD2-FC7F-04ED-7F9B1D90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D8D7A-7913-5317-F691-C0870A668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D2B53-A07E-F54A-CCB3-40500EE48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F9B12-C399-2DA3-AE10-A08BA0348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B53E4-447F-9AFE-EB9D-1A63CAC59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ADBF4-E763-24E9-7413-BF20BBA6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71E22-26E9-C989-D394-F75466F0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37233C-B1F3-A438-73B4-33C65DCF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A16C-4585-5BB1-4206-0F7B3867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CCDE9-3520-A558-4D54-11DB5F5B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76178-1986-9F1A-1436-33DFC947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6454A-8C0C-915A-E6D0-B31B3AE6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4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552B9-6B59-1498-5BF4-33B9FD75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28AAB-CE9C-9307-1C52-E6B9D495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57647-9F6C-B6C5-760D-2F67D5C3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FBFC-113B-9120-F207-3D5794DF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6544-C562-B6EB-4010-0D050536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4AACA-963A-3A4B-3477-587751B1A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16068-ED6A-A975-01A6-46DAF930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8057A-1F6F-21E5-2507-04936BC3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70E6F-FB53-8139-86EC-E27E61CA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0584-930A-5292-FCC9-82E02D11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4042C-E627-0A62-8EB9-FAFF7597A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22701-CB7C-CCE2-AC84-CA77CFC65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58905-A664-A0E6-C1D4-2E94DAF1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36883-1921-5C70-305E-522FDFB5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17ED2-7FFC-204F-C2ED-8DDC7F5A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006FB-51E8-87E3-418D-13A03F02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1F618-A65F-BADE-E8A8-63B5BA4ED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34402-ED6E-0BB5-B1B4-7CBF0B9B4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A4B0E9-7A11-4395-907A-00709FC3D67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7F562-C4A2-87D2-E294-59BDABB42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C9A7A-7715-15F5-6BA6-8D739722F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5D563D-C7F0-49D0-8605-383EB6DD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daesri.aad.arkansas.gov/portal/home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aesri.aad.arkansas.gov/portal/apps/dashboards/749a886d447f46279cc774cf215554d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megan.m.perkins@agriculture.Arkansa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tage compass">
            <a:extLst>
              <a:ext uri="{FF2B5EF4-FFF2-40B4-BE49-F238E27FC236}">
                <a16:creationId xmlns:a16="http://schemas.microsoft.com/office/drawing/2014/main" id="{042F7E37-48A6-F0FD-A1CC-4CFBEE0F47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F26E7-E0E9-E69C-12D8-9EAF94296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Arkansas Dashboard Compass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BFE28-1051-7033-7132-0A3778AA7A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100" dirty="0"/>
              <a:t>Navigating with Data</a:t>
            </a:r>
          </a:p>
          <a:p>
            <a:endParaRPr lang="en-US" dirty="0"/>
          </a:p>
          <a:p>
            <a:r>
              <a:rPr lang="en-US" sz="1900" dirty="0"/>
              <a:t>Megan Perkins</a:t>
            </a:r>
          </a:p>
          <a:p>
            <a:r>
              <a:rPr lang="en-US" sz="1900" dirty="0"/>
              <a:t>Agriculture Program Manager</a:t>
            </a:r>
          </a:p>
          <a:p>
            <a:r>
              <a:rPr lang="en-US" sz="1900" dirty="0"/>
              <a:t>Arkansas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172375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7" name="Rectangle 107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3EC6B-BEED-F3FE-6CE6-BD1D2BC4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Information Overload</a:t>
            </a:r>
          </a:p>
        </p:txBody>
      </p:sp>
      <p:pic>
        <p:nvPicPr>
          <p:cNvPr id="1028" name="Picture 4" descr="780+ Information Overload Stock Illustrations, Royalty-Free ...">
            <a:extLst>
              <a:ext uri="{FF2B5EF4-FFF2-40B4-BE49-F238E27FC236}">
                <a16:creationId xmlns:a16="http://schemas.microsoft.com/office/drawing/2014/main" id="{599509BA-7EE2-77F6-442C-BC59EF9E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r="16313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Content Placeholder 1066">
            <a:extLst>
              <a:ext uri="{FF2B5EF4-FFF2-40B4-BE49-F238E27FC236}">
                <a16:creationId xmlns:a16="http://schemas.microsoft.com/office/drawing/2014/main" id="{1B422BB8-A476-25DE-C5E1-FA0B1AFE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en-US" sz="2200"/>
          </a:p>
          <a:p>
            <a:r>
              <a:rPr lang="en-US" sz="2200"/>
              <a:t>Programmatic data</a:t>
            </a:r>
          </a:p>
          <a:p>
            <a:r>
              <a:rPr lang="en-US" sz="2200"/>
              <a:t>Funding resources</a:t>
            </a:r>
          </a:p>
          <a:p>
            <a:r>
              <a:rPr lang="en-US" sz="220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69816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6A2BF-5180-EC21-CC70-E8837165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MAPS AND APPS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682DDA-224C-417E-2E07-76ED232B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400" dirty="0">
                <a:hlinkClick r:id="rId2"/>
              </a:rPr>
              <a:t>Arkansas Department of Agriculture</a:t>
            </a:r>
            <a:endParaRPr lang="en-US" sz="2400" dirty="0"/>
          </a:p>
          <a:p>
            <a:r>
              <a:rPr lang="en-US" sz="2400" dirty="0"/>
              <a:t>15 map/apps</a:t>
            </a:r>
          </a:p>
          <a:p>
            <a:pPr lvl="1"/>
            <a:r>
              <a:rPr lang="en-US" sz="1800" dirty="0"/>
              <a:t>8 dashboards</a:t>
            </a:r>
          </a:p>
          <a:p>
            <a:pPr lvl="1"/>
            <a:r>
              <a:rPr lang="en-US" sz="1800" dirty="0"/>
              <a:t>4 story maps</a:t>
            </a:r>
          </a:p>
          <a:p>
            <a:pPr lvl="1"/>
            <a:r>
              <a:rPr lang="en-US" sz="1800" dirty="0"/>
              <a:t>3 web experience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84C47-80E6-C0BA-C834-54E1E8E82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70" y="389763"/>
            <a:ext cx="5486588" cy="60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2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B11D-9E2B-A407-1E12-91583630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Bringing Data to Life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0B177E-4515-4823-688A-95D303A57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7260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98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83BE3-3F10-28D2-7714-36109378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30" y="640823"/>
            <a:ext cx="3683662" cy="5583148"/>
          </a:xfrm>
        </p:spPr>
        <p:txBody>
          <a:bodyPr anchor="ctr">
            <a:normAutofit/>
          </a:bodyPr>
          <a:lstStyle/>
          <a:p>
            <a:r>
              <a:rPr lang="en-US" sz="4600" dirty="0"/>
              <a:t>Dashboards &amp; Conservation Districts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1053F3-6DEF-F261-9E22-89705B90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36" y="640823"/>
            <a:ext cx="6163056" cy="27769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B6A2EC-361C-438E-C6CB-B9AEBDEF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3703321"/>
            <a:ext cx="6894576" cy="2523744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>
                <a:hlinkClick r:id="rId3"/>
              </a:rPr>
              <a:t>Arkansas Conservation Programs</a:t>
            </a:r>
            <a:endParaRPr lang="en-US" sz="2400" dirty="0"/>
          </a:p>
          <a:p>
            <a:r>
              <a:rPr lang="en-US" sz="2400" dirty="0"/>
              <a:t>Provides information on programs in one place</a:t>
            </a:r>
          </a:p>
          <a:p>
            <a:r>
              <a:rPr lang="en-US" sz="2400" dirty="0"/>
              <a:t>Access to data and information</a:t>
            </a:r>
            <a:endParaRPr lang="en-US" sz="2200" dirty="0"/>
          </a:p>
          <a:p>
            <a:r>
              <a:rPr lang="en-US" sz="2200" dirty="0"/>
              <a:t>Tool for decision making</a:t>
            </a:r>
          </a:p>
          <a:p>
            <a:pPr lvl="1"/>
            <a:r>
              <a:rPr lang="en-US" sz="1800" dirty="0"/>
              <a:t>Locally Led</a:t>
            </a:r>
          </a:p>
          <a:p>
            <a:pPr lvl="1"/>
            <a:r>
              <a:rPr lang="en-US" sz="1800" dirty="0"/>
              <a:t>Funding opportunities</a:t>
            </a:r>
          </a:p>
          <a:p>
            <a:r>
              <a:rPr lang="en-US" sz="2200" dirty="0"/>
              <a:t>Communicating impacts</a:t>
            </a:r>
          </a:p>
        </p:txBody>
      </p:sp>
    </p:spTree>
    <p:extLst>
      <p:ext uri="{BB962C8B-B14F-4D97-AF65-F5344CB8AC3E}">
        <p14:creationId xmlns:p14="http://schemas.microsoft.com/office/powerpoint/2010/main" val="329937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7468CE-3F8C-437F-1062-D485BBC62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597" y="390534"/>
            <a:ext cx="5391867" cy="26055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FBAA5-45B3-B94C-E438-ED6C7549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435133"/>
            <a:ext cx="5331034" cy="2560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AAF0E-25F1-59B5-3219-0630653F6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" y="3557016"/>
            <a:ext cx="5331034" cy="25761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94C774-DDFF-5A77-CAD6-6886A0BF3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598" y="3557016"/>
            <a:ext cx="5391866" cy="2599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107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895D0-7FA2-A0E0-B112-FEF3587E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What’s Next	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8A8A5053-6224-A5B4-EC64-83E09949E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43958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56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3E33F-6197-57B5-B19A-8A2A9C15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Megan Perkins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Agriculture Program Manager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Arkansas Department of Agriculture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megan.m.perkins@agriculture.Arkansas.gov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5F215C91-ACF9-A213-0E7D-36787469F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6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fd5f9-e40b-440e-8875-b6d08a773adb" xsi:nil="true"/>
    <lcf76f155ced4ddcb4097134ff3c332f xmlns="6892cdcb-a7c4-438b-b507-6687f024b28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FA28C6EA1BB4EAE43536B753C69BD" ma:contentTypeVersion="16" ma:contentTypeDescription="Create a new document." ma:contentTypeScope="" ma:versionID="517e19156805341676c46c929efb1d8e">
  <xsd:schema xmlns:xsd="http://www.w3.org/2001/XMLSchema" xmlns:xs="http://www.w3.org/2001/XMLSchema" xmlns:p="http://schemas.microsoft.com/office/2006/metadata/properties" xmlns:ns2="6892cdcb-a7c4-438b-b507-6687f024b283" xmlns:ns3="101fd5f9-e40b-440e-8875-b6d08a773adb" targetNamespace="http://schemas.microsoft.com/office/2006/metadata/properties" ma:root="true" ma:fieldsID="5e0a0e4cb57fd943907366c0925dca04" ns2:_="" ns3:_="">
    <xsd:import namespace="6892cdcb-a7c4-438b-b507-6687f024b283"/>
    <xsd:import namespace="101fd5f9-e40b-440e-8875-b6d08a773a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2cdcb-a7c4-438b-b507-6687f024b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3358760-6bd2-4d07-a004-50af683bcf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fd5f9-e40b-440e-8875-b6d08a773a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dfc79db-8b9d-43b4-8663-09d124002145}" ma:internalName="TaxCatchAll" ma:showField="CatchAllData" ma:web="101fd5f9-e40b-440e-8875-b6d08a773a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674948-BA2A-473C-B1C2-2439A24C23E4}">
  <ds:schemaRefs>
    <ds:schemaRef ds:uri="http://purl.org/dc/terms/"/>
    <ds:schemaRef ds:uri="http://schemas.microsoft.com/office/2006/metadata/properties"/>
    <ds:schemaRef ds:uri="6892cdcb-a7c4-438b-b507-6687f024b28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101fd5f9-e40b-440e-8875-b6d08a773ad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63F277-3F9F-4951-9DCD-D395DD48C6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92cdcb-a7c4-438b-b507-6687f024b283"/>
    <ds:schemaRef ds:uri="101fd5f9-e40b-440e-8875-b6d08a773a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38D56A-4138-44B5-8DC1-C6F6D0F17D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134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Arkansas Dashboard Compass</vt:lpstr>
      <vt:lpstr>Information Overload</vt:lpstr>
      <vt:lpstr>MAPS AND APPS</vt:lpstr>
      <vt:lpstr>Bringing Data to Life</vt:lpstr>
      <vt:lpstr>Dashboards &amp; Conservation Districts</vt:lpstr>
      <vt:lpstr>PowerPoint Presentation</vt:lpstr>
      <vt:lpstr>What’s Next </vt:lpstr>
      <vt:lpstr>Megan Perkins Agriculture Program Manager Arkansas Department of Agriculture megan.m.perkins@agriculture.Arkansas.gov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Perkins (ADNR)</dc:creator>
  <cp:lastModifiedBy>Ray Ledgerwood</cp:lastModifiedBy>
  <cp:revision>2</cp:revision>
  <dcterms:created xsi:type="dcterms:W3CDTF">2025-10-15T16:58:07Z</dcterms:created>
  <dcterms:modified xsi:type="dcterms:W3CDTF">2025-10-20T22:09:49Z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0x0101001EAFA28C6EA1BB4EAE43536B753C69BD</vt:lpwstr>
  </property>
  <property fmtid="{D5CDD505-2E9C-101B-9397-08002B2CF9AE}" pid="3" name="MediaServiceImageTags">
    <vt:lpwstr/>
  </property>
</Properties>
</file>