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4"/>
  </p:sldMasterIdLst>
  <p:notesMasterIdLst>
    <p:notesMasterId r:id="rId34"/>
  </p:notesMasterIdLst>
  <p:handoutMasterIdLst>
    <p:handoutMasterId r:id="rId35"/>
  </p:handoutMasterIdLst>
  <p:sldIdLst>
    <p:sldId id="264" r:id="rId5"/>
    <p:sldId id="1558" r:id="rId6"/>
    <p:sldId id="889" r:id="rId7"/>
    <p:sldId id="447" r:id="rId8"/>
    <p:sldId id="336" r:id="rId9"/>
    <p:sldId id="296" r:id="rId10"/>
    <p:sldId id="451" r:id="rId11"/>
    <p:sldId id="530" r:id="rId12"/>
    <p:sldId id="1554" r:id="rId13"/>
    <p:sldId id="1559" r:id="rId14"/>
    <p:sldId id="1560" r:id="rId15"/>
    <p:sldId id="861" r:id="rId16"/>
    <p:sldId id="542" r:id="rId17"/>
    <p:sldId id="543" r:id="rId18"/>
    <p:sldId id="468" r:id="rId19"/>
    <p:sldId id="378" r:id="rId20"/>
    <p:sldId id="290" r:id="rId21"/>
    <p:sldId id="261" r:id="rId22"/>
    <p:sldId id="260" r:id="rId23"/>
    <p:sldId id="271" r:id="rId24"/>
    <p:sldId id="278" r:id="rId25"/>
    <p:sldId id="272" r:id="rId26"/>
    <p:sldId id="274" r:id="rId27"/>
    <p:sldId id="275" r:id="rId28"/>
    <p:sldId id="298" r:id="rId29"/>
    <p:sldId id="1548" r:id="rId30"/>
    <p:sldId id="1561" r:id="rId31"/>
    <p:sldId id="268" r:id="rId32"/>
    <p:sldId id="887" r:id="rId33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FF6600"/>
    <a:srgbClr val="003865"/>
    <a:srgbClr val="000000"/>
    <a:srgbClr val="78BE21"/>
    <a:srgbClr val="0D0D0D"/>
    <a:srgbClr val="E8E8E8"/>
    <a:srgbClr val="B20738"/>
    <a:srgbClr val="00A3E2"/>
    <a:srgbClr val="2C2C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BA5391-F5B6-4DB4-AC14-A3068AA62DB0}" v="3" dt="2023-09-25T13:12:13.7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50" autoAdjust="0"/>
    <p:restoredTop sz="89889" autoAdjust="0"/>
  </p:normalViewPr>
  <p:slideViewPr>
    <p:cSldViewPr snapToGrid="0">
      <p:cViewPr varScale="1">
        <p:scale>
          <a:sx n="40" d="100"/>
          <a:sy n="40" d="100"/>
        </p:scale>
        <p:origin x="339" y="45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0" d="100"/>
          <a:sy n="90" d="100"/>
        </p:scale>
        <p:origin x="260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7"/>
          </a:xfrm>
          <a:prstGeom prst="rect">
            <a:avLst/>
          </a:prstGeom>
        </p:spPr>
        <p:txBody>
          <a:bodyPr vert="horz" lIns="92487" tIns="46244" rIns="92487" bIns="46244" rtlCol="0"/>
          <a:lstStyle>
            <a:lvl1pPr algn="l">
              <a:defRPr sz="1200"/>
            </a:lvl1pPr>
          </a:lstStyle>
          <a:p>
            <a:endParaRPr lang="en-US" dirty="0">
              <a:latin typeface="NeueHaasGroteskText Std" panose="020B05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7"/>
          </a:xfrm>
          <a:prstGeom prst="rect">
            <a:avLst/>
          </a:prstGeom>
        </p:spPr>
        <p:txBody>
          <a:bodyPr vert="horz" lIns="92487" tIns="46244" rIns="92487" bIns="46244" rtlCol="0"/>
          <a:lstStyle>
            <a:lvl1pPr algn="r">
              <a:defRPr sz="1200"/>
            </a:lvl1pPr>
          </a:lstStyle>
          <a:p>
            <a:fld id="{F2A04DE5-F1A9-4D45-BF54-BEFDBA739CA2}" type="datetimeFigureOut">
              <a:rPr lang="en-US" smtClean="0">
                <a:latin typeface="NeueHaasGroteskText Std" panose="020B0504020202020204" pitchFamily="34" charset="0"/>
              </a:rPr>
              <a:t>9/25/2023</a:t>
            </a:fld>
            <a:endParaRPr lang="en-US" dirty="0">
              <a:latin typeface="NeueHaasGroteskText Std" panose="020B05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6"/>
          </a:xfrm>
          <a:prstGeom prst="rect">
            <a:avLst/>
          </a:prstGeom>
        </p:spPr>
        <p:txBody>
          <a:bodyPr vert="horz" lIns="92487" tIns="46244" rIns="92487" bIns="46244" rtlCol="0" anchor="b"/>
          <a:lstStyle>
            <a:lvl1pPr algn="l">
              <a:defRPr sz="1200"/>
            </a:lvl1pPr>
          </a:lstStyle>
          <a:p>
            <a:endParaRPr lang="en-US" dirty="0">
              <a:latin typeface="NeueHaasGroteskText Std" panose="020B05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6"/>
          </a:xfrm>
          <a:prstGeom prst="rect">
            <a:avLst/>
          </a:prstGeom>
        </p:spPr>
        <p:txBody>
          <a:bodyPr vert="horz" lIns="92487" tIns="46244" rIns="92487" bIns="46244" rtlCol="0" anchor="b"/>
          <a:lstStyle>
            <a:lvl1pPr algn="r">
              <a:defRPr sz="1200"/>
            </a:lvl1pPr>
          </a:lstStyle>
          <a:p>
            <a:fld id="{F3886E1E-70B3-41D2-AD41-BEE4979EC759}" type="slidenum">
              <a:rPr lang="en-US" smtClean="0">
                <a:latin typeface="NeueHaasGroteskText Std" panose="020B0504020202020204" pitchFamily="34" charset="0"/>
              </a:rPr>
              <a:t>‹#›</a:t>
            </a:fld>
            <a:endParaRPr lang="en-US" dirty="0">
              <a:latin typeface="NeueHaasGroteskText Std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61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7"/>
          </a:xfrm>
          <a:prstGeom prst="rect">
            <a:avLst/>
          </a:prstGeom>
        </p:spPr>
        <p:txBody>
          <a:bodyPr vert="horz" lIns="92487" tIns="46244" rIns="92487" bIns="46244" rtlCol="0"/>
          <a:lstStyle>
            <a:lvl1pPr algn="l">
              <a:defRPr sz="1200">
                <a:latin typeface="NeueHaasGroteskText Std" panose="020B05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7"/>
          </a:xfrm>
          <a:prstGeom prst="rect">
            <a:avLst/>
          </a:prstGeom>
        </p:spPr>
        <p:txBody>
          <a:bodyPr vert="horz" lIns="92487" tIns="46244" rIns="92487" bIns="46244" rtlCol="0"/>
          <a:lstStyle>
            <a:lvl1pPr algn="r">
              <a:defRPr sz="1200">
                <a:latin typeface="NeueHaasGroteskText Std" panose="020B0504020202020204" pitchFamily="34" charset="0"/>
              </a:defRPr>
            </a:lvl1pPr>
          </a:lstStyle>
          <a:p>
            <a:fld id="{A50CD39D-89B0-4C68-805A-35C75A7C20C8}" type="datetimeFigureOut">
              <a:rPr lang="en-US" smtClean="0"/>
              <a:pPr/>
              <a:t>9/25/2023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6438" y="1154113"/>
            <a:ext cx="5537200" cy="31162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87" tIns="46244" rIns="92487" bIns="4624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87" tIns="46244" rIns="92487" bIns="46244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6"/>
          </a:xfrm>
          <a:prstGeom prst="rect">
            <a:avLst/>
          </a:prstGeom>
        </p:spPr>
        <p:txBody>
          <a:bodyPr vert="horz" lIns="92487" tIns="46244" rIns="92487" bIns="46244" rtlCol="0" anchor="b"/>
          <a:lstStyle>
            <a:lvl1pPr algn="l">
              <a:defRPr sz="1200">
                <a:latin typeface="NeueHaasGroteskText Std" panose="020B05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6"/>
          </a:xfrm>
          <a:prstGeom prst="rect">
            <a:avLst/>
          </a:prstGeom>
        </p:spPr>
        <p:txBody>
          <a:bodyPr vert="horz" lIns="92487" tIns="46244" rIns="92487" bIns="46244" rtlCol="0" anchor="b"/>
          <a:lstStyle>
            <a:lvl1pPr algn="r">
              <a:defRPr sz="1200">
                <a:latin typeface="NeueHaasGroteskText Std" panose="020B0504020202020204" pitchFamily="34" charset="0"/>
              </a:defRPr>
            </a:lvl1pPr>
          </a:lstStyle>
          <a:p>
            <a:fld id="{F9F08466-AEA7-4FC0-9459-6A32F61DA2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786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NeueHaasGroteskText Std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NeueHaasGroteskText Std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NeueHaasGroteskText Std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NeueHaasGroteskText Std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NeueHaasGroteskText Std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6438" y="1154113"/>
            <a:ext cx="5537200" cy="3116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7633">
              <a:defRPr/>
            </a:pPr>
            <a:r>
              <a:rPr lang="en-US" dirty="0"/>
              <a:t>Thank you for the opportunity to present background information on hydrologic conditions in the Red River Basin.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08466-AEA7-4FC0-9459-6A32F61DA29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831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6438" y="1154113"/>
            <a:ext cx="5537200" cy="3116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08466-AEA7-4FC0-9459-6A32F61DA29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032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6438" y="1154113"/>
            <a:ext cx="5537200" cy="3116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slide presents</a:t>
            </a:r>
            <a:r>
              <a:rPr lang="en-US" baseline="0" dirty="0"/>
              <a:t> a historic overview of 7 different hydrology metrics related to annual flow, peaks flows, and low flows.  You will notice that there has been a change in all of these metrics since the early 1990s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08466-AEA7-4FC0-9459-6A32F61DA29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641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Y axis is discharge, like in CFS.  So that flow rate, </a:t>
            </a:r>
            <a:r>
              <a:rPr lang="en-US" dirty="0"/>
              <a:t>lasting </a:t>
            </a:r>
            <a:r>
              <a:rPr lang="en-US"/>
              <a:t>so many seconds results in a volume of water </a:t>
            </a:r>
            <a:r>
              <a:rPr lang="en-US" dirty="0"/>
              <a:t>(=</a:t>
            </a:r>
            <a:r>
              <a:rPr lang="en-US"/>
              <a:t>the area under the curve).</a:t>
            </a:r>
          </a:p>
          <a:p>
            <a:r>
              <a:rPr lang="en-US"/>
              <a:t>On the right, it’s demonstrating that you can lower the peak flow rate, but not reduce the overall volume of water.  The timing of the flow rates has changed.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F08466-AEA7-4FC0-9459-6A32F61DA29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265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6438" y="1154113"/>
            <a:ext cx="5537200" cy="3116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08466-AEA7-4FC0-9459-6A32F61DA297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692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Logo Only)"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auto">
          <a:xfrm>
            <a:off x="0" y="4188566"/>
            <a:ext cx="12192000" cy="1199223"/>
          </a:xfrm>
          <a:solidFill>
            <a:schemeClr val="accent2"/>
          </a:solidFill>
        </p:spPr>
        <p:txBody>
          <a:bodyPr wrap="square" lIns="182880" tIns="91440" rIns="182880" bIns="91440" spcCol="0" anchor="ctr">
            <a:normAutofit/>
          </a:bodyPr>
          <a:lstStyle>
            <a:lvl1pPr algn="ctr">
              <a:lnSpc>
                <a:spcPct val="90000"/>
              </a:lnSpc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enter the slideshow title</a:t>
            </a: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5387788"/>
            <a:ext cx="12192000" cy="14702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n>
                <a:noFill/>
              </a:ln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 hasCustomPrompt="1"/>
          </p:nvPr>
        </p:nvSpPr>
        <p:spPr bwMode="black">
          <a:xfrm>
            <a:off x="2802468" y="5644884"/>
            <a:ext cx="6587067" cy="90306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1000"/>
              </a:spcAft>
              <a:buNone/>
              <a:defRPr sz="1800" baseline="0"/>
            </a:lvl1pPr>
          </a:lstStyle>
          <a:p>
            <a:r>
              <a:rPr lang="en-US" sz="1800" dirty="0" err="1"/>
              <a:t>Firstname</a:t>
            </a:r>
            <a:r>
              <a:rPr lang="en-US" sz="1800" dirty="0"/>
              <a:t> </a:t>
            </a:r>
            <a:r>
              <a:rPr lang="en-US" sz="1800" dirty="0" err="1"/>
              <a:t>Lastname</a:t>
            </a:r>
            <a:r>
              <a:rPr lang="en-US" sz="1800" dirty="0"/>
              <a:t> | Job Title</a:t>
            </a:r>
          </a:p>
          <a:p>
            <a:r>
              <a:rPr lang="en-US" sz="1800" dirty="0"/>
              <a:t>Date</a:t>
            </a:r>
            <a:endParaRPr lang="en-US" dirty="0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5"/>
          </p:nvPr>
        </p:nvSpPr>
        <p:spPr bwMode="black"/>
        <p:txBody>
          <a:bodyPr/>
          <a:lstStyle/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 bwMode="black"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389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Overlay, Gra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0" y="0"/>
            <a:ext cx="12192000" cy="1219198"/>
          </a:xfrm>
          <a:solidFill>
            <a:schemeClr val="accent1"/>
          </a:solidFill>
        </p:spPr>
        <p:txBody>
          <a:bodyPr lIns="822960" rIns="82296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1219198"/>
            <a:ext cx="12192000" cy="5638802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0" y="2609242"/>
            <a:ext cx="5683624" cy="2858714"/>
          </a:xfrm>
          <a:solidFill>
            <a:schemeClr val="tx1">
              <a:alpha val="88000"/>
            </a:schemeClr>
          </a:solidFill>
        </p:spPr>
        <p:txBody>
          <a:bodyPr rIns="274320" anchor="ctr"/>
          <a:lstStyle>
            <a:lvl1pPr marL="685800" indent="-2286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defRPr sz="2500">
                <a:solidFill>
                  <a:schemeClr val="bg1"/>
                </a:solidFill>
              </a:defRPr>
            </a:lvl1pPr>
            <a:lvl2pPr marL="1143000" indent="-228600">
              <a:lnSpc>
                <a:spcPct val="100000"/>
              </a:lnSpc>
              <a:buClr>
                <a:schemeClr val="accent2"/>
              </a:buClr>
              <a:defRPr sz="2100">
                <a:solidFill>
                  <a:schemeClr val="bg1"/>
                </a:solidFill>
              </a:defRPr>
            </a:lvl2pPr>
            <a:lvl3pPr marL="1600200" indent="-228600">
              <a:lnSpc>
                <a:spcPct val="100000"/>
              </a:lnSpc>
              <a:buClr>
                <a:schemeClr val="accent2"/>
              </a:buClr>
              <a:defRPr sz="1700">
                <a:solidFill>
                  <a:schemeClr val="bg1"/>
                </a:solidFill>
              </a:defRPr>
            </a:lvl3pPr>
            <a:lvl4pPr marL="2057400" indent="-228600">
              <a:lnSpc>
                <a:spcPct val="100000"/>
              </a:lnSpc>
              <a:buClr>
                <a:schemeClr val="accent2"/>
              </a:buClr>
              <a:defRPr sz="1700">
                <a:solidFill>
                  <a:schemeClr val="bg1"/>
                </a:solidFill>
              </a:defRPr>
            </a:lvl4pPr>
            <a:lvl5pPr marL="2514600" indent="-228600">
              <a:lnSpc>
                <a:spcPct val="100000"/>
              </a:lnSpc>
              <a:buClr>
                <a:schemeClr val="accent2"/>
              </a:buClr>
              <a:defRPr sz="17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233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Overlay, Whit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838200" y="152400"/>
            <a:ext cx="10515600" cy="91440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1219198"/>
            <a:ext cx="12192000" cy="5638802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>
          <a:xfrm>
            <a:off x="0" y="2609242"/>
            <a:ext cx="5683624" cy="2858714"/>
          </a:xfrm>
          <a:solidFill>
            <a:schemeClr val="tx1">
              <a:alpha val="88000"/>
            </a:schemeClr>
          </a:solidFill>
        </p:spPr>
        <p:txBody>
          <a:bodyPr rIns="274320" anchor="ctr"/>
          <a:lstStyle>
            <a:lvl1pPr marL="685800" indent="-2286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defRPr>
                <a:solidFill>
                  <a:schemeClr val="bg1"/>
                </a:solidFill>
              </a:defRPr>
            </a:lvl1pPr>
            <a:lvl2pPr marL="1143000" indent="-228600">
              <a:lnSpc>
                <a:spcPct val="100000"/>
              </a:lnSpc>
              <a:buClr>
                <a:schemeClr val="accent2"/>
              </a:buClr>
              <a:defRPr>
                <a:solidFill>
                  <a:schemeClr val="bg1"/>
                </a:solidFill>
              </a:defRPr>
            </a:lvl2pPr>
            <a:lvl3pPr marL="1600200" indent="-228600">
              <a:lnSpc>
                <a:spcPct val="100000"/>
              </a:lnSpc>
              <a:buClr>
                <a:schemeClr val="accent2"/>
              </a:buClr>
              <a:defRPr>
                <a:solidFill>
                  <a:schemeClr val="bg1"/>
                </a:solidFill>
              </a:defRPr>
            </a:lvl3pPr>
            <a:lvl4pPr marL="2057400" indent="-228600">
              <a:lnSpc>
                <a:spcPct val="100000"/>
              </a:lnSpc>
              <a:buClr>
                <a:schemeClr val="accent2"/>
              </a:buClr>
              <a:defRPr>
                <a:solidFill>
                  <a:schemeClr val="bg1"/>
                </a:solidFill>
              </a:defRPr>
            </a:lvl4pPr>
            <a:lvl5pPr marL="2514600" indent="-228600">
              <a:lnSpc>
                <a:spcPct val="100000"/>
              </a:lnSpc>
              <a:buClr>
                <a:schemeClr val="accent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4880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Solid White)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838200" y="152400"/>
            <a:ext cx="10515600" cy="91440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 bwMode="black">
          <a:xfrm>
            <a:off x="838200" y="1366346"/>
            <a:ext cx="10515600" cy="478839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1"/>
          </p:nvPr>
        </p:nvSpPr>
        <p:spPr bwMode="black">
          <a:xfrm>
            <a:off x="838201" y="6356352"/>
            <a:ext cx="135859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black">
          <a:xfrm>
            <a:off x="9891133" y="6356352"/>
            <a:ext cx="1462668" cy="365125"/>
          </a:xfr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765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Solid Dark)">
    <p:bg bwMode="black">
      <p:bgPr>
        <a:gradFill>
          <a:gsLst>
            <a:gs pos="100000">
              <a:schemeClr val="tx2">
                <a:lumMod val="95000"/>
                <a:lumOff val="5000"/>
              </a:schemeClr>
            </a:gs>
            <a:gs pos="45000">
              <a:schemeClr val="tx2">
                <a:lumMod val="85000"/>
                <a:lumOff val="15000"/>
              </a:schemeClr>
            </a:gs>
            <a:gs pos="86000">
              <a:schemeClr val="tx2">
                <a:lumMod val="90000"/>
                <a:lumOff val="1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838200" y="152400"/>
            <a:ext cx="10515600" cy="91440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 bwMode="white">
          <a:xfrm>
            <a:off x="838200" y="1366346"/>
            <a:ext cx="10515600" cy="4788393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1"/>
          </p:nvPr>
        </p:nvSpPr>
        <p:spPr bwMode="white">
          <a:xfrm>
            <a:off x="838201" y="6356352"/>
            <a:ext cx="135859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white">
          <a:xfrm>
            <a:off x="9891133" y="6356352"/>
            <a:ext cx="146266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981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(Solid Dark)">
    <p:bg bwMode="black">
      <p:bgPr>
        <a:gradFill>
          <a:gsLst>
            <a:gs pos="100000">
              <a:schemeClr val="tx1">
                <a:lumMod val="80000"/>
              </a:schemeClr>
            </a:gs>
            <a:gs pos="63000">
              <a:schemeClr val="tx1"/>
            </a:gs>
            <a:gs pos="86000">
              <a:schemeClr val="tx1">
                <a:lumMod val="9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838200" y="152400"/>
            <a:ext cx="10515600" cy="91440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 bwMode="white">
          <a:xfrm>
            <a:off x="838200" y="1366346"/>
            <a:ext cx="10515600" cy="4788393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1"/>
          </p:nvPr>
        </p:nvSpPr>
        <p:spPr bwMode="white">
          <a:xfrm>
            <a:off x="838201" y="6356352"/>
            <a:ext cx="135859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white">
          <a:xfrm>
            <a:off x="9891133" y="6356352"/>
            <a:ext cx="146266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257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Solid Lt Gray)">
    <p:bg bwMode="auto">
      <p:bgPr>
        <a:gradFill>
          <a:gsLst>
            <a:gs pos="100000">
              <a:srgbClr val="BFBFBF"/>
            </a:gs>
            <a:gs pos="53000">
              <a:srgbClr val="F5F5F5"/>
            </a:gs>
            <a:gs pos="78000">
              <a:srgbClr val="E8E8E8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838200" y="152400"/>
            <a:ext cx="10515600" cy="91440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 bwMode="black">
          <a:xfrm>
            <a:off x="838200" y="1366346"/>
            <a:ext cx="10515600" cy="478839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 bwMode="black">
          <a:xfrm>
            <a:off x="838201" y="6356352"/>
            <a:ext cx="13585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 bwMode="black">
          <a:xfrm>
            <a:off x="9891133" y="6356352"/>
            <a:ext cx="14626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8708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 (Solid Dark)">
    <p:bg bwMode="black">
      <p:bgPr>
        <a:gradFill>
          <a:gsLst>
            <a:gs pos="100000">
              <a:schemeClr val="tx2">
                <a:lumMod val="95000"/>
                <a:lumOff val="5000"/>
              </a:schemeClr>
            </a:gs>
            <a:gs pos="45000">
              <a:schemeClr val="tx2">
                <a:lumMod val="85000"/>
                <a:lumOff val="15000"/>
              </a:schemeClr>
            </a:gs>
            <a:gs pos="86000">
              <a:schemeClr val="tx2">
                <a:lumMod val="90000"/>
                <a:lumOff val="1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838200" y="152400"/>
            <a:ext cx="10515600" cy="91440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0"/>
          </p:nvPr>
        </p:nvSpPr>
        <p:spPr bwMode="white">
          <a:xfrm>
            <a:off x="838201" y="1366346"/>
            <a:ext cx="6234953" cy="4788393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/>
          </p:nvPr>
        </p:nvSpPr>
        <p:spPr bwMode="gray">
          <a:xfrm>
            <a:off x="7653565" y="1364826"/>
            <a:ext cx="4538435" cy="4538434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1"/>
          </p:nvPr>
        </p:nvSpPr>
        <p:spPr bwMode="white">
          <a:xfrm>
            <a:off x="838201" y="6356352"/>
            <a:ext cx="135859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white">
          <a:xfrm>
            <a:off x="9891133" y="6356352"/>
            <a:ext cx="146266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9878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 (Solid Dark)">
    <p:bg bwMode="black">
      <p:bgPr>
        <a:gradFill>
          <a:gsLst>
            <a:gs pos="100000">
              <a:schemeClr val="tx1">
                <a:lumMod val="80000"/>
              </a:schemeClr>
            </a:gs>
            <a:gs pos="63000">
              <a:schemeClr val="tx1"/>
            </a:gs>
            <a:gs pos="86000">
              <a:schemeClr val="tx1">
                <a:lumMod val="9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838200" y="152400"/>
            <a:ext cx="10515600" cy="91440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0"/>
          </p:nvPr>
        </p:nvSpPr>
        <p:spPr bwMode="white">
          <a:xfrm>
            <a:off x="838201" y="1366346"/>
            <a:ext cx="6234953" cy="4788393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 bwMode="gray">
          <a:xfrm>
            <a:off x="7653565" y="1364826"/>
            <a:ext cx="4538435" cy="4538434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1"/>
          </p:nvPr>
        </p:nvSpPr>
        <p:spPr bwMode="white">
          <a:xfrm>
            <a:off x="838201" y="6356352"/>
            <a:ext cx="135859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white">
          <a:xfrm>
            <a:off x="9891133" y="6356352"/>
            <a:ext cx="146266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5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(Solid Lt Gray)">
    <p:bg bwMode="auto">
      <p:bgPr>
        <a:gradFill>
          <a:gsLst>
            <a:gs pos="100000">
              <a:srgbClr val="BFBFBF"/>
            </a:gs>
            <a:gs pos="53000">
              <a:srgbClr val="F5F5F5"/>
            </a:gs>
            <a:gs pos="78000">
              <a:srgbClr val="E8E8E8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838200" y="152400"/>
            <a:ext cx="10515600" cy="91440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7" name="Content Placeholder 4"/>
          <p:cNvSpPr>
            <a:spLocks noGrp="1"/>
          </p:cNvSpPr>
          <p:nvPr>
            <p:ph sz="quarter" idx="10"/>
          </p:nvPr>
        </p:nvSpPr>
        <p:spPr bwMode="black">
          <a:xfrm>
            <a:off x="838201" y="1366346"/>
            <a:ext cx="6234953" cy="4788393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 bwMode="gray">
          <a:xfrm>
            <a:off x="7653565" y="1364826"/>
            <a:ext cx="4538435" cy="4538434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 bwMode="black">
          <a:xfrm>
            <a:off x="838201" y="6356352"/>
            <a:ext cx="13585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 bwMode="black">
          <a:xfrm>
            <a:off x="9891133" y="6356352"/>
            <a:ext cx="14626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4900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 (4 Up)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0" y="1"/>
            <a:ext cx="12192000" cy="1216022"/>
          </a:xfrm>
          <a:solidFill>
            <a:schemeClr val="accent1"/>
          </a:solidFill>
        </p:spPr>
        <p:txBody>
          <a:bodyPr lIns="822960" rIns="82296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0" y="1216024"/>
            <a:ext cx="12192000" cy="4987926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806332" y="1981899"/>
            <a:ext cx="2094843" cy="209484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 bwMode="black">
          <a:xfrm>
            <a:off x="581720" y="4345147"/>
            <a:ext cx="2542477" cy="7239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0"/>
            <a:r>
              <a:rPr lang="en-US" dirty="0"/>
              <a:t>Job Title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646176" y="1967573"/>
            <a:ext cx="2094843" cy="209484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7" hasCustomPrompt="1"/>
          </p:nvPr>
        </p:nvSpPr>
        <p:spPr bwMode="black">
          <a:xfrm>
            <a:off x="3421564" y="4345147"/>
            <a:ext cx="2542477" cy="7239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0"/>
            <a:r>
              <a:rPr lang="en-US" dirty="0"/>
              <a:t>Job Title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6486020" y="1967573"/>
            <a:ext cx="2094843" cy="209484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9" hasCustomPrompt="1"/>
          </p:nvPr>
        </p:nvSpPr>
        <p:spPr bwMode="black">
          <a:xfrm>
            <a:off x="6261408" y="4345147"/>
            <a:ext cx="2542477" cy="7239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0"/>
            <a:r>
              <a:rPr lang="en-US" dirty="0"/>
              <a:t>Job Title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9325864" y="1967573"/>
            <a:ext cx="2094843" cy="209484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21" hasCustomPrompt="1"/>
          </p:nvPr>
        </p:nvSpPr>
        <p:spPr bwMode="black">
          <a:xfrm>
            <a:off x="9101252" y="4341161"/>
            <a:ext cx="2542477" cy="7239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0"/>
            <a:r>
              <a:rPr lang="en-US" dirty="0"/>
              <a:t>Job Title</a:t>
            </a:r>
          </a:p>
        </p:txBody>
      </p:sp>
      <p:sp>
        <p:nvSpPr>
          <p:cNvPr id="16" name="Rectangle 15"/>
          <p:cNvSpPr/>
          <p:nvPr userDrawn="1"/>
        </p:nvSpPr>
        <p:spPr bwMode="auto">
          <a:xfrm>
            <a:off x="0" y="1216025"/>
            <a:ext cx="12192000" cy="119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endParaRPr lang="en-US" dirty="0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black"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80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(Logo Only)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auto">
          <a:xfrm>
            <a:off x="0" y="4188566"/>
            <a:ext cx="12192000" cy="1199223"/>
          </a:xfrm>
          <a:solidFill>
            <a:schemeClr val="accent1"/>
          </a:solidFill>
        </p:spPr>
        <p:txBody>
          <a:bodyPr wrap="square" lIns="182880" tIns="91440" rIns="182880" bIns="91440" spcCol="0" anchor="ctr">
            <a:normAutofit/>
          </a:bodyPr>
          <a:lstStyle>
            <a:lvl1pPr algn="ctr">
              <a:lnSpc>
                <a:spcPct val="900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enter the slideshow title</a:t>
            </a: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5387788"/>
            <a:ext cx="12192000" cy="1470213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n>
                <a:noFill/>
              </a:ln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 hasCustomPrompt="1"/>
          </p:nvPr>
        </p:nvSpPr>
        <p:spPr bwMode="black">
          <a:xfrm>
            <a:off x="2802468" y="5644884"/>
            <a:ext cx="6587067" cy="90306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1000"/>
              </a:spcAft>
              <a:buNone/>
              <a:defRPr sz="1800" baseline="0"/>
            </a:lvl1pPr>
          </a:lstStyle>
          <a:p>
            <a:r>
              <a:rPr lang="en-US" sz="1800" dirty="0" err="1"/>
              <a:t>Firstname</a:t>
            </a:r>
            <a:r>
              <a:rPr lang="en-US" sz="1800" dirty="0"/>
              <a:t> </a:t>
            </a:r>
            <a:r>
              <a:rPr lang="en-US" sz="1800" dirty="0" err="1"/>
              <a:t>Lastname</a:t>
            </a:r>
            <a:r>
              <a:rPr lang="en-US" sz="1800" dirty="0"/>
              <a:t> | Job Title</a:t>
            </a:r>
          </a:p>
          <a:p>
            <a:r>
              <a:rPr lang="en-US" sz="1800" dirty="0"/>
              <a:t>Date</a:t>
            </a:r>
            <a:endParaRPr lang="en-US" dirty="0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5"/>
          </p:nvPr>
        </p:nvSpPr>
        <p:spPr bwMode="black"/>
        <p:txBody>
          <a:bodyPr/>
          <a:lstStyle/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 bwMode="black"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Board of Water and Soil Resources Logo" title="BWSR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087527" y="1237862"/>
            <a:ext cx="6396957" cy="174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1191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 (3 U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0" y="1"/>
            <a:ext cx="12192000" cy="1216022"/>
          </a:xfrm>
          <a:solidFill>
            <a:schemeClr val="accent1"/>
          </a:solidFill>
        </p:spPr>
        <p:txBody>
          <a:bodyPr lIns="822960" rIns="82296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0" y="1216024"/>
            <a:ext cx="12192000" cy="4987926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1572814" y="1964392"/>
            <a:ext cx="2332191" cy="233219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 bwMode="black">
          <a:xfrm>
            <a:off x="1469226" y="4564988"/>
            <a:ext cx="2542477" cy="7239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0"/>
            <a:r>
              <a:rPr lang="en-US" dirty="0"/>
              <a:t>Job Title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824541" y="1964392"/>
            <a:ext cx="2317864" cy="231786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7" hasCustomPrompt="1"/>
          </p:nvPr>
        </p:nvSpPr>
        <p:spPr bwMode="black">
          <a:xfrm>
            <a:off x="4712236" y="4564988"/>
            <a:ext cx="2542477" cy="7239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0"/>
            <a:r>
              <a:rPr lang="en-US" dirty="0"/>
              <a:t>Job Title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8067551" y="1964392"/>
            <a:ext cx="2317864" cy="231786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9" hasCustomPrompt="1"/>
          </p:nvPr>
        </p:nvSpPr>
        <p:spPr bwMode="black">
          <a:xfrm>
            <a:off x="7955246" y="4564988"/>
            <a:ext cx="2542477" cy="7239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0"/>
            <a:r>
              <a:rPr lang="en-US" dirty="0"/>
              <a:t>Job Title</a:t>
            </a:r>
          </a:p>
        </p:txBody>
      </p:sp>
      <p:sp>
        <p:nvSpPr>
          <p:cNvPr id="16" name="Rectangle 15"/>
          <p:cNvSpPr/>
          <p:nvPr userDrawn="1"/>
        </p:nvSpPr>
        <p:spPr bwMode="auto">
          <a:xfrm>
            <a:off x="0" y="1216025"/>
            <a:ext cx="12192000" cy="119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endParaRPr lang="en-US" dirty="0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black"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8245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 4-Up White Vertical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0" y="-1"/>
            <a:ext cx="12192000" cy="1216025"/>
          </a:xfrm>
          <a:solidFill>
            <a:schemeClr val="accent1"/>
          </a:solidFill>
        </p:spPr>
        <p:txBody>
          <a:bodyPr lIns="822960" rIns="82296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806332" y="1981899"/>
            <a:ext cx="2094843" cy="209484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 bwMode="black">
          <a:xfrm>
            <a:off x="581720" y="4345148"/>
            <a:ext cx="2542477" cy="1623853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646176" y="1967573"/>
            <a:ext cx="2094843" cy="209484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7" hasCustomPrompt="1"/>
          </p:nvPr>
        </p:nvSpPr>
        <p:spPr bwMode="black">
          <a:xfrm>
            <a:off x="3421564" y="4345147"/>
            <a:ext cx="2542477" cy="1623852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6486020" y="1967573"/>
            <a:ext cx="2094843" cy="209484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9" hasCustomPrompt="1"/>
          </p:nvPr>
        </p:nvSpPr>
        <p:spPr bwMode="black">
          <a:xfrm>
            <a:off x="6261408" y="4345147"/>
            <a:ext cx="2542477" cy="1623852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9325864" y="1967573"/>
            <a:ext cx="2094843" cy="209484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21" hasCustomPrompt="1"/>
          </p:nvPr>
        </p:nvSpPr>
        <p:spPr bwMode="black">
          <a:xfrm>
            <a:off x="9101252" y="4341161"/>
            <a:ext cx="2542477" cy="1627838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9" name="Rectangle 18"/>
          <p:cNvSpPr/>
          <p:nvPr userDrawn="1"/>
        </p:nvSpPr>
        <p:spPr bwMode="auto">
          <a:xfrm>
            <a:off x="0" y="1216025"/>
            <a:ext cx="12192000" cy="119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endParaRPr lang="en-US" dirty="0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black"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6465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 4-Up Gray BG Horizontal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0" y="-1"/>
            <a:ext cx="12192000" cy="1216023"/>
          </a:xfrm>
          <a:solidFill>
            <a:schemeClr val="accent1"/>
          </a:solidFill>
        </p:spPr>
        <p:txBody>
          <a:bodyPr lIns="822960" rIns="82296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0" y="1216024"/>
            <a:ext cx="12192000" cy="4987926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806333" y="1674773"/>
            <a:ext cx="1858809" cy="18588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16"/>
          </p:nvPr>
        </p:nvSpPr>
        <p:spPr bwMode="black">
          <a:xfrm>
            <a:off x="2876551" y="1674774"/>
            <a:ext cx="2866328" cy="1858809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06333" y="3939363"/>
            <a:ext cx="1858809" cy="18588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 bwMode="black">
          <a:xfrm>
            <a:off x="2876551" y="3939363"/>
            <a:ext cx="2866328" cy="1858809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199806" y="1674773"/>
            <a:ext cx="1858809" cy="18588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18"/>
          </p:nvPr>
        </p:nvSpPr>
        <p:spPr bwMode="black">
          <a:xfrm>
            <a:off x="8270023" y="1674774"/>
            <a:ext cx="2866328" cy="1858809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9" hasCustomPrompt="1"/>
          </p:nvPr>
        </p:nvSpPr>
        <p:spPr bwMode="gray">
          <a:xfrm>
            <a:off x="6199806" y="3939363"/>
            <a:ext cx="1858809" cy="18588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20"/>
          </p:nvPr>
        </p:nvSpPr>
        <p:spPr bwMode="black">
          <a:xfrm>
            <a:off x="8270023" y="3939362"/>
            <a:ext cx="2866328" cy="1858809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Rectangle 15"/>
          <p:cNvSpPr/>
          <p:nvPr userDrawn="1"/>
        </p:nvSpPr>
        <p:spPr bwMode="auto">
          <a:xfrm>
            <a:off x="0" y="1216025"/>
            <a:ext cx="12192000" cy="119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endParaRPr lang="en-US" dirty="0"/>
          </a:p>
        </p:txBody>
      </p:sp>
      <p:sp>
        <p:nvSpPr>
          <p:cNvPr id="29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black"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32564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 4 Up White BG Horizontal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0" y="-1"/>
            <a:ext cx="12192000" cy="1216025"/>
          </a:xfrm>
          <a:solidFill>
            <a:schemeClr val="accent1"/>
          </a:solidFill>
        </p:spPr>
        <p:txBody>
          <a:bodyPr lIns="822960" rIns="82296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806333" y="1674773"/>
            <a:ext cx="1858809" cy="1858809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6"/>
          </p:nvPr>
        </p:nvSpPr>
        <p:spPr bwMode="black">
          <a:xfrm>
            <a:off x="2876551" y="1674774"/>
            <a:ext cx="2866328" cy="1858809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06333" y="3939363"/>
            <a:ext cx="1858809" cy="1858809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5"/>
          </p:nvPr>
        </p:nvSpPr>
        <p:spPr bwMode="black">
          <a:xfrm>
            <a:off x="2876551" y="3939363"/>
            <a:ext cx="2866328" cy="1858809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199806" y="1674773"/>
            <a:ext cx="1858809" cy="1858809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8"/>
          </p:nvPr>
        </p:nvSpPr>
        <p:spPr bwMode="black">
          <a:xfrm>
            <a:off x="8270023" y="1674774"/>
            <a:ext cx="2866328" cy="1858809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9" hasCustomPrompt="1"/>
          </p:nvPr>
        </p:nvSpPr>
        <p:spPr bwMode="gray">
          <a:xfrm>
            <a:off x="6199806" y="3939363"/>
            <a:ext cx="1858809" cy="1858809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20"/>
          </p:nvPr>
        </p:nvSpPr>
        <p:spPr bwMode="black">
          <a:xfrm>
            <a:off x="8270023" y="3939362"/>
            <a:ext cx="2866328" cy="1858809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0" y="1216025"/>
            <a:ext cx="12192000" cy="119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endParaRPr lang="en-US" dirty="0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black"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693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 Duo Gray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0" y="-20425"/>
            <a:ext cx="12192000" cy="1236448"/>
          </a:xfrm>
          <a:solidFill>
            <a:schemeClr val="accent1"/>
          </a:solidFill>
        </p:spPr>
        <p:txBody>
          <a:bodyPr lIns="822960" rIns="82296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0" y="1216024"/>
            <a:ext cx="12192000" cy="4987926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806333" y="2571731"/>
            <a:ext cx="1858809" cy="18588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16"/>
          </p:nvPr>
        </p:nvSpPr>
        <p:spPr bwMode="black">
          <a:xfrm>
            <a:off x="2876551" y="2571731"/>
            <a:ext cx="2866328" cy="1858809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199806" y="2571731"/>
            <a:ext cx="1858809" cy="18588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18"/>
          </p:nvPr>
        </p:nvSpPr>
        <p:spPr bwMode="black">
          <a:xfrm>
            <a:off x="8270023" y="2571731"/>
            <a:ext cx="2866328" cy="1858809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Rectangle 15"/>
          <p:cNvSpPr/>
          <p:nvPr userDrawn="1"/>
        </p:nvSpPr>
        <p:spPr bwMode="auto">
          <a:xfrm>
            <a:off x="0" y="1216025"/>
            <a:ext cx="12192000" cy="119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endParaRPr lang="en-US" dirty="0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black"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5329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 2 Up White BG Horizontal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0" y="-1"/>
            <a:ext cx="12192000" cy="1216025"/>
          </a:xfrm>
          <a:solidFill>
            <a:schemeClr val="accent1"/>
          </a:solidFill>
        </p:spPr>
        <p:txBody>
          <a:bodyPr lIns="822960" rIns="82296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0" y="1216025"/>
            <a:ext cx="12192000" cy="119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806333" y="2800330"/>
            <a:ext cx="1858809" cy="1858809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6"/>
          </p:nvPr>
        </p:nvSpPr>
        <p:spPr bwMode="black">
          <a:xfrm>
            <a:off x="2876551" y="2800331"/>
            <a:ext cx="2866328" cy="1858809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199806" y="2800330"/>
            <a:ext cx="1858809" cy="1858809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8"/>
          </p:nvPr>
        </p:nvSpPr>
        <p:spPr bwMode="black">
          <a:xfrm>
            <a:off x="8270023" y="2800331"/>
            <a:ext cx="2866328" cy="1858809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endParaRPr lang="en-US" dirty="0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black"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8129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mage - Red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2"/>
          <p:cNvSpPr>
            <a:spLocks noGrp="1"/>
          </p:cNvSpPr>
          <p:nvPr>
            <p:ph type="pic" sz="quarter" idx="10"/>
          </p:nvPr>
        </p:nvSpPr>
        <p:spPr bwMode="gray">
          <a:xfrm>
            <a:off x="0" y="2"/>
            <a:ext cx="12192000" cy="685799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1" y="5638801"/>
            <a:ext cx="12192000" cy="1219200"/>
          </a:xfrm>
          <a:solidFill>
            <a:srgbClr val="003865">
              <a:alpha val="87843"/>
            </a:srgbClr>
          </a:solidFill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0451126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mage - Black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2"/>
          <p:cNvSpPr>
            <a:spLocks noGrp="1"/>
          </p:cNvSpPr>
          <p:nvPr>
            <p:ph type="pic" sz="quarter" idx="10"/>
          </p:nvPr>
        </p:nvSpPr>
        <p:spPr bwMode="gray">
          <a:xfrm>
            <a:off x="0" y="4"/>
            <a:ext cx="12192000" cy="685799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1" y="5638801"/>
            <a:ext cx="12192000" cy="1219200"/>
          </a:xfrm>
          <a:solidFill>
            <a:srgbClr val="0D0D0D">
              <a:alpha val="87843"/>
            </a:srgbClr>
          </a:solidFill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2978873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mage - Blue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2"/>
          <p:cNvSpPr>
            <a:spLocks noGrp="1"/>
          </p:cNvSpPr>
          <p:nvPr>
            <p:ph type="pic" sz="quarter" idx="10"/>
          </p:nvPr>
        </p:nvSpPr>
        <p:spPr bwMode="gray">
          <a:xfrm>
            <a:off x="0" y="4"/>
            <a:ext cx="12192000" cy="685799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1" y="5638800"/>
            <a:ext cx="12192000" cy="1219200"/>
          </a:xfrm>
          <a:solidFill>
            <a:srgbClr val="78BE21">
              <a:alpha val="87843"/>
            </a:srgbClr>
          </a:solidFill>
        </p:spPr>
        <p:txBody>
          <a:bodyPr>
            <a:normAutofit/>
          </a:bodyPr>
          <a:lstStyle>
            <a:lvl1pPr algn="ctr"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6342373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e - Gray Background">
    <p:bg bwMode="auto">
      <p:bgPr>
        <a:gradFill>
          <a:gsLst>
            <a:gs pos="100000">
              <a:srgbClr val="BFBFBF"/>
            </a:gs>
            <a:gs pos="53000">
              <a:srgbClr val="F5F5F5"/>
            </a:gs>
            <a:gs pos="78000">
              <a:srgbClr val="E8E8E8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white">
          <a:xfrm>
            <a:off x="0" y="0"/>
            <a:ext cx="12192000" cy="115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838200" y="152400"/>
            <a:ext cx="10515600" cy="91440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Code Demo (Click to Edit)</a:t>
            </a:r>
          </a:p>
        </p:txBody>
      </p:sp>
      <p:sp>
        <p:nvSpPr>
          <p:cNvPr id="10" name="Table Placeholder 8"/>
          <p:cNvSpPr>
            <a:spLocks noGrp="1"/>
          </p:cNvSpPr>
          <p:nvPr>
            <p:ph type="tbl" sz="quarter" idx="13"/>
          </p:nvPr>
        </p:nvSpPr>
        <p:spPr bwMode="gray">
          <a:xfrm>
            <a:off x="2032000" y="2233263"/>
            <a:ext cx="8128000" cy="2966751"/>
          </a:xfrm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1"/>
          </p:nvPr>
        </p:nvSpPr>
        <p:spPr bwMode="black">
          <a:xfrm>
            <a:off x="838201" y="6356352"/>
            <a:ext cx="135859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black">
          <a:xfrm>
            <a:off x="9891133" y="6356352"/>
            <a:ext cx="1462668" cy="365125"/>
          </a:xfr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06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Phot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auto">
          <a:xfrm>
            <a:off x="0" y="3477837"/>
            <a:ext cx="12192000" cy="1295182"/>
          </a:xfrm>
          <a:solidFill>
            <a:schemeClr val="accent1"/>
          </a:solidFill>
        </p:spPr>
        <p:txBody>
          <a:bodyPr wrap="square" lIns="182880" tIns="91440" rIns="182880" bIns="91440"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enter the slideshow title</a:t>
            </a: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4773021"/>
            <a:ext cx="12192000" cy="2084981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n>
                <a:noFill/>
              </a:ln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 hasCustomPrompt="1"/>
          </p:nvPr>
        </p:nvSpPr>
        <p:spPr bwMode="black">
          <a:xfrm>
            <a:off x="2802468" y="5041204"/>
            <a:ext cx="6587067" cy="1097128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baseline="0"/>
            </a:lvl1pPr>
          </a:lstStyle>
          <a:p>
            <a:r>
              <a:rPr lang="en-US" sz="1800" dirty="0" err="1"/>
              <a:t>Firstname</a:t>
            </a:r>
            <a:r>
              <a:rPr lang="en-US" sz="1800" dirty="0"/>
              <a:t> </a:t>
            </a:r>
            <a:r>
              <a:rPr lang="en-US" sz="1800" dirty="0" err="1"/>
              <a:t>Lastname</a:t>
            </a:r>
            <a:r>
              <a:rPr lang="en-US" sz="1800" dirty="0"/>
              <a:t> | Job Title</a:t>
            </a:r>
          </a:p>
          <a:p>
            <a:r>
              <a:rPr lang="en-US" sz="1800" dirty="0"/>
              <a:t>Date</a:t>
            </a:r>
            <a:endParaRPr lang="en-US" dirty="0"/>
          </a:p>
        </p:txBody>
      </p:sp>
      <p:pic>
        <p:nvPicPr>
          <p:cNvPr id="10" name="Picture 9" descr="Board of Water and Soild Resources Logo" title="BWSR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57808" y="5746871"/>
            <a:ext cx="3234329" cy="882089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6253562" y="6138334"/>
            <a:ext cx="5587647" cy="365125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 bwMode="gray">
          <a:xfrm>
            <a:off x="0" y="0"/>
            <a:ext cx="12192000" cy="338073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8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 (Solid Dark)">
    <p:bg bwMode="black">
      <p:bgPr>
        <a:gradFill>
          <a:gsLst>
            <a:gs pos="100000">
              <a:schemeClr val="tx1">
                <a:lumMod val="80000"/>
              </a:schemeClr>
            </a:gs>
            <a:gs pos="63000">
              <a:schemeClr val="tx1"/>
            </a:gs>
            <a:gs pos="86000">
              <a:schemeClr val="tx1">
                <a:lumMod val="9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white">
          <a:xfrm>
            <a:off x="0" y="0"/>
            <a:ext cx="12192000" cy="115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838200" y="152400"/>
            <a:ext cx="10515600" cy="91440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Code Demo (Click to Edit)</a:t>
            </a:r>
          </a:p>
        </p:txBody>
      </p:sp>
      <p:sp>
        <p:nvSpPr>
          <p:cNvPr id="14" name="Table Placeholder 8"/>
          <p:cNvSpPr>
            <a:spLocks noGrp="1"/>
          </p:cNvSpPr>
          <p:nvPr>
            <p:ph type="tbl" sz="quarter" idx="13"/>
          </p:nvPr>
        </p:nvSpPr>
        <p:spPr bwMode="gray">
          <a:xfrm>
            <a:off x="2032000" y="2233263"/>
            <a:ext cx="8128000" cy="2966751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1"/>
          </p:nvPr>
        </p:nvSpPr>
        <p:spPr bwMode="white">
          <a:xfrm>
            <a:off x="838201" y="6356352"/>
            <a:ext cx="135859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white">
          <a:xfrm>
            <a:off x="9891133" y="6356352"/>
            <a:ext cx="146266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5128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 (Solid Dark)">
    <p:bg bwMode="black">
      <p:bgPr>
        <a:gradFill>
          <a:gsLst>
            <a:gs pos="100000">
              <a:schemeClr val="tx2">
                <a:lumMod val="95000"/>
                <a:lumOff val="5000"/>
              </a:schemeClr>
            </a:gs>
            <a:gs pos="45000">
              <a:schemeClr val="tx2">
                <a:lumMod val="85000"/>
                <a:lumOff val="15000"/>
              </a:schemeClr>
            </a:gs>
            <a:gs pos="86000">
              <a:schemeClr val="tx2">
                <a:lumMod val="90000"/>
                <a:lumOff val="1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815898" y="287066"/>
            <a:ext cx="3521927" cy="2734914"/>
          </a:xfrm>
        </p:spPr>
        <p:txBody>
          <a:bodyPr/>
          <a:lstStyle>
            <a:lvl1pPr>
              <a:defRPr b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/>
          </p:nvPr>
        </p:nvSpPr>
        <p:spPr bwMode="white">
          <a:xfrm>
            <a:off x="815977" y="3211515"/>
            <a:ext cx="3521849" cy="2475609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976787" y="504857"/>
            <a:ext cx="9618920" cy="5413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Picture Placeholder 12" descr="Screenshot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4976789" y="1067565"/>
            <a:ext cx="9516215" cy="485060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icon to insert screenshot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1"/>
          </p:nvPr>
        </p:nvSpPr>
        <p:spPr bwMode="white">
          <a:xfrm>
            <a:off x="838201" y="6356352"/>
            <a:ext cx="135859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white">
          <a:xfrm>
            <a:off x="9891133" y="6356352"/>
            <a:ext cx="146266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6012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 (Solid Dark)">
    <p:bg bwMode="black">
      <p:bgPr>
        <a:gradFill>
          <a:gsLst>
            <a:gs pos="100000">
              <a:schemeClr val="tx2">
                <a:lumMod val="95000"/>
                <a:lumOff val="5000"/>
              </a:schemeClr>
            </a:gs>
            <a:gs pos="45000">
              <a:schemeClr val="tx2">
                <a:lumMod val="85000"/>
                <a:lumOff val="15000"/>
              </a:schemeClr>
            </a:gs>
            <a:gs pos="86000">
              <a:schemeClr val="tx2">
                <a:lumMod val="90000"/>
                <a:lumOff val="1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838200" y="152400"/>
            <a:ext cx="10515600" cy="91440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/>
          </p:nvPr>
        </p:nvSpPr>
        <p:spPr bwMode="white">
          <a:xfrm>
            <a:off x="815895" y="1365205"/>
            <a:ext cx="10555696" cy="1567183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73458" y="3222702"/>
            <a:ext cx="9387471" cy="5283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Picture Placeholder 12" descr="Screenshot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1373459" y="3771873"/>
            <a:ext cx="9287236" cy="473388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icon to insert screenshot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 bwMode="white">
          <a:xfrm>
            <a:off x="838201" y="6356352"/>
            <a:ext cx="135859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9891133" y="6356352"/>
            <a:ext cx="1462668" cy="365125"/>
          </a:xfr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9159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Light Background Horizontal">
    <p:bg bwMode="auto">
      <p:bgPr>
        <a:gradFill>
          <a:gsLst>
            <a:gs pos="100000">
              <a:srgbClr val="BFBFBF"/>
            </a:gs>
            <a:gs pos="53000">
              <a:srgbClr val="F5F5F5"/>
            </a:gs>
            <a:gs pos="78000">
              <a:srgbClr val="E8E8E8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815898" y="287066"/>
            <a:ext cx="3521927" cy="273491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 bwMode="black">
          <a:xfrm>
            <a:off x="815977" y="3211515"/>
            <a:ext cx="3521849" cy="247560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976787" y="504857"/>
            <a:ext cx="9618920" cy="5413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Picture Placeholder 12" descr="Screenshot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4976789" y="1067565"/>
            <a:ext cx="9516215" cy="485060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icon to insert screenshot</a:t>
            </a:r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2"/>
          </p:nvPr>
        </p:nvSpPr>
        <p:spPr bwMode="black">
          <a:xfrm>
            <a:off x="838201" y="6356352"/>
            <a:ext cx="135859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3"/>
          </p:nvPr>
        </p:nvSpPr>
        <p:spPr bwMode="black">
          <a:xfrm>
            <a:off x="9891133" y="6356352"/>
            <a:ext cx="1462668" cy="365125"/>
          </a:xfr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0378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Light Background Vertical">
    <p:bg bwMode="auto">
      <p:bgPr>
        <a:gradFill>
          <a:gsLst>
            <a:gs pos="100000">
              <a:srgbClr val="BFBFBF"/>
            </a:gs>
            <a:gs pos="53000">
              <a:srgbClr val="F5F5F5"/>
            </a:gs>
            <a:gs pos="78000">
              <a:srgbClr val="E8E8E8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838200" y="152400"/>
            <a:ext cx="10515600" cy="91440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 bwMode="black">
          <a:xfrm>
            <a:off x="815895" y="1365205"/>
            <a:ext cx="10555696" cy="156718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73458" y="3222702"/>
            <a:ext cx="9387471" cy="5283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Picture Placeholder 12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1373459" y="3771873"/>
            <a:ext cx="9287236" cy="473388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icon to insert screenshot</a:t>
            </a:r>
          </a:p>
        </p:txBody>
      </p:sp>
    </p:spTree>
    <p:extLst>
      <p:ext uri="{BB962C8B-B14F-4D97-AF65-F5344CB8AC3E}">
        <p14:creationId xmlns:p14="http://schemas.microsoft.com/office/powerpoint/2010/main" val="8942905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Quote Red Background">
    <p:bg bwMode="black">
      <p:bgPr>
        <a:gradFill>
          <a:gsLst>
            <a:gs pos="100000">
              <a:schemeClr val="accent1">
                <a:lumMod val="50000"/>
              </a:schemeClr>
            </a:gs>
            <a:gs pos="20000">
              <a:schemeClr val="accent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815898" y="287066"/>
            <a:ext cx="3521927" cy="2734914"/>
          </a:xfrm>
        </p:spPr>
        <p:txBody>
          <a:bodyPr/>
          <a:lstStyle>
            <a:lvl1pPr>
              <a:defRPr b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3"/>
          </p:nvPr>
        </p:nvSpPr>
        <p:spPr bwMode="white">
          <a:xfrm>
            <a:off x="815977" y="3211515"/>
            <a:ext cx="3521849" cy="2475609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4" name="Picture 13" descr="Computer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712852" y="434837"/>
            <a:ext cx="6828661" cy="605071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5" name="Picture Placeholder 12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4976788" y="691884"/>
            <a:ext cx="6300787" cy="341153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icon to insert screenshot</a:t>
            </a:r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1"/>
          </p:nvPr>
        </p:nvSpPr>
        <p:spPr bwMode="white">
          <a:xfrm>
            <a:off x="838201" y="6356352"/>
            <a:ext cx="135859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 bwMode="white">
          <a:xfrm>
            <a:off x="9891133" y="6356352"/>
            <a:ext cx="146266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7523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ingle Quote Red Background">
    <p:bg bwMode="black">
      <p:bgPr>
        <a:gradFill>
          <a:gsLst>
            <a:gs pos="100000">
              <a:schemeClr val="accent1">
                <a:lumMod val="50000"/>
              </a:schemeClr>
            </a:gs>
            <a:gs pos="20000">
              <a:schemeClr val="accent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815898" y="287066"/>
            <a:ext cx="3521927" cy="2734914"/>
          </a:xfrm>
        </p:spPr>
        <p:txBody>
          <a:bodyPr/>
          <a:lstStyle>
            <a:lvl1pPr>
              <a:defRPr b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/>
          </p:nvPr>
        </p:nvSpPr>
        <p:spPr bwMode="white">
          <a:xfrm>
            <a:off x="815977" y="3211515"/>
            <a:ext cx="3521849" cy="2475609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976787" y="504857"/>
            <a:ext cx="9618920" cy="5413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Picture Placeholder 12" descr="Screenshot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4976789" y="1067565"/>
            <a:ext cx="9516215" cy="485060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icon to insert screenshot</a:t>
            </a:r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1"/>
          </p:nvPr>
        </p:nvSpPr>
        <p:spPr bwMode="white">
          <a:xfrm>
            <a:off x="838201" y="6356352"/>
            <a:ext cx="135859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 bwMode="white">
          <a:xfrm>
            <a:off x="9891133" y="6356352"/>
            <a:ext cx="146266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32636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ingle Quote Red Background">
    <p:bg bwMode="black">
      <p:bgPr>
        <a:gradFill>
          <a:gsLst>
            <a:gs pos="100000">
              <a:schemeClr val="accent1">
                <a:lumMod val="50000"/>
              </a:schemeClr>
            </a:gs>
            <a:gs pos="20000">
              <a:schemeClr val="accent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838200" y="152400"/>
            <a:ext cx="10515600" cy="91440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3"/>
          </p:nvPr>
        </p:nvSpPr>
        <p:spPr bwMode="white">
          <a:xfrm>
            <a:off x="815895" y="1365205"/>
            <a:ext cx="10555696" cy="1567183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373458" y="3222702"/>
            <a:ext cx="9387471" cy="5283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Picture Placeholder 12" descr="Screenshot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1373459" y="3771873"/>
            <a:ext cx="9287236" cy="473388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icon to insert screenshot</a:t>
            </a:r>
          </a:p>
        </p:txBody>
      </p:sp>
    </p:spTree>
    <p:extLst>
      <p:ext uri="{BB962C8B-B14F-4D97-AF65-F5344CB8AC3E}">
        <p14:creationId xmlns:p14="http://schemas.microsoft.com/office/powerpoint/2010/main" val="40340284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ngle Quote Red Background">
    <p:bg bwMode="black">
      <p:bgPr>
        <a:gradFill>
          <a:gsLst>
            <a:gs pos="100000">
              <a:schemeClr val="accent1">
                <a:lumMod val="50000"/>
              </a:schemeClr>
            </a:gs>
            <a:gs pos="20000">
              <a:schemeClr val="accent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ular Callout 11"/>
          <p:cNvSpPr/>
          <p:nvPr userDrawn="1"/>
        </p:nvSpPr>
        <p:spPr bwMode="white">
          <a:xfrm>
            <a:off x="866887" y="601818"/>
            <a:ext cx="10515600" cy="5450408"/>
          </a:xfrm>
          <a:custGeom>
            <a:avLst/>
            <a:gdLst>
              <a:gd name="connsiteX0" fmla="*/ 0 w 10515600"/>
              <a:gd name="connsiteY0" fmla="*/ 805890 h 4835245"/>
              <a:gd name="connsiteX1" fmla="*/ 805890 w 10515600"/>
              <a:gd name="connsiteY1" fmla="*/ 0 h 4835245"/>
              <a:gd name="connsiteX2" fmla="*/ 1752600 w 10515600"/>
              <a:gd name="connsiteY2" fmla="*/ 0 h 4835245"/>
              <a:gd name="connsiteX3" fmla="*/ 1752600 w 10515600"/>
              <a:gd name="connsiteY3" fmla="*/ 0 h 4835245"/>
              <a:gd name="connsiteX4" fmla="*/ 4381500 w 10515600"/>
              <a:gd name="connsiteY4" fmla="*/ 0 h 4835245"/>
              <a:gd name="connsiteX5" fmla="*/ 9709710 w 10515600"/>
              <a:gd name="connsiteY5" fmla="*/ 0 h 4835245"/>
              <a:gd name="connsiteX6" fmla="*/ 10515600 w 10515600"/>
              <a:gd name="connsiteY6" fmla="*/ 805890 h 4835245"/>
              <a:gd name="connsiteX7" fmla="*/ 10515600 w 10515600"/>
              <a:gd name="connsiteY7" fmla="*/ 2820560 h 4835245"/>
              <a:gd name="connsiteX8" fmla="*/ 10515600 w 10515600"/>
              <a:gd name="connsiteY8" fmla="*/ 2820560 h 4835245"/>
              <a:gd name="connsiteX9" fmla="*/ 10515600 w 10515600"/>
              <a:gd name="connsiteY9" fmla="*/ 4029371 h 4835245"/>
              <a:gd name="connsiteX10" fmla="*/ 10515600 w 10515600"/>
              <a:gd name="connsiteY10" fmla="*/ 4029355 h 4835245"/>
              <a:gd name="connsiteX11" fmla="*/ 9709710 w 10515600"/>
              <a:gd name="connsiteY11" fmla="*/ 4835245 h 4835245"/>
              <a:gd name="connsiteX12" fmla="*/ 4381500 w 10515600"/>
              <a:gd name="connsiteY12" fmla="*/ 4835245 h 4835245"/>
              <a:gd name="connsiteX13" fmla="*/ 3067085 w 10515600"/>
              <a:gd name="connsiteY13" fmla="*/ 5439651 h 4835245"/>
              <a:gd name="connsiteX14" fmla="*/ 1752600 w 10515600"/>
              <a:gd name="connsiteY14" fmla="*/ 4835245 h 4835245"/>
              <a:gd name="connsiteX15" fmla="*/ 805890 w 10515600"/>
              <a:gd name="connsiteY15" fmla="*/ 4835245 h 4835245"/>
              <a:gd name="connsiteX16" fmla="*/ 0 w 10515600"/>
              <a:gd name="connsiteY16" fmla="*/ 4029355 h 4835245"/>
              <a:gd name="connsiteX17" fmla="*/ 0 w 10515600"/>
              <a:gd name="connsiteY17" fmla="*/ 4029371 h 4835245"/>
              <a:gd name="connsiteX18" fmla="*/ 0 w 10515600"/>
              <a:gd name="connsiteY18" fmla="*/ 2820560 h 4835245"/>
              <a:gd name="connsiteX19" fmla="*/ 0 w 10515600"/>
              <a:gd name="connsiteY19" fmla="*/ 2820560 h 4835245"/>
              <a:gd name="connsiteX20" fmla="*/ 0 w 10515600"/>
              <a:gd name="connsiteY20" fmla="*/ 805890 h 4835245"/>
              <a:gd name="connsiteX0" fmla="*/ 0 w 10515600"/>
              <a:gd name="connsiteY0" fmla="*/ 805890 h 5439651"/>
              <a:gd name="connsiteX1" fmla="*/ 805890 w 10515600"/>
              <a:gd name="connsiteY1" fmla="*/ 0 h 5439651"/>
              <a:gd name="connsiteX2" fmla="*/ 1752600 w 10515600"/>
              <a:gd name="connsiteY2" fmla="*/ 0 h 5439651"/>
              <a:gd name="connsiteX3" fmla="*/ 1752600 w 10515600"/>
              <a:gd name="connsiteY3" fmla="*/ 0 h 5439651"/>
              <a:gd name="connsiteX4" fmla="*/ 4381500 w 10515600"/>
              <a:gd name="connsiteY4" fmla="*/ 0 h 5439651"/>
              <a:gd name="connsiteX5" fmla="*/ 9709710 w 10515600"/>
              <a:gd name="connsiteY5" fmla="*/ 0 h 5439651"/>
              <a:gd name="connsiteX6" fmla="*/ 10515600 w 10515600"/>
              <a:gd name="connsiteY6" fmla="*/ 805890 h 5439651"/>
              <a:gd name="connsiteX7" fmla="*/ 10515600 w 10515600"/>
              <a:gd name="connsiteY7" fmla="*/ 2820560 h 5439651"/>
              <a:gd name="connsiteX8" fmla="*/ 10515600 w 10515600"/>
              <a:gd name="connsiteY8" fmla="*/ 2820560 h 5439651"/>
              <a:gd name="connsiteX9" fmla="*/ 10515600 w 10515600"/>
              <a:gd name="connsiteY9" fmla="*/ 4029371 h 5439651"/>
              <a:gd name="connsiteX10" fmla="*/ 10515600 w 10515600"/>
              <a:gd name="connsiteY10" fmla="*/ 4029355 h 5439651"/>
              <a:gd name="connsiteX11" fmla="*/ 9709710 w 10515600"/>
              <a:gd name="connsiteY11" fmla="*/ 4835245 h 5439651"/>
              <a:gd name="connsiteX12" fmla="*/ 4381500 w 10515600"/>
              <a:gd name="connsiteY12" fmla="*/ 4835245 h 5439651"/>
              <a:gd name="connsiteX13" fmla="*/ 3067085 w 10515600"/>
              <a:gd name="connsiteY13" fmla="*/ 5439651 h 5439651"/>
              <a:gd name="connsiteX14" fmla="*/ 2279725 w 10515600"/>
              <a:gd name="connsiteY14" fmla="*/ 4824487 h 5439651"/>
              <a:gd name="connsiteX15" fmla="*/ 805890 w 10515600"/>
              <a:gd name="connsiteY15" fmla="*/ 4835245 h 5439651"/>
              <a:gd name="connsiteX16" fmla="*/ 0 w 10515600"/>
              <a:gd name="connsiteY16" fmla="*/ 4029355 h 5439651"/>
              <a:gd name="connsiteX17" fmla="*/ 0 w 10515600"/>
              <a:gd name="connsiteY17" fmla="*/ 4029371 h 5439651"/>
              <a:gd name="connsiteX18" fmla="*/ 0 w 10515600"/>
              <a:gd name="connsiteY18" fmla="*/ 2820560 h 5439651"/>
              <a:gd name="connsiteX19" fmla="*/ 0 w 10515600"/>
              <a:gd name="connsiteY19" fmla="*/ 2820560 h 5439651"/>
              <a:gd name="connsiteX20" fmla="*/ 0 w 10515600"/>
              <a:gd name="connsiteY20" fmla="*/ 805890 h 5439651"/>
              <a:gd name="connsiteX0" fmla="*/ 0 w 10515600"/>
              <a:gd name="connsiteY0" fmla="*/ 805890 h 5439651"/>
              <a:gd name="connsiteX1" fmla="*/ 805890 w 10515600"/>
              <a:gd name="connsiteY1" fmla="*/ 0 h 5439651"/>
              <a:gd name="connsiteX2" fmla="*/ 1752600 w 10515600"/>
              <a:gd name="connsiteY2" fmla="*/ 0 h 5439651"/>
              <a:gd name="connsiteX3" fmla="*/ 1752600 w 10515600"/>
              <a:gd name="connsiteY3" fmla="*/ 0 h 5439651"/>
              <a:gd name="connsiteX4" fmla="*/ 4381500 w 10515600"/>
              <a:gd name="connsiteY4" fmla="*/ 0 h 5439651"/>
              <a:gd name="connsiteX5" fmla="*/ 9709710 w 10515600"/>
              <a:gd name="connsiteY5" fmla="*/ 0 h 5439651"/>
              <a:gd name="connsiteX6" fmla="*/ 10515600 w 10515600"/>
              <a:gd name="connsiteY6" fmla="*/ 805890 h 5439651"/>
              <a:gd name="connsiteX7" fmla="*/ 10515600 w 10515600"/>
              <a:gd name="connsiteY7" fmla="*/ 2820560 h 5439651"/>
              <a:gd name="connsiteX8" fmla="*/ 10515600 w 10515600"/>
              <a:gd name="connsiteY8" fmla="*/ 2820560 h 5439651"/>
              <a:gd name="connsiteX9" fmla="*/ 10515600 w 10515600"/>
              <a:gd name="connsiteY9" fmla="*/ 4029371 h 5439651"/>
              <a:gd name="connsiteX10" fmla="*/ 10515600 w 10515600"/>
              <a:gd name="connsiteY10" fmla="*/ 4029355 h 5439651"/>
              <a:gd name="connsiteX11" fmla="*/ 9709710 w 10515600"/>
              <a:gd name="connsiteY11" fmla="*/ 4835245 h 5439651"/>
              <a:gd name="connsiteX12" fmla="*/ 3725283 w 10515600"/>
              <a:gd name="connsiteY12" fmla="*/ 4846003 h 5439651"/>
              <a:gd name="connsiteX13" fmla="*/ 3067085 w 10515600"/>
              <a:gd name="connsiteY13" fmla="*/ 5439651 h 5439651"/>
              <a:gd name="connsiteX14" fmla="*/ 2279725 w 10515600"/>
              <a:gd name="connsiteY14" fmla="*/ 4824487 h 5439651"/>
              <a:gd name="connsiteX15" fmla="*/ 805890 w 10515600"/>
              <a:gd name="connsiteY15" fmla="*/ 4835245 h 5439651"/>
              <a:gd name="connsiteX16" fmla="*/ 0 w 10515600"/>
              <a:gd name="connsiteY16" fmla="*/ 4029355 h 5439651"/>
              <a:gd name="connsiteX17" fmla="*/ 0 w 10515600"/>
              <a:gd name="connsiteY17" fmla="*/ 4029371 h 5439651"/>
              <a:gd name="connsiteX18" fmla="*/ 0 w 10515600"/>
              <a:gd name="connsiteY18" fmla="*/ 2820560 h 5439651"/>
              <a:gd name="connsiteX19" fmla="*/ 0 w 10515600"/>
              <a:gd name="connsiteY19" fmla="*/ 2820560 h 5439651"/>
              <a:gd name="connsiteX20" fmla="*/ 0 w 10515600"/>
              <a:gd name="connsiteY20" fmla="*/ 805890 h 5439651"/>
              <a:gd name="connsiteX0" fmla="*/ 0 w 10515600"/>
              <a:gd name="connsiteY0" fmla="*/ 805890 h 5601015"/>
              <a:gd name="connsiteX1" fmla="*/ 805890 w 10515600"/>
              <a:gd name="connsiteY1" fmla="*/ 0 h 5601015"/>
              <a:gd name="connsiteX2" fmla="*/ 1752600 w 10515600"/>
              <a:gd name="connsiteY2" fmla="*/ 0 h 5601015"/>
              <a:gd name="connsiteX3" fmla="*/ 1752600 w 10515600"/>
              <a:gd name="connsiteY3" fmla="*/ 0 h 5601015"/>
              <a:gd name="connsiteX4" fmla="*/ 4381500 w 10515600"/>
              <a:gd name="connsiteY4" fmla="*/ 0 h 5601015"/>
              <a:gd name="connsiteX5" fmla="*/ 9709710 w 10515600"/>
              <a:gd name="connsiteY5" fmla="*/ 0 h 5601015"/>
              <a:gd name="connsiteX6" fmla="*/ 10515600 w 10515600"/>
              <a:gd name="connsiteY6" fmla="*/ 805890 h 5601015"/>
              <a:gd name="connsiteX7" fmla="*/ 10515600 w 10515600"/>
              <a:gd name="connsiteY7" fmla="*/ 2820560 h 5601015"/>
              <a:gd name="connsiteX8" fmla="*/ 10515600 w 10515600"/>
              <a:gd name="connsiteY8" fmla="*/ 2820560 h 5601015"/>
              <a:gd name="connsiteX9" fmla="*/ 10515600 w 10515600"/>
              <a:gd name="connsiteY9" fmla="*/ 4029371 h 5601015"/>
              <a:gd name="connsiteX10" fmla="*/ 10515600 w 10515600"/>
              <a:gd name="connsiteY10" fmla="*/ 4029355 h 5601015"/>
              <a:gd name="connsiteX11" fmla="*/ 9709710 w 10515600"/>
              <a:gd name="connsiteY11" fmla="*/ 4835245 h 5601015"/>
              <a:gd name="connsiteX12" fmla="*/ 3725283 w 10515600"/>
              <a:gd name="connsiteY12" fmla="*/ 4846003 h 5601015"/>
              <a:gd name="connsiteX13" fmla="*/ 3067085 w 10515600"/>
              <a:gd name="connsiteY13" fmla="*/ 5601015 h 5601015"/>
              <a:gd name="connsiteX14" fmla="*/ 2279725 w 10515600"/>
              <a:gd name="connsiteY14" fmla="*/ 4824487 h 5601015"/>
              <a:gd name="connsiteX15" fmla="*/ 805890 w 10515600"/>
              <a:gd name="connsiteY15" fmla="*/ 4835245 h 5601015"/>
              <a:gd name="connsiteX16" fmla="*/ 0 w 10515600"/>
              <a:gd name="connsiteY16" fmla="*/ 4029355 h 5601015"/>
              <a:gd name="connsiteX17" fmla="*/ 0 w 10515600"/>
              <a:gd name="connsiteY17" fmla="*/ 4029371 h 5601015"/>
              <a:gd name="connsiteX18" fmla="*/ 0 w 10515600"/>
              <a:gd name="connsiteY18" fmla="*/ 2820560 h 5601015"/>
              <a:gd name="connsiteX19" fmla="*/ 0 w 10515600"/>
              <a:gd name="connsiteY19" fmla="*/ 2820560 h 5601015"/>
              <a:gd name="connsiteX20" fmla="*/ 0 w 10515600"/>
              <a:gd name="connsiteY20" fmla="*/ 805890 h 5601015"/>
              <a:gd name="connsiteX0" fmla="*/ 0 w 10515600"/>
              <a:gd name="connsiteY0" fmla="*/ 805890 h 5601015"/>
              <a:gd name="connsiteX1" fmla="*/ 805890 w 10515600"/>
              <a:gd name="connsiteY1" fmla="*/ 0 h 5601015"/>
              <a:gd name="connsiteX2" fmla="*/ 1752600 w 10515600"/>
              <a:gd name="connsiteY2" fmla="*/ 0 h 5601015"/>
              <a:gd name="connsiteX3" fmla="*/ 1752600 w 10515600"/>
              <a:gd name="connsiteY3" fmla="*/ 0 h 5601015"/>
              <a:gd name="connsiteX4" fmla="*/ 4381500 w 10515600"/>
              <a:gd name="connsiteY4" fmla="*/ 0 h 5601015"/>
              <a:gd name="connsiteX5" fmla="*/ 9709710 w 10515600"/>
              <a:gd name="connsiteY5" fmla="*/ 0 h 5601015"/>
              <a:gd name="connsiteX6" fmla="*/ 10515600 w 10515600"/>
              <a:gd name="connsiteY6" fmla="*/ 805890 h 5601015"/>
              <a:gd name="connsiteX7" fmla="*/ 10515600 w 10515600"/>
              <a:gd name="connsiteY7" fmla="*/ 2820560 h 5601015"/>
              <a:gd name="connsiteX8" fmla="*/ 10515600 w 10515600"/>
              <a:gd name="connsiteY8" fmla="*/ 2820560 h 5601015"/>
              <a:gd name="connsiteX9" fmla="*/ 10515600 w 10515600"/>
              <a:gd name="connsiteY9" fmla="*/ 4029371 h 5601015"/>
              <a:gd name="connsiteX10" fmla="*/ 10515600 w 10515600"/>
              <a:gd name="connsiteY10" fmla="*/ 4029355 h 5601015"/>
              <a:gd name="connsiteX11" fmla="*/ 9709710 w 10515600"/>
              <a:gd name="connsiteY11" fmla="*/ 4835245 h 5601015"/>
              <a:gd name="connsiteX12" fmla="*/ 3725283 w 10515600"/>
              <a:gd name="connsiteY12" fmla="*/ 4846003 h 5601015"/>
              <a:gd name="connsiteX13" fmla="*/ 3067085 w 10515600"/>
              <a:gd name="connsiteY13" fmla="*/ 5601015 h 5601015"/>
              <a:gd name="connsiteX14" fmla="*/ 1440628 w 10515600"/>
              <a:gd name="connsiteY14" fmla="*/ 4824487 h 5601015"/>
              <a:gd name="connsiteX15" fmla="*/ 805890 w 10515600"/>
              <a:gd name="connsiteY15" fmla="*/ 4835245 h 5601015"/>
              <a:gd name="connsiteX16" fmla="*/ 0 w 10515600"/>
              <a:gd name="connsiteY16" fmla="*/ 4029355 h 5601015"/>
              <a:gd name="connsiteX17" fmla="*/ 0 w 10515600"/>
              <a:gd name="connsiteY17" fmla="*/ 4029371 h 5601015"/>
              <a:gd name="connsiteX18" fmla="*/ 0 w 10515600"/>
              <a:gd name="connsiteY18" fmla="*/ 2820560 h 5601015"/>
              <a:gd name="connsiteX19" fmla="*/ 0 w 10515600"/>
              <a:gd name="connsiteY19" fmla="*/ 2820560 h 5601015"/>
              <a:gd name="connsiteX20" fmla="*/ 0 w 10515600"/>
              <a:gd name="connsiteY20" fmla="*/ 805890 h 5601015"/>
              <a:gd name="connsiteX0" fmla="*/ 0 w 10515600"/>
              <a:gd name="connsiteY0" fmla="*/ 805890 h 5439651"/>
              <a:gd name="connsiteX1" fmla="*/ 805890 w 10515600"/>
              <a:gd name="connsiteY1" fmla="*/ 0 h 5439651"/>
              <a:gd name="connsiteX2" fmla="*/ 1752600 w 10515600"/>
              <a:gd name="connsiteY2" fmla="*/ 0 h 5439651"/>
              <a:gd name="connsiteX3" fmla="*/ 1752600 w 10515600"/>
              <a:gd name="connsiteY3" fmla="*/ 0 h 5439651"/>
              <a:gd name="connsiteX4" fmla="*/ 4381500 w 10515600"/>
              <a:gd name="connsiteY4" fmla="*/ 0 h 5439651"/>
              <a:gd name="connsiteX5" fmla="*/ 9709710 w 10515600"/>
              <a:gd name="connsiteY5" fmla="*/ 0 h 5439651"/>
              <a:gd name="connsiteX6" fmla="*/ 10515600 w 10515600"/>
              <a:gd name="connsiteY6" fmla="*/ 805890 h 5439651"/>
              <a:gd name="connsiteX7" fmla="*/ 10515600 w 10515600"/>
              <a:gd name="connsiteY7" fmla="*/ 2820560 h 5439651"/>
              <a:gd name="connsiteX8" fmla="*/ 10515600 w 10515600"/>
              <a:gd name="connsiteY8" fmla="*/ 2820560 h 5439651"/>
              <a:gd name="connsiteX9" fmla="*/ 10515600 w 10515600"/>
              <a:gd name="connsiteY9" fmla="*/ 4029371 h 5439651"/>
              <a:gd name="connsiteX10" fmla="*/ 10515600 w 10515600"/>
              <a:gd name="connsiteY10" fmla="*/ 4029355 h 5439651"/>
              <a:gd name="connsiteX11" fmla="*/ 9709710 w 10515600"/>
              <a:gd name="connsiteY11" fmla="*/ 4835245 h 5439651"/>
              <a:gd name="connsiteX12" fmla="*/ 3725283 w 10515600"/>
              <a:gd name="connsiteY12" fmla="*/ 4846003 h 5439651"/>
              <a:gd name="connsiteX13" fmla="*/ 2098897 w 10515600"/>
              <a:gd name="connsiteY13" fmla="*/ 5439651 h 5439651"/>
              <a:gd name="connsiteX14" fmla="*/ 1440628 w 10515600"/>
              <a:gd name="connsiteY14" fmla="*/ 4824487 h 5439651"/>
              <a:gd name="connsiteX15" fmla="*/ 805890 w 10515600"/>
              <a:gd name="connsiteY15" fmla="*/ 4835245 h 5439651"/>
              <a:gd name="connsiteX16" fmla="*/ 0 w 10515600"/>
              <a:gd name="connsiteY16" fmla="*/ 4029355 h 5439651"/>
              <a:gd name="connsiteX17" fmla="*/ 0 w 10515600"/>
              <a:gd name="connsiteY17" fmla="*/ 4029371 h 5439651"/>
              <a:gd name="connsiteX18" fmla="*/ 0 w 10515600"/>
              <a:gd name="connsiteY18" fmla="*/ 2820560 h 5439651"/>
              <a:gd name="connsiteX19" fmla="*/ 0 w 10515600"/>
              <a:gd name="connsiteY19" fmla="*/ 2820560 h 5439651"/>
              <a:gd name="connsiteX20" fmla="*/ 0 w 10515600"/>
              <a:gd name="connsiteY20" fmla="*/ 805890 h 5439651"/>
              <a:gd name="connsiteX0" fmla="*/ 0 w 10515600"/>
              <a:gd name="connsiteY0" fmla="*/ 805890 h 5439651"/>
              <a:gd name="connsiteX1" fmla="*/ 805890 w 10515600"/>
              <a:gd name="connsiteY1" fmla="*/ 0 h 5439651"/>
              <a:gd name="connsiteX2" fmla="*/ 1752600 w 10515600"/>
              <a:gd name="connsiteY2" fmla="*/ 0 h 5439651"/>
              <a:gd name="connsiteX3" fmla="*/ 1752600 w 10515600"/>
              <a:gd name="connsiteY3" fmla="*/ 0 h 5439651"/>
              <a:gd name="connsiteX4" fmla="*/ 4381500 w 10515600"/>
              <a:gd name="connsiteY4" fmla="*/ 0 h 5439651"/>
              <a:gd name="connsiteX5" fmla="*/ 9709710 w 10515600"/>
              <a:gd name="connsiteY5" fmla="*/ 0 h 5439651"/>
              <a:gd name="connsiteX6" fmla="*/ 10515600 w 10515600"/>
              <a:gd name="connsiteY6" fmla="*/ 805890 h 5439651"/>
              <a:gd name="connsiteX7" fmla="*/ 10515600 w 10515600"/>
              <a:gd name="connsiteY7" fmla="*/ 2820560 h 5439651"/>
              <a:gd name="connsiteX8" fmla="*/ 10515600 w 10515600"/>
              <a:gd name="connsiteY8" fmla="*/ 2820560 h 5439651"/>
              <a:gd name="connsiteX9" fmla="*/ 10515600 w 10515600"/>
              <a:gd name="connsiteY9" fmla="*/ 4029371 h 5439651"/>
              <a:gd name="connsiteX10" fmla="*/ 10515600 w 10515600"/>
              <a:gd name="connsiteY10" fmla="*/ 4029355 h 5439651"/>
              <a:gd name="connsiteX11" fmla="*/ 9709710 w 10515600"/>
              <a:gd name="connsiteY11" fmla="*/ 4835245 h 5439651"/>
              <a:gd name="connsiteX12" fmla="*/ 2552700 w 10515600"/>
              <a:gd name="connsiteY12" fmla="*/ 4846003 h 5439651"/>
              <a:gd name="connsiteX13" fmla="*/ 2098897 w 10515600"/>
              <a:gd name="connsiteY13" fmla="*/ 5439651 h 5439651"/>
              <a:gd name="connsiteX14" fmla="*/ 1440628 w 10515600"/>
              <a:gd name="connsiteY14" fmla="*/ 4824487 h 5439651"/>
              <a:gd name="connsiteX15" fmla="*/ 805890 w 10515600"/>
              <a:gd name="connsiteY15" fmla="*/ 4835245 h 5439651"/>
              <a:gd name="connsiteX16" fmla="*/ 0 w 10515600"/>
              <a:gd name="connsiteY16" fmla="*/ 4029355 h 5439651"/>
              <a:gd name="connsiteX17" fmla="*/ 0 w 10515600"/>
              <a:gd name="connsiteY17" fmla="*/ 4029371 h 5439651"/>
              <a:gd name="connsiteX18" fmla="*/ 0 w 10515600"/>
              <a:gd name="connsiteY18" fmla="*/ 2820560 h 5439651"/>
              <a:gd name="connsiteX19" fmla="*/ 0 w 10515600"/>
              <a:gd name="connsiteY19" fmla="*/ 2820560 h 5439651"/>
              <a:gd name="connsiteX20" fmla="*/ 0 w 10515600"/>
              <a:gd name="connsiteY20" fmla="*/ 805890 h 5439651"/>
              <a:gd name="connsiteX0" fmla="*/ 0 w 10515600"/>
              <a:gd name="connsiteY0" fmla="*/ 805890 h 5450408"/>
              <a:gd name="connsiteX1" fmla="*/ 805890 w 10515600"/>
              <a:gd name="connsiteY1" fmla="*/ 0 h 5450408"/>
              <a:gd name="connsiteX2" fmla="*/ 1752600 w 10515600"/>
              <a:gd name="connsiteY2" fmla="*/ 0 h 5450408"/>
              <a:gd name="connsiteX3" fmla="*/ 1752600 w 10515600"/>
              <a:gd name="connsiteY3" fmla="*/ 0 h 5450408"/>
              <a:gd name="connsiteX4" fmla="*/ 4381500 w 10515600"/>
              <a:gd name="connsiteY4" fmla="*/ 0 h 5450408"/>
              <a:gd name="connsiteX5" fmla="*/ 9709710 w 10515600"/>
              <a:gd name="connsiteY5" fmla="*/ 0 h 5450408"/>
              <a:gd name="connsiteX6" fmla="*/ 10515600 w 10515600"/>
              <a:gd name="connsiteY6" fmla="*/ 805890 h 5450408"/>
              <a:gd name="connsiteX7" fmla="*/ 10515600 w 10515600"/>
              <a:gd name="connsiteY7" fmla="*/ 2820560 h 5450408"/>
              <a:gd name="connsiteX8" fmla="*/ 10515600 w 10515600"/>
              <a:gd name="connsiteY8" fmla="*/ 2820560 h 5450408"/>
              <a:gd name="connsiteX9" fmla="*/ 10515600 w 10515600"/>
              <a:gd name="connsiteY9" fmla="*/ 4029371 h 5450408"/>
              <a:gd name="connsiteX10" fmla="*/ 10515600 w 10515600"/>
              <a:gd name="connsiteY10" fmla="*/ 4029355 h 5450408"/>
              <a:gd name="connsiteX11" fmla="*/ 9709710 w 10515600"/>
              <a:gd name="connsiteY11" fmla="*/ 4835245 h 5450408"/>
              <a:gd name="connsiteX12" fmla="*/ 2552700 w 10515600"/>
              <a:gd name="connsiteY12" fmla="*/ 4846003 h 5450408"/>
              <a:gd name="connsiteX13" fmla="*/ 2034351 w 10515600"/>
              <a:gd name="connsiteY13" fmla="*/ 5450408 h 5450408"/>
              <a:gd name="connsiteX14" fmla="*/ 1440628 w 10515600"/>
              <a:gd name="connsiteY14" fmla="*/ 4824487 h 5450408"/>
              <a:gd name="connsiteX15" fmla="*/ 805890 w 10515600"/>
              <a:gd name="connsiteY15" fmla="*/ 4835245 h 5450408"/>
              <a:gd name="connsiteX16" fmla="*/ 0 w 10515600"/>
              <a:gd name="connsiteY16" fmla="*/ 4029355 h 5450408"/>
              <a:gd name="connsiteX17" fmla="*/ 0 w 10515600"/>
              <a:gd name="connsiteY17" fmla="*/ 4029371 h 5450408"/>
              <a:gd name="connsiteX18" fmla="*/ 0 w 10515600"/>
              <a:gd name="connsiteY18" fmla="*/ 2820560 h 5450408"/>
              <a:gd name="connsiteX19" fmla="*/ 0 w 10515600"/>
              <a:gd name="connsiteY19" fmla="*/ 2820560 h 5450408"/>
              <a:gd name="connsiteX20" fmla="*/ 0 w 10515600"/>
              <a:gd name="connsiteY20" fmla="*/ 805890 h 5450408"/>
              <a:gd name="connsiteX0" fmla="*/ 0 w 10515600"/>
              <a:gd name="connsiteY0" fmla="*/ 805890 h 5450408"/>
              <a:gd name="connsiteX1" fmla="*/ 805890 w 10515600"/>
              <a:gd name="connsiteY1" fmla="*/ 0 h 5450408"/>
              <a:gd name="connsiteX2" fmla="*/ 1752600 w 10515600"/>
              <a:gd name="connsiteY2" fmla="*/ 0 h 5450408"/>
              <a:gd name="connsiteX3" fmla="*/ 1752600 w 10515600"/>
              <a:gd name="connsiteY3" fmla="*/ 0 h 5450408"/>
              <a:gd name="connsiteX4" fmla="*/ 4381500 w 10515600"/>
              <a:gd name="connsiteY4" fmla="*/ 0 h 5450408"/>
              <a:gd name="connsiteX5" fmla="*/ 9709710 w 10515600"/>
              <a:gd name="connsiteY5" fmla="*/ 0 h 5450408"/>
              <a:gd name="connsiteX6" fmla="*/ 10515600 w 10515600"/>
              <a:gd name="connsiteY6" fmla="*/ 805890 h 5450408"/>
              <a:gd name="connsiteX7" fmla="*/ 10515600 w 10515600"/>
              <a:gd name="connsiteY7" fmla="*/ 2820560 h 5450408"/>
              <a:gd name="connsiteX8" fmla="*/ 10515600 w 10515600"/>
              <a:gd name="connsiteY8" fmla="*/ 2820560 h 5450408"/>
              <a:gd name="connsiteX9" fmla="*/ 10515600 w 10515600"/>
              <a:gd name="connsiteY9" fmla="*/ 4029371 h 5450408"/>
              <a:gd name="connsiteX10" fmla="*/ 10515600 w 10515600"/>
              <a:gd name="connsiteY10" fmla="*/ 4029355 h 5450408"/>
              <a:gd name="connsiteX11" fmla="*/ 9709710 w 10515600"/>
              <a:gd name="connsiteY11" fmla="*/ 4835245 h 5450408"/>
              <a:gd name="connsiteX12" fmla="*/ 2552700 w 10515600"/>
              <a:gd name="connsiteY12" fmla="*/ 4846003 h 5450408"/>
              <a:gd name="connsiteX13" fmla="*/ 2002078 w 10515600"/>
              <a:gd name="connsiteY13" fmla="*/ 5450408 h 5450408"/>
              <a:gd name="connsiteX14" fmla="*/ 1440628 w 10515600"/>
              <a:gd name="connsiteY14" fmla="*/ 4824487 h 5450408"/>
              <a:gd name="connsiteX15" fmla="*/ 805890 w 10515600"/>
              <a:gd name="connsiteY15" fmla="*/ 4835245 h 5450408"/>
              <a:gd name="connsiteX16" fmla="*/ 0 w 10515600"/>
              <a:gd name="connsiteY16" fmla="*/ 4029355 h 5450408"/>
              <a:gd name="connsiteX17" fmla="*/ 0 w 10515600"/>
              <a:gd name="connsiteY17" fmla="*/ 4029371 h 5450408"/>
              <a:gd name="connsiteX18" fmla="*/ 0 w 10515600"/>
              <a:gd name="connsiteY18" fmla="*/ 2820560 h 5450408"/>
              <a:gd name="connsiteX19" fmla="*/ 0 w 10515600"/>
              <a:gd name="connsiteY19" fmla="*/ 2820560 h 5450408"/>
              <a:gd name="connsiteX20" fmla="*/ 0 w 10515600"/>
              <a:gd name="connsiteY20" fmla="*/ 805890 h 5450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515600" h="5450408">
                <a:moveTo>
                  <a:pt x="0" y="805890"/>
                </a:moveTo>
                <a:cubicBezTo>
                  <a:pt x="0" y="360809"/>
                  <a:pt x="360809" y="0"/>
                  <a:pt x="805890" y="0"/>
                </a:cubicBezTo>
                <a:lnTo>
                  <a:pt x="1752600" y="0"/>
                </a:lnTo>
                <a:lnTo>
                  <a:pt x="1752600" y="0"/>
                </a:lnTo>
                <a:lnTo>
                  <a:pt x="4381500" y="0"/>
                </a:lnTo>
                <a:lnTo>
                  <a:pt x="9709710" y="0"/>
                </a:lnTo>
                <a:cubicBezTo>
                  <a:pt x="10154791" y="0"/>
                  <a:pt x="10515600" y="360809"/>
                  <a:pt x="10515600" y="805890"/>
                </a:cubicBezTo>
                <a:lnTo>
                  <a:pt x="10515600" y="2820560"/>
                </a:lnTo>
                <a:lnTo>
                  <a:pt x="10515600" y="2820560"/>
                </a:lnTo>
                <a:lnTo>
                  <a:pt x="10515600" y="4029371"/>
                </a:lnTo>
                <a:lnTo>
                  <a:pt x="10515600" y="4029355"/>
                </a:lnTo>
                <a:cubicBezTo>
                  <a:pt x="10515600" y="4474436"/>
                  <a:pt x="10154791" y="4835245"/>
                  <a:pt x="9709710" y="4835245"/>
                </a:cubicBezTo>
                <a:lnTo>
                  <a:pt x="2552700" y="4846003"/>
                </a:lnTo>
                <a:lnTo>
                  <a:pt x="2002078" y="5450408"/>
                </a:lnTo>
                <a:lnTo>
                  <a:pt x="1440628" y="4824487"/>
                </a:lnTo>
                <a:lnTo>
                  <a:pt x="805890" y="4835245"/>
                </a:lnTo>
                <a:cubicBezTo>
                  <a:pt x="360809" y="4835245"/>
                  <a:pt x="0" y="4474436"/>
                  <a:pt x="0" y="4029355"/>
                </a:cubicBezTo>
                <a:lnTo>
                  <a:pt x="0" y="4029371"/>
                </a:lnTo>
                <a:lnTo>
                  <a:pt x="0" y="2820560"/>
                </a:lnTo>
                <a:lnTo>
                  <a:pt x="0" y="2820560"/>
                </a:lnTo>
                <a:lnTo>
                  <a:pt x="0" y="8058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1387736" y="1438509"/>
            <a:ext cx="9488245" cy="2219093"/>
          </a:xfrm>
        </p:spPr>
        <p:txBody>
          <a:bodyPr>
            <a:noAutofit/>
          </a:bodyPr>
          <a:lstStyle>
            <a:lvl1pPr algn="ctr">
              <a:tabLst>
                <a:tab pos="3770313" algn="l"/>
              </a:tabLst>
              <a:defRPr sz="50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“Click to edit quote.”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1387736" y="4126418"/>
            <a:ext cx="9488245" cy="10157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 i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- Click to edit name or subtext</a:t>
            </a:r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1"/>
          </p:nvPr>
        </p:nvSpPr>
        <p:spPr bwMode="white">
          <a:xfrm>
            <a:off x="838201" y="6356352"/>
            <a:ext cx="135859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 bwMode="white">
          <a:xfrm>
            <a:off x="9891133" y="6356352"/>
            <a:ext cx="146266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9662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 (Solid Dark)">
    <p:bg bwMode="black">
      <p:bgPr>
        <a:gradFill>
          <a:gsLst>
            <a:gs pos="100000">
              <a:schemeClr val="tx2">
                <a:lumMod val="95000"/>
                <a:lumOff val="5000"/>
              </a:schemeClr>
            </a:gs>
            <a:gs pos="45000">
              <a:schemeClr val="tx2">
                <a:lumMod val="85000"/>
                <a:lumOff val="15000"/>
              </a:schemeClr>
            </a:gs>
            <a:gs pos="86000">
              <a:schemeClr val="tx2">
                <a:lumMod val="90000"/>
                <a:lumOff val="1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ular Callout 11"/>
          <p:cNvSpPr/>
          <p:nvPr userDrawn="1"/>
        </p:nvSpPr>
        <p:spPr bwMode="white">
          <a:xfrm>
            <a:off x="866887" y="601818"/>
            <a:ext cx="10515600" cy="5450408"/>
          </a:xfrm>
          <a:custGeom>
            <a:avLst/>
            <a:gdLst>
              <a:gd name="connsiteX0" fmla="*/ 0 w 10515600"/>
              <a:gd name="connsiteY0" fmla="*/ 805890 h 4835245"/>
              <a:gd name="connsiteX1" fmla="*/ 805890 w 10515600"/>
              <a:gd name="connsiteY1" fmla="*/ 0 h 4835245"/>
              <a:gd name="connsiteX2" fmla="*/ 1752600 w 10515600"/>
              <a:gd name="connsiteY2" fmla="*/ 0 h 4835245"/>
              <a:gd name="connsiteX3" fmla="*/ 1752600 w 10515600"/>
              <a:gd name="connsiteY3" fmla="*/ 0 h 4835245"/>
              <a:gd name="connsiteX4" fmla="*/ 4381500 w 10515600"/>
              <a:gd name="connsiteY4" fmla="*/ 0 h 4835245"/>
              <a:gd name="connsiteX5" fmla="*/ 9709710 w 10515600"/>
              <a:gd name="connsiteY5" fmla="*/ 0 h 4835245"/>
              <a:gd name="connsiteX6" fmla="*/ 10515600 w 10515600"/>
              <a:gd name="connsiteY6" fmla="*/ 805890 h 4835245"/>
              <a:gd name="connsiteX7" fmla="*/ 10515600 w 10515600"/>
              <a:gd name="connsiteY7" fmla="*/ 2820560 h 4835245"/>
              <a:gd name="connsiteX8" fmla="*/ 10515600 w 10515600"/>
              <a:gd name="connsiteY8" fmla="*/ 2820560 h 4835245"/>
              <a:gd name="connsiteX9" fmla="*/ 10515600 w 10515600"/>
              <a:gd name="connsiteY9" fmla="*/ 4029371 h 4835245"/>
              <a:gd name="connsiteX10" fmla="*/ 10515600 w 10515600"/>
              <a:gd name="connsiteY10" fmla="*/ 4029355 h 4835245"/>
              <a:gd name="connsiteX11" fmla="*/ 9709710 w 10515600"/>
              <a:gd name="connsiteY11" fmla="*/ 4835245 h 4835245"/>
              <a:gd name="connsiteX12" fmla="*/ 4381500 w 10515600"/>
              <a:gd name="connsiteY12" fmla="*/ 4835245 h 4835245"/>
              <a:gd name="connsiteX13" fmla="*/ 3067085 w 10515600"/>
              <a:gd name="connsiteY13" fmla="*/ 5439651 h 4835245"/>
              <a:gd name="connsiteX14" fmla="*/ 1752600 w 10515600"/>
              <a:gd name="connsiteY14" fmla="*/ 4835245 h 4835245"/>
              <a:gd name="connsiteX15" fmla="*/ 805890 w 10515600"/>
              <a:gd name="connsiteY15" fmla="*/ 4835245 h 4835245"/>
              <a:gd name="connsiteX16" fmla="*/ 0 w 10515600"/>
              <a:gd name="connsiteY16" fmla="*/ 4029355 h 4835245"/>
              <a:gd name="connsiteX17" fmla="*/ 0 w 10515600"/>
              <a:gd name="connsiteY17" fmla="*/ 4029371 h 4835245"/>
              <a:gd name="connsiteX18" fmla="*/ 0 w 10515600"/>
              <a:gd name="connsiteY18" fmla="*/ 2820560 h 4835245"/>
              <a:gd name="connsiteX19" fmla="*/ 0 w 10515600"/>
              <a:gd name="connsiteY19" fmla="*/ 2820560 h 4835245"/>
              <a:gd name="connsiteX20" fmla="*/ 0 w 10515600"/>
              <a:gd name="connsiteY20" fmla="*/ 805890 h 4835245"/>
              <a:gd name="connsiteX0" fmla="*/ 0 w 10515600"/>
              <a:gd name="connsiteY0" fmla="*/ 805890 h 5439651"/>
              <a:gd name="connsiteX1" fmla="*/ 805890 w 10515600"/>
              <a:gd name="connsiteY1" fmla="*/ 0 h 5439651"/>
              <a:gd name="connsiteX2" fmla="*/ 1752600 w 10515600"/>
              <a:gd name="connsiteY2" fmla="*/ 0 h 5439651"/>
              <a:gd name="connsiteX3" fmla="*/ 1752600 w 10515600"/>
              <a:gd name="connsiteY3" fmla="*/ 0 h 5439651"/>
              <a:gd name="connsiteX4" fmla="*/ 4381500 w 10515600"/>
              <a:gd name="connsiteY4" fmla="*/ 0 h 5439651"/>
              <a:gd name="connsiteX5" fmla="*/ 9709710 w 10515600"/>
              <a:gd name="connsiteY5" fmla="*/ 0 h 5439651"/>
              <a:gd name="connsiteX6" fmla="*/ 10515600 w 10515600"/>
              <a:gd name="connsiteY6" fmla="*/ 805890 h 5439651"/>
              <a:gd name="connsiteX7" fmla="*/ 10515600 w 10515600"/>
              <a:gd name="connsiteY7" fmla="*/ 2820560 h 5439651"/>
              <a:gd name="connsiteX8" fmla="*/ 10515600 w 10515600"/>
              <a:gd name="connsiteY8" fmla="*/ 2820560 h 5439651"/>
              <a:gd name="connsiteX9" fmla="*/ 10515600 w 10515600"/>
              <a:gd name="connsiteY9" fmla="*/ 4029371 h 5439651"/>
              <a:gd name="connsiteX10" fmla="*/ 10515600 w 10515600"/>
              <a:gd name="connsiteY10" fmla="*/ 4029355 h 5439651"/>
              <a:gd name="connsiteX11" fmla="*/ 9709710 w 10515600"/>
              <a:gd name="connsiteY11" fmla="*/ 4835245 h 5439651"/>
              <a:gd name="connsiteX12" fmla="*/ 4381500 w 10515600"/>
              <a:gd name="connsiteY12" fmla="*/ 4835245 h 5439651"/>
              <a:gd name="connsiteX13" fmla="*/ 3067085 w 10515600"/>
              <a:gd name="connsiteY13" fmla="*/ 5439651 h 5439651"/>
              <a:gd name="connsiteX14" fmla="*/ 2279725 w 10515600"/>
              <a:gd name="connsiteY14" fmla="*/ 4824487 h 5439651"/>
              <a:gd name="connsiteX15" fmla="*/ 805890 w 10515600"/>
              <a:gd name="connsiteY15" fmla="*/ 4835245 h 5439651"/>
              <a:gd name="connsiteX16" fmla="*/ 0 w 10515600"/>
              <a:gd name="connsiteY16" fmla="*/ 4029355 h 5439651"/>
              <a:gd name="connsiteX17" fmla="*/ 0 w 10515600"/>
              <a:gd name="connsiteY17" fmla="*/ 4029371 h 5439651"/>
              <a:gd name="connsiteX18" fmla="*/ 0 w 10515600"/>
              <a:gd name="connsiteY18" fmla="*/ 2820560 h 5439651"/>
              <a:gd name="connsiteX19" fmla="*/ 0 w 10515600"/>
              <a:gd name="connsiteY19" fmla="*/ 2820560 h 5439651"/>
              <a:gd name="connsiteX20" fmla="*/ 0 w 10515600"/>
              <a:gd name="connsiteY20" fmla="*/ 805890 h 5439651"/>
              <a:gd name="connsiteX0" fmla="*/ 0 w 10515600"/>
              <a:gd name="connsiteY0" fmla="*/ 805890 h 5439651"/>
              <a:gd name="connsiteX1" fmla="*/ 805890 w 10515600"/>
              <a:gd name="connsiteY1" fmla="*/ 0 h 5439651"/>
              <a:gd name="connsiteX2" fmla="*/ 1752600 w 10515600"/>
              <a:gd name="connsiteY2" fmla="*/ 0 h 5439651"/>
              <a:gd name="connsiteX3" fmla="*/ 1752600 w 10515600"/>
              <a:gd name="connsiteY3" fmla="*/ 0 h 5439651"/>
              <a:gd name="connsiteX4" fmla="*/ 4381500 w 10515600"/>
              <a:gd name="connsiteY4" fmla="*/ 0 h 5439651"/>
              <a:gd name="connsiteX5" fmla="*/ 9709710 w 10515600"/>
              <a:gd name="connsiteY5" fmla="*/ 0 h 5439651"/>
              <a:gd name="connsiteX6" fmla="*/ 10515600 w 10515600"/>
              <a:gd name="connsiteY6" fmla="*/ 805890 h 5439651"/>
              <a:gd name="connsiteX7" fmla="*/ 10515600 w 10515600"/>
              <a:gd name="connsiteY7" fmla="*/ 2820560 h 5439651"/>
              <a:gd name="connsiteX8" fmla="*/ 10515600 w 10515600"/>
              <a:gd name="connsiteY8" fmla="*/ 2820560 h 5439651"/>
              <a:gd name="connsiteX9" fmla="*/ 10515600 w 10515600"/>
              <a:gd name="connsiteY9" fmla="*/ 4029371 h 5439651"/>
              <a:gd name="connsiteX10" fmla="*/ 10515600 w 10515600"/>
              <a:gd name="connsiteY10" fmla="*/ 4029355 h 5439651"/>
              <a:gd name="connsiteX11" fmla="*/ 9709710 w 10515600"/>
              <a:gd name="connsiteY11" fmla="*/ 4835245 h 5439651"/>
              <a:gd name="connsiteX12" fmla="*/ 3725283 w 10515600"/>
              <a:gd name="connsiteY12" fmla="*/ 4846003 h 5439651"/>
              <a:gd name="connsiteX13" fmla="*/ 3067085 w 10515600"/>
              <a:gd name="connsiteY13" fmla="*/ 5439651 h 5439651"/>
              <a:gd name="connsiteX14" fmla="*/ 2279725 w 10515600"/>
              <a:gd name="connsiteY14" fmla="*/ 4824487 h 5439651"/>
              <a:gd name="connsiteX15" fmla="*/ 805890 w 10515600"/>
              <a:gd name="connsiteY15" fmla="*/ 4835245 h 5439651"/>
              <a:gd name="connsiteX16" fmla="*/ 0 w 10515600"/>
              <a:gd name="connsiteY16" fmla="*/ 4029355 h 5439651"/>
              <a:gd name="connsiteX17" fmla="*/ 0 w 10515600"/>
              <a:gd name="connsiteY17" fmla="*/ 4029371 h 5439651"/>
              <a:gd name="connsiteX18" fmla="*/ 0 w 10515600"/>
              <a:gd name="connsiteY18" fmla="*/ 2820560 h 5439651"/>
              <a:gd name="connsiteX19" fmla="*/ 0 w 10515600"/>
              <a:gd name="connsiteY19" fmla="*/ 2820560 h 5439651"/>
              <a:gd name="connsiteX20" fmla="*/ 0 w 10515600"/>
              <a:gd name="connsiteY20" fmla="*/ 805890 h 5439651"/>
              <a:gd name="connsiteX0" fmla="*/ 0 w 10515600"/>
              <a:gd name="connsiteY0" fmla="*/ 805890 h 5601015"/>
              <a:gd name="connsiteX1" fmla="*/ 805890 w 10515600"/>
              <a:gd name="connsiteY1" fmla="*/ 0 h 5601015"/>
              <a:gd name="connsiteX2" fmla="*/ 1752600 w 10515600"/>
              <a:gd name="connsiteY2" fmla="*/ 0 h 5601015"/>
              <a:gd name="connsiteX3" fmla="*/ 1752600 w 10515600"/>
              <a:gd name="connsiteY3" fmla="*/ 0 h 5601015"/>
              <a:gd name="connsiteX4" fmla="*/ 4381500 w 10515600"/>
              <a:gd name="connsiteY4" fmla="*/ 0 h 5601015"/>
              <a:gd name="connsiteX5" fmla="*/ 9709710 w 10515600"/>
              <a:gd name="connsiteY5" fmla="*/ 0 h 5601015"/>
              <a:gd name="connsiteX6" fmla="*/ 10515600 w 10515600"/>
              <a:gd name="connsiteY6" fmla="*/ 805890 h 5601015"/>
              <a:gd name="connsiteX7" fmla="*/ 10515600 w 10515600"/>
              <a:gd name="connsiteY7" fmla="*/ 2820560 h 5601015"/>
              <a:gd name="connsiteX8" fmla="*/ 10515600 w 10515600"/>
              <a:gd name="connsiteY8" fmla="*/ 2820560 h 5601015"/>
              <a:gd name="connsiteX9" fmla="*/ 10515600 w 10515600"/>
              <a:gd name="connsiteY9" fmla="*/ 4029371 h 5601015"/>
              <a:gd name="connsiteX10" fmla="*/ 10515600 w 10515600"/>
              <a:gd name="connsiteY10" fmla="*/ 4029355 h 5601015"/>
              <a:gd name="connsiteX11" fmla="*/ 9709710 w 10515600"/>
              <a:gd name="connsiteY11" fmla="*/ 4835245 h 5601015"/>
              <a:gd name="connsiteX12" fmla="*/ 3725283 w 10515600"/>
              <a:gd name="connsiteY12" fmla="*/ 4846003 h 5601015"/>
              <a:gd name="connsiteX13" fmla="*/ 3067085 w 10515600"/>
              <a:gd name="connsiteY13" fmla="*/ 5601015 h 5601015"/>
              <a:gd name="connsiteX14" fmla="*/ 2279725 w 10515600"/>
              <a:gd name="connsiteY14" fmla="*/ 4824487 h 5601015"/>
              <a:gd name="connsiteX15" fmla="*/ 805890 w 10515600"/>
              <a:gd name="connsiteY15" fmla="*/ 4835245 h 5601015"/>
              <a:gd name="connsiteX16" fmla="*/ 0 w 10515600"/>
              <a:gd name="connsiteY16" fmla="*/ 4029355 h 5601015"/>
              <a:gd name="connsiteX17" fmla="*/ 0 w 10515600"/>
              <a:gd name="connsiteY17" fmla="*/ 4029371 h 5601015"/>
              <a:gd name="connsiteX18" fmla="*/ 0 w 10515600"/>
              <a:gd name="connsiteY18" fmla="*/ 2820560 h 5601015"/>
              <a:gd name="connsiteX19" fmla="*/ 0 w 10515600"/>
              <a:gd name="connsiteY19" fmla="*/ 2820560 h 5601015"/>
              <a:gd name="connsiteX20" fmla="*/ 0 w 10515600"/>
              <a:gd name="connsiteY20" fmla="*/ 805890 h 5601015"/>
              <a:gd name="connsiteX0" fmla="*/ 0 w 10515600"/>
              <a:gd name="connsiteY0" fmla="*/ 805890 h 5601015"/>
              <a:gd name="connsiteX1" fmla="*/ 805890 w 10515600"/>
              <a:gd name="connsiteY1" fmla="*/ 0 h 5601015"/>
              <a:gd name="connsiteX2" fmla="*/ 1752600 w 10515600"/>
              <a:gd name="connsiteY2" fmla="*/ 0 h 5601015"/>
              <a:gd name="connsiteX3" fmla="*/ 1752600 w 10515600"/>
              <a:gd name="connsiteY3" fmla="*/ 0 h 5601015"/>
              <a:gd name="connsiteX4" fmla="*/ 4381500 w 10515600"/>
              <a:gd name="connsiteY4" fmla="*/ 0 h 5601015"/>
              <a:gd name="connsiteX5" fmla="*/ 9709710 w 10515600"/>
              <a:gd name="connsiteY5" fmla="*/ 0 h 5601015"/>
              <a:gd name="connsiteX6" fmla="*/ 10515600 w 10515600"/>
              <a:gd name="connsiteY6" fmla="*/ 805890 h 5601015"/>
              <a:gd name="connsiteX7" fmla="*/ 10515600 w 10515600"/>
              <a:gd name="connsiteY7" fmla="*/ 2820560 h 5601015"/>
              <a:gd name="connsiteX8" fmla="*/ 10515600 w 10515600"/>
              <a:gd name="connsiteY8" fmla="*/ 2820560 h 5601015"/>
              <a:gd name="connsiteX9" fmla="*/ 10515600 w 10515600"/>
              <a:gd name="connsiteY9" fmla="*/ 4029371 h 5601015"/>
              <a:gd name="connsiteX10" fmla="*/ 10515600 w 10515600"/>
              <a:gd name="connsiteY10" fmla="*/ 4029355 h 5601015"/>
              <a:gd name="connsiteX11" fmla="*/ 9709710 w 10515600"/>
              <a:gd name="connsiteY11" fmla="*/ 4835245 h 5601015"/>
              <a:gd name="connsiteX12" fmla="*/ 3725283 w 10515600"/>
              <a:gd name="connsiteY12" fmla="*/ 4846003 h 5601015"/>
              <a:gd name="connsiteX13" fmla="*/ 3067085 w 10515600"/>
              <a:gd name="connsiteY13" fmla="*/ 5601015 h 5601015"/>
              <a:gd name="connsiteX14" fmla="*/ 1440628 w 10515600"/>
              <a:gd name="connsiteY14" fmla="*/ 4824487 h 5601015"/>
              <a:gd name="connsiteX15" fmla="*/ 805890 w 10515600"/>
              <a:gd name="connsiteY15" fmla="*/ 4835245 h 5601015"/>
              <a:gd name="connsiteX16" fmla="*/ 0 w 10515600"/>
              <a:gd name="connsiteY16" fmla="*/ 4029355 h 5601015"/>
              <a:gd name="connsiteX17" fmla="*/ 0 w 10515600"/>
              <a:gd name="connsiteY17" fmla="*/ 4029371 h 5601015"/>
              <a:gd name="connsiteX18" fmla="*/ 0 w 10515600"/>
              <a:gd name="connsiteY18" fmla="*/ 2820560 h 5601015"/>
              <a:gd name="connsiteX19" fmla="*/ 0 w 10515600"/>
              <a:gd name="connsiteY19" fmla="*/ 2820560 h 5601015"/>
              <a:gd name="connsiteX20" fmla="*/ 0 w 10515600"/>
              <a:gd name="connsiteY20" fmla="*/ 805890 h 5601015"/>
              <a:gd name="connsiteX0" fmla="*/ 0 w 10515600"/>
              <a:gd name="connsiteY0" fmla="*/ 805890 h 5439651"/>
              <a:gd name="connsiteX1" fmla="*/ 805890 w 10515600"/>
              <a:gd name="connsiteY1" fmla="*/ 0 h 5439651"/>
              <a:gd name="connsiteX2" fmla="*/ 1752600 w 10515600"/>
              <a:gd name="connsiteY2" fmla="*/ 0 h 5439651"/>
              <a:gd name="connsiteX3" fmla="*/ 1752600 w 10515600"/>
              <a:gd name="connsiteY3" fmla="*/ 0 h 5439651"/>
              <a:gd name="connsiteX4" fmla="*/ 4381500 w 10515600"/>
              <a:gd name="connsiteY4" fmla="*/ 0 h 5439651"/>
              <a:gd name="connsiteX5" fmla="*/ 9709710 w 10515600"/>
              <a:gd name="connsiteY5" fmla="*/ 0 h 5439651"/>
              <a:gd name="connsiteX6" fmla="*/ 10515600 w 10515600"/>
              <a:gd name="connsiteY6" fmla="*/ 805890 h 5439651"/>
              <a:gd name="connsiteX7" fmla="*/ 10515600 w 10515600"/>
              <a:gd name="connsiteY7" fmla="*/ 2820560 h 5439651"/>
              <a:gd name="connsiteX8" fmla="*/ 10515600 w 10515600"/>
              <a:gd name="connsiteY8" fmla="*/ 2820560 h 5439651"/>
              <a:gd name="connsiteX9" fmla="*/ 10515600 w 10515600"/>
              <a:gd name="connsiteY9" fmla="*/ 4029371 h 5439651"/>
              <a:gd name="connsiteX10" fmla="*/ 10515600 w 10515600"/>
              <a:gd name="connsiteY10" fmla="*/ 4029355 h 5439651"/>
              <a:gd name="connsiteX11" fmla="*/ 9709710 w 10515600"/>
              <a:gd name="connsiteY11" fmla="*/ 4835245 h 5439651"/>
              <a:gd name="connsiteX12" fmla="*/ 3725283 w 10515600"/>
              <a:gd name="connsiteY12" fmla="*/ 4846003 h 5439651"/>
              <a:gd name="connsiteX13" fmla="*/ 2098897 w 10515600"/>
              <a:gd name="connsiteY13" fmla="*/ 5439651 h 5439651"/>
              <a:gd name="connsiteX14" fmla="*/ 1440628 w 10515600"/>
              <a:gd name="connsiteY14" fmla="*/ 4824487 h 5439651"/>
              <a:gd name="connsiteX15" fmla="*/ 805890 w 10515600"/>
              <a:gd name="connsiteY15" fmla="*/ 4835245 h 5439651"/>
              <a:gd name="connsiteX16" fmla="*/ 0 w 10515600"/>
              <a:gd name="connsiteY16" fmla="*/ 4029355 h 5439651"/>
              <a:gd name="connsiteX17" fmla="*/ 0 w 10515600"/>
              <a:gd name="connsiteY17" fmla="*/ 4029371 h 5439651"/>
              <a:gd name="connsiteX18" fmla="*/ 0 w 10515600"/>
              <a:gd name="connsiteY18" fmla="*/ 2820560 h 5439651"/>
              <a:gd name="connsiteX19" fmla="*/ 0 w 10515600"/>
              <a:gd name="connsiteY19" fmla="*/ 2820560 h 5439651"/>
              <a:gd name="connsiteX20" fmla="*/ 0 w 10515600"/>
              <a:gd name="connsiteY20" fmla="*/ 805890 h 5439651"/>
              <a:gd name="connsiteX0" fmla="*/ 0 w 10515600"/>
              <a:gd name="connsiteY0" fmla="*/ 805890 h 5439651"/>
              <a:gd name="connsiteX1" fmla="*/ 805890 w 10515600"/>
              <a:gd name="connsiteY1" fmla="*/ 0 h 5439651"/>
              <a:gd name="connsiteX2" fmla="*/ 1752600 w 10515600"/>
              <a:gd name="connsiteY2" fmla="*/ 0 h 5439651"/>
              <a:gd name="connsiteX3" fmla="*/ 1752600 w 10515600"/>
              <a:gd name="connsiteY3" fmla="*/ 0 h 5439651"/>
              <a:gd name="connsiteX4" fmla="*/ 4381500 w 10515600"/>
              <a:gd name="connsiteY4" fmla="*/ 0 h 5439651"/>
              <a:gd name="connsiteX5" fmla="*/ 9709710 w 10515600"/>
              <a:gd name="connsiteY5" fmla="*/ 0 h 5439651"/>
              <a:gd name="connsiteX6" fmla="*/ 10515600 w 10515600"/>
              <a:gd name="connsiteY6" fmla="*/ 805890 h 5439651"/>
              <a:gd name="connsiteX7" fmla="*/ 10515600 w 10515600"/>
              <a:gd name="connsiteY7" fmla="*/ 2820560 h 5439651"/>
              <a:gd name="connsiteX8" fmla="*/ 10515600 w 10515600"/>
              <a:gd name="connsiteY8" fmla="*/ 2820560 h 5439651"/>
              <a:gd name="connsiteX9" fmla="*/ 10515600 w 10515600"/>
              <a:gd name="connsiteY9" fmla="*/ 4029371 h 5439651"/>
              <a:gd name="connsiteX10" fmla="*/ 10515600 w 10515600"/>
              <a:gd name="connsiteY10" fmla="*/ 4029355 h 5439651"/>
              <a:gd name="connsiteX11" fmla="*/ 9709710 w 10515600"/>
              <a:gd name="connsiteY11" fmla="*/ 4835245 h 5439651"/>
              <a:gd name="connsiteX12" fmla="*/ 2552700 w 10515600"/>
              <a:gd name="connsiteY12" fmla="*/ 4846003 h 5439651"/>
              <a:gd name="connsiteX13" fmla="*/ 2098897 w 10515600"/>
              <a:gd name="connsiteY13" fmla="*/ 5439651 h 5439651"/>
              <a:gd name="connsiteX14" fmla="*/ 1440628 w 10515600"/>
              <a:gd name="connsiteY14" fmla="*/ 4824487 h 5439651"/>
              <a:gd name="connsiteX15" fmla="*/ 805890 w 10515600"/>
              <a:gd name="connsiteY15" fmla="*/ 4835245 h 5439651"/>
              <a:gd name="connsiteX16" fmla="*/ 0 w 10515600"/>
              <a:gd name="connsiteY16" fmla="*/ 4029355 h 5439651"/>
              <a:gd name="connsiteX17" fmla="*/ 0 w 10515600"/>
              <a:gd name="connsiteY17" fmla="*/ 4029371 h 5439651"/>
              <a:gd name="connsiteX18" fmla="*/ 0 w 10515600"/>
              <a:gd name="connsiteY18" fmla="*/ 2820560 h 5439651"/>
              <a:gd name="connsiteX19" fmla="*/ 0 w 10515600"/>
              <a:gd name="connsiteY19" fmla="*/ 2820560 h 5439651"/>
              <a:gd name="connsiteX20" fmla="*/ 0 w 10515600"/>
              <a:gd name="connsiteY20" fmla="*/ 805890 h 5439651"/>
              <a:gd name="connsiteX0" fmla="*/ 0 w 10515600"/>
              <a:gd name="connsiteY0" fmla="*/ 805890 h 5450408"/>
              <a:gd name="connsiteX1" fmla="*/ 805890 w 10515600"/>
              <a:gd name="connsiteY1" fmla="*/ 0 h 5450408"/>
              <a:gd name="connsiteX2" fmla="*/ 1752600 w 10515600"/>
              <a:gd name="connsiteY2" fmla="*/ 0 h 5450408"/>
              <a:gd name="connsiteX3" fmla="*/ 1752600 w 10515600"/>
              <a:gd name="connsiteY3" fmla="*/ 0 h 5450408"/>
              <a:gd name="connsiteX4" fmla="*/ 4381500 w 10515600"/>
              <a:gd name="connsiteY4" fmla="*/ 0 h 5450408"/>
              <a:gd name="connsiteX5" fmla="*/ 9709710 w 10515600"/>
              <a:gd name="connsiteY5" fmla="*/ 0 h 5450408"/>
              <a:gd name="connsiteX6" fmla="*/ 10515600 w 10515600"/>
              <a:gd name="connsiteY6" fmla="*/ 805890 h 5450408"/>
              <a:gd name="connsiteX7" fmla="*/ 10515600 w 10515600"/>
              <a:gd name="connsiteY7" fmla="*/ 2820560 h 5450408"/>
              <a:gd name="connsiteX8" fmla="*/ 10515600 w 10515600"/>
              <a:gd name="connsiteY8" fmla="*/ 2820560 h 5450408"/>
              <a:gd name="connsiteX9" fmla="*/ 10515600 w 10515600"/>
              <a:gd name="connsiteY9" fmla="*/ 4029371 h 5450408"/>
              <a:gd name="connsiteX10" fmla="*/ 10515600 w 10515600"/>
              <a:gd name="connsiteY10" fmla="*/ 4029355 h 5450408"/>
              <a:gd name="connsiteX11" fmla="*/ 9709710 w 10515600"/>
              <a:gd name="connsiteY11" fmla="*/ 4835245 h 5450408"/>
              <a:gd name="connsiteX12" fmla="*/ 2552700 w 10515600"/>
              <a:gd name="connsiteY12" fmla="*/ 4846003 h 5450408"/>
              <a:gd name="connsiteX13" fmla="*/ 2034351 w 10515600"/>
              <a:gd name="connsiteY13" fmla="*/ 5450408 h 5450408"/>
              <a:gd name="connsiteX14" fmla="*/ 1440628 w 10515600"/>
              <a:gd name="connsiteY14" fmla="*/ 4824487 h 5450408"/>
              <a:gd name="connsiteX15" fmla="*/ 805890 w 10515600"/>
              <a:gd name="connsiteY15" fmla="*/ 4835245 h 5450408"/>
              <a:gd name="connsiteX16" fmla="*/ 0 w 10515600"/>
              <a:gd name="connsiteY16" fmla="*/ 4029355 h 5450408"/>
              <a:gd name="connsiteX17" fmla="*/ 0 w 10515600"/>
              <a:gd name="connsiteY17" fmla="*/ 4029371 h 5450408"/>
              <a:gd name="connsiteX18" fmla="*/ 0 w 10515600"/>
              <a:gd name="connsiteY18" fmla="*/ 2820560 h 5450408"/>
              <a:gd name="connsiteX19" fmla="*/ 0 w 10515600"/>
              <a:gd name="connsiteY19" fmla="*/ 2820560 h 5450408"/>
              <a:gd name="connsiteX20" fmla="*/ 0 w 10515600"/>
              <a:gd name="connsiteY20" fmla="*/ 805890 h 5450408"/>
              <a:gd name="connsiteX0" fmla="*/ 0 w 10515600"/>
              <a:gd name="connsiteY0" fmla="*/ 805890 h 5450408"/>
              <a:gd name="connsiteX1" fmla="*/ 805890 w 10515600"/>
              <a:gd name="connsiteY1" fmla="*/ 0 h 5450408"/>
              <a:gd name="connsiteX2" fmla="*/ 1752600 w 10515600"/>
              <a:gd name="connsiteY2" fmla="*/ 0 h 5450408"/>
              <a:gd name="connsiteX3" fmla="*/ 1752600 w 10515600"/>
              <a:gd name="connsiteY3" fmla="*/ 0 h 5450408"/>
              <a:gd name="connsiteX4" fmla="*/ 4381500 w 10515600"/>
              <a:gd name="connsiteY4" fmla="*/ 0 h 5450408"/>
              <a:gd name="connsiteX5" fmla="*/ 9709710 w 10515600"/>
              <a:gd name="connsiteY5" fmla="*/ 0 h 5450408"/>
              <a:gd name="connsiteX6" fmla="*/ 10515600 w 10515600"/>
              <a:gd name="connsiteY6" fmla="*/ 805890 h 5450408"/>
              <a:gd name="connsiteX7" fmla="*/ 10515600 w 10515600"/>
              <a:gd name="connsiteY7" fmla="*/ 2820560 h 5450408"/>
              <a:gd name="connsiteX8" fmla="*/ 10515600 w 10515600"/>
              <a:gd name="connsiteY8" fmla="*/ 2820560 h 5450408"/>
              <a:gd name="connsiteX9" fmla="*/ 10515600 w 10515600"/>
              <a:gd name="connsiteY9" fmla="*/ 4029371 h 5450408"/>
              <a:gd name="connsiteX10" fmla="*/ 10515600 w 10515600"/>
              <a:gd name="connsiteY10" fmla="*/ 4029355 h 5450408"/>
              <a:gd name="connsiteX11" fmla="*/ 9709710 w 10515600"/>
              <a:gd name="connsiteY11" fmla="*/ 4835245 h 5450408"/>
              <a:gd name="connsiteX12" fmla="*/ 2552700 w 10515600"/>
              <a:gd name="connsiteY12" fmla="*/ 4846003 h 5450408"/>
              <a:gd name="connsiteX13" fmla="*/ 2002078 w 10515600"/>
              <a:gd name="connsiteY13" fmla="*/ 5450408 h 5450408"/>
              <a:gd name="connsiteX14" fmla="*/ 1440628 w 10515600"/>
              <a:gd name="connsiteY14" fmla="*/ 4824487 h 5450408"/>
              <a:gd name="connsiteX15" fmla="*/ 805890 w 10515600"/>
              <a:gd name="connsiteY15" fmla="*/ 4835245 h 5450408"/>
              <a:gd name="connsiteX16" fmla="*/ 0 w 10515600"/>
              <a:gd name="connsiteY16" fmla="*/ 4029355 h 5450408"/>
              <a:gd name="connsiteX17" fmla="*/ 0 w 10515600"/>
              <a:gd name="connsiteY17" fmla="*/ 4029371 h 5450408"/>
              <a:gd name="connsiteX18" fmla="*/ 0 w 10515600"/>
              <a:gd name="connsiteY18" fmla="*/ 2820560 h 5450408"/>
              <a:gd name="connsiteX19" fmla="*/ 0 w 10515600"/>
              <a:gd name="connsiteY19" fmla="*/ 2820560 h 5450408"/>
              <a:gd name="connsiteX20" fmla="*/ 0 w 10515600"/>
              <a:gd name="connsiteY20" fmla="*/ 805890 h 5450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515600" h="5450408">
                <a:moveTo>
                  <a:pt x="0" y="805890"/>
                </a:moveTo>
                <a:cubicBezTo>
                  <a:pt x="0" y="360809"/>
                  <a:pt x="360809" y="0"/>
                  <a:pt x="805890" y="0"/>
                </a:cubicBezTo>
                <a:lnTo>
                  <a:pt x="1752600" y="0"/>
                </a:lnTo>
                <a:lnTo>
                  <a:pt x="1752600" y="0"/>
                </a:lnTo>
                <a:lnTo>
                  <a:pt x="4381500" y="0"/>
                </a:lnTo>
                <a:lnTo>
                  <a:pt x="9709710" y="0"/>
                </a:lnTo>
                <a:cubicBezTo>
                  <a:pt x="10154791" y="0"/>
                  <a:pt x="10515600" y="360809"/>
                  <a:pt x="10515600" y="805890"/>
                </a:cubicBezTo>
                <a:lnTo>
                  <a:pt x="10515600" y="2820560"/>
                </a:lnTo>
                <a:lnTo>
                  <a:pt x="10515600" y="2820560"/>
                </a:lnTo>
                <a:lnTo>
                  <a:pt x="10515600" y="4029371"/>
                </a:lnTo>
                <a:lnTo>
                  <a:pt x="10515600" y="4029355"/>
                </a:lnTo>
                <a:cubicBezTo>
                  <a:pt x="10515600" y="4474436"/>
                  <a:pt x="10154791" y="4835245"/>
                  <a:pt x="9709710" y="4835245"/>
                </a:cubicBezTo>
                <a:lnTo>
                  <a:pt x="2552700" y="4846003"/>
                </a:lnTo>
                <a:lnTo>
                  <a:pt x="2002078" y="5450408"/>
                </a:lnTo>
                <a:lnTo>
                  <a:pt x="1440628" y="4824487"/>
                </a:lnTo>
                <a:lnTo>
                  <a:pt x="805890" y="4835245"/>
                </a:lnTo>
                <a:cubicBezTo>
                  <a:pt x="360809" y="4835245"/>
                  <a:pt x="0" y="4474436"/>
                  <a:pt x="0" y="4029355"/>
                </a:cubicBezTo>
                <a:lnTo>
                  <a:pt x="0" y="4029371"/>
                </a:lnTo>
                <a:lnTo>
                  <a:pt x="0" y="2820560"/>
                </a:lnTo>
                <a:lnTo>
                  <a:pt x="0" y="2820560"/>
                </a:lnTo>
                <a:lnTo>
                  <a:pt x="0" y="8058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1387736" y="1438509"/>
            <a:ext cx="9488245" cy="2219093"/>
          </a:xfrm>
        </p:spPr>
        <p:txBody>
          <a:bodyPr>
            <a:noAutofit/>
          </a:bodyPr>
          <a:lstStyle>
            <a:lvl1pPr algn="ctr">
              <a:tabLst>
                <a:tab pos="3770313" algn="l"/>
              </a:tabLst>
              <a:defRPr sz="50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“Click to edit quote.”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1387736" y="4126418"/>
            <a:ext cx="9488245" cy="10157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 i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- Click to edit name or subtext</a:t>
            </a:r>
          </a:p>
        </p:txBody>
      </p:sp>
      <p:sp>
        <p:nvSpPr>
          <p:cNvPr id="16" name="Date Placeholder 4"/>
          <p:cNvSpPr>
            <a:spLocks noGrp="1"/>
          </p:cNvSpPr>
          <p:nvPr>
            <p:ph type="dt" sz="half" idx="11"/>
          </p:nvPr>
        </p:nvSpPr>
        <p:spPr bwMode="white">
          <a:xfrm>
            <a:off x="838201" y="6356352"/>
            <a:ext cx="135859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12"/>
          </p:nvPr>
        </p:nvSpPr>
        <p:spPr bwMode="white">
          <a:xfrm>
            <a:off x="9891133" y="6356352"/>
            <a:ext cx="146266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41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 bwMode="auto"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0" y="-1"/>
            <a:ext cx="12192000" cy="1216025"/>
          </a:xfrm>
          <a:solidFill>
            <a:schemeClr val="accent1"/>
          </a:solidFill>
        </p:spPr>
        <p:txBody>
          <a:bodyPr lIns="822960" rIns="82296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2" name="Table Placeholder 9"/>
          <p:cNvSpPr>
            <a:spLocks noGrp="1"/>
          </p:cNvSpPr>
          <p:nvPr>
            <p:ph type="tbl" sz="quarter" idx="13"/>
          </p:nvPr>
        </p:nvSpPr>
        <p:spPr bwMode="gray">
          <a:xfrm>
            <a:off x="838200" y="1335089"/>
            <a:ext cx="10515600" cy="4841875"/>
          </a:xfrm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black"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0" y="1216025"/>
            <a:ext cx="12192000" cy="119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67996441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Black Circle Overlay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 bwMode="gray"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6146624" y="685800"/>
            <a:ext cx="5486400" cy="5486400"/>
          </a:xfrm>
          <a:prstGeom prst="ellipse">
            <a:avLst/>
          </a:prstGeom>
          <a:solidFill>
            <a:srgbClr val="003865">
              <a:alpha val="87843"/>
            </a:srgbClr>
          </a:solidFill>
        </p:spPr>
        <p:txBody>
          <a:bodyPr>
            <a:noAutofit/>
          </a:bodyPr>
          <a:lstStyle>
            <a:lvl1pPr algn="ctr">
              <a:tabLst>
                <a:tab pos="2341563" algn="l"/>
                <a:tab pos="3770313" algn="l"/>
              </a:tabLst>
              <a:defRPr sz="55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922583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Multiple Circle Overla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15"/>
          </p:nvPr>
        </p:nvSpPr>
        <p:spPr bwMode="gray"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5720398" y="912530"/>
            <a:ext cx="4661388" cy="4661388"/>
          </a:xfrm>
          <a:prstGeom prst="ellipse">
            <a:avLst/>
          </a:prstGeom>
          <a:solidFill>
            <a:srgbClr val="003865">
              <a:alpha val="87843"/>
            </a:srgbClr>
          </a:solidFill>
        </p:spPr>
        <p:txBody>
          <a:bodyPr>
            <a:noAutofit/>
          </a:bodyPr>
          <a:lstStyle>
            <a:lvl1pPr algn="ctr">
              <a:tabLst>
                <a:tab pos="3770313" algn="l"/>
              </a:tabLst>
              <a:defRPr sz="45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9544817" y="524007"/>
            <a:ext cx="2155300" cy="2155300"/>
          </a:xfrm>
          <a:prstGeom prst="ellipse">
            <a:avLst/>
          </a:prstGeom>
          <a:solidFill>
            <a:srgbClr val="78BE21">
              <a:alpha val="87843"/>
            </a:srgb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5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Second Point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251001" y="3581845"/>
            <a:ext cx="2637979" cy="2637978"/>
          </a:xfrm>
          <a:prstGeom prst="ellipse">
            <a:avLst/>
          </a:prstGeom>
          <a:solidFill>
            <a:srgbClr val="000000">
              <a:alpha val="87843"/>
            </a:srgb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Third Point</a:t>
            </a:r>
          </a:p>
        </p:txBody>
      </p:sp>
    </p:spTree>
    <p:extLst>
      <p:ext uri="{BB962C8B-B14F-4D97-AF65-F5344CB8AC3E}">
        <p14:creationId xmlns:p14="http://schemas.microsoft.com/office/powerpoint/2010/main" val="29110042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lack Box Overla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 bwMode="gray"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299476" y="1609867"/>
            <a:ext cx="7593051" cy="3638266"/>
          </a:xfrm>
          <a:solidFill>
            <a:srgbClr val="003865">
              <a:alpha val="87843"/>
            </a:srgbClr>
          </a:solidFill>
        </p:spPr>
        <p:txBody>
          <a:bodyPr>
            <a:noAutofit/>
          </a:bodyPr>
          <a:lstStyle>
            <a:lvl1pPr algn="ctr">
              <a:spcAft>
                <a:spcPts val="1000"/>
              </a:spcAft>
              <a:tabLst>
                <a:tab pos="3770313" algn="l"/>
              </a:tabLst>
              <a:defRPr sz="7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Quote or </a:t>
            </a:r>
            <a:br>
              <a:rPr lang="en-US" dirty="0"/>
            </a:br>
            <a:r>
              <a:rPr lang="en-US" dirty="0"/>
              <a:t>Statement</a:t>
            </a:r>
          </a:p>
        </p:txBody>
      </p:sp>
    </p:spTree>
    <p:extLst>
      <p:ext uri="{BB962C8B-B14F-4D97-AF65-F5344CB8AC3E}">
        <p14:creationId xmlns:p14="http://schemas.microsoft.com/office/powerpoint/2010/main" val="2067717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olid Red Background">
    <p:bg bwMode="black">
      <p:bgPr>
        <a:gradFill>
          <a:gsLst>
            <a:gs pos="100000">
              <a:schemeClr val="accent1">
                <a:lumMod val="50000"/>
              </a:schemeClr>
            </a:gs>
            <a:gs pos="20000">
              <a:schemeClr val="accent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838200" y="1389686"/>
            <a:ext cx="10515600" cy="1340989"/>
          </a:xfrm>
        </p:spPr>
        <p:txBody>
          <a:bodyPr>
            <a:noAutofit/>
          </a:bodyPr>
          <a:lstStyle>
            <a:lvl1pPr algn="ctr">
              <a:tabLst>
                <a:tab pos="3770313" algn="l"/>
              </a:tabLst>
              <a:defRPr sz="70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Quote or Statement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 hasCustomPrompt="1"/>
          </p:nvPr>
        </p:nvSpPr>
        <p:spPr bwMode="white">
          <a:xfrm>
            <a:off x="838200" y="2925701"/>
            <a:ext cx="10515600" cy="267343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Make a secondary statement here.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5370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Solid Light Background">
    <p:bg bwMode="auto">
      <p:bgPr>
        <a:gradFill>
          <a:gsLst>
            <a:gs pos="100000">
              <a:srgbClr val="BFBFBF"/>
            </a:gs>
            <a:gs pos="53000">
              <a:srgbClr val="F5F5F5"/>
            </a:gs>
            <a:gs pos="78000">
              <a:srgbClr val="E8E8E8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0" y="1389686"/>
            <a:ext cx="12192000" cy="1340989"/>
          </a:xfrm>
          <a:solidFill>
            <a:schemeClr val="tx1"/>
          </a:solidFill>
        </p:spPr>
        <p:txBody>
          <a:bodyPr>
            <a:noAutofit/>
          </a:bodyPr>
          <a:lstStyle>
            <a:lvl1pPr algn="ctr">
              <a:tabLst>
                <a:tab pos="3770313" algn="l"/>
              </a:tabLst>
              <a:defRPr sz="70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Quote or Statement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838200" y="2925701"/>
            <a:ext cx="10515600" cy="267343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Make a secondary statement here.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 bwMode="black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black"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91558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Full Image Background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0"/>
            <a:ext cx="12192000" cy="6858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icon to edit background picture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838200" y="1389686"/>
            <a:ext cx="10515600" cy="1340989"/>
          </a:xfrm>
        </p:spPr>
        <p:txBody>
          <a:bodyPr>
            <a:noAutofit/>
          </a:bodyPr>
          <a:lstStyle>
            <a:lvl1pPr algn="ctr">
              <a:tabLst>
                <a:tab pos="3770313" algn="l"/>
              </a:tabLst>
              <a:defRPr sz="7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Quote or Statement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3" hasCustomPrompt="1"/>
          </p:nvPr>
        </p:nvSpPr>
        <p:spPr bwMode="white">
          <a:xfrm>
            <a:off x="838200" y="2925701"/>
            <a:ext cx="10515600" cy="267343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Make a secondary statement here.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2605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 - Image Background">
    <p:bg bwMode="black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 bwMode="gray"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5424139" y="624469"/>
            <a:ext cx="5198328" cy="5072440"/>
          </a:xfrm>
          <a:prstGeom prst="ellipse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ctr">
              <a:tabLst>
                <a:tab pos="3770313" algn="l"/>
              </a:tabLst>
              <a:defRPr sz="60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title.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1005466" y="0"/>
            <a:ext cx="3986213" cy="5086350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40000" i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4764473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 - Red Background">
    <p:bg bwMode="gray">
      <p:bgPr>
        <a:gradFill>
          <a:gsLst>
            <a:gs pos="100000">
              <a:schemeClr val="accent1">
                <a:lumMod val="50000"/>
              </a:schemeClr>
            </a:gs>
            <a:gs pos="20000">
              <a:schemeClr val="accent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5424139" y="624469"/>
            <a:ext cx="5198328" cy="5072440"/>
          </a:xfrm>
          <a:prstGeom prst="ellipse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ctr">
              <a:tabLst>
                <a:tab pos="3770313" algn="l"/>
              </a:tabLst>
              <a:defRPr sz="60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title.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1005466" y="0"/>
            <a:ext cx="3986213" cy="5086350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40000" i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2116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Solid Red Background">
    <p:bg bwMode="black">
      <p:bgPr>
        <a:gradFill>
          <a:gsLst>
            <a:gs pos="100000">
              <a:schemeClr val="accent1">
                <a:lumMod val="50000"/>
              </a:schemeClr>
            </a:gs>
            <a:gs pos="20000">
              <a:schemeClr val="accent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838200" y="2212735"/>
            <a:ext cx="10515600" cy="1472163"/>
          </a:xfrm>
        </p:spPr>
        <p:txBody>
          <a:bodyPr>
            <a:noAutofit/>
          </a:bodyPr>
          <a:lstStyle>
            <a:lvl1pPr algn="ctr">
              <a:tabLst>
                <a:tab pos="3770313" algn="l"/>
              </a:tabLst>
              <a:defRPr sz="7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you!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 bwMode="white">
          <a:xfrm>
            <a:off x="838200" y="3684897"/>
            <a:ext cx="10515600" cy="251760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0"/>
            <a:r>
              <a:rPr lang="en-US" dirty="0"/>
              <a:t>firstname.lastname@state.mn.us</a:t>
            </a:r>
          </a:p>
          <a:p>
            <a:pPr lvl="0"/>
            <a:r>
              <a:rPr lang="en-US" dirty="0"/>
              <a:t>555-555-5555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 bwMode="white">
          <a:xfrm>
            <a:off x="0" y="0"/>
            <a:ext cx="12192000" cy="1651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4" name="Picture 13" descr="Board of Water and Soild Resources Logo" title="BWSR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8273969" y="390285"/>
            <a:ext cx="3234329" cy="88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638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Quote Solid Light Background">
    <p:bg bwMode="auto"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0" y="1651380"/>
            <a:ext cx="12192000" cy="1733266"/>
          </a:xfrm>
          <a:solidFill>
            <a:schemeClr val="tx1"/>
          </a:solidFill>
        </p:spPr>
        <p:txBody>
          <a:bodyPr>
            <a:noAutofit/>
          </a:bodyPr>
          <a:lstStyle>
            <a:lvl1pPr algn="ctr">
              <a:tabLst>
                <a:tab pos="3770313" algn="l"/>
              </a:tabLst>
              <a:defRPr sz="7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you!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838200" y="3521123"/>
            <a:ext cx="10515600" cy="2681374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0"/>
            <a:r>
              <a:rPr lang="en-US" dirty="0"/>
              <a:t>firstname.lastname@state.mn.us</a:t>
            </a:r>
          </a:p>
          <a:p>
            <a:pPr lvl="0"/>
            <a:r>
              <a:rPr lang="en-US" dirty="0"/>
              <a:t>555-555-5555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 bwMode="black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chemeClr val="tx2"/>
                </a:solidFill>
              </a:rPr>
              <a:t>BWSR Academy 2021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black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 bwMode="white">
          <a:xfrm>
            <a:off x="0" y="0"/>
            <a:ext cx="12192000" cy="1651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2" name="Picture 11" descr="Board of Water and Soild Resources Logo" title="BWSR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8399337" y="390285"/>
            <a:ext cx="3234329" cy="88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9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auto">
          <a:xfrm>
            <a:off x="0" y="4188566"/>
            <a:ext cx="12192000" cy="1199223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sp>
        <p:nvSpPr>
          <p:cNvPr id="3" name="Rectangle 2"/>
          <p:cNvSpPr/>
          <p:nvPr userDrawn="1"/>
        </p:nvSpPr>
        <p:spPr bwMode="auto">
          <a:xfrm>
            <a:off x="0" y="5387788"/>
            <a:ext cx="12192000" cy="1470213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n>
                <a:noFill/>
              </a:ln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 hasCustomPrompt="1"/>
          </p:nvPr>
        </p:nvSpPr>
        <p:spPr bwMode="black">
          <a:xfrm>
            <a:off x="2802468" y="5644884"/>
            <a:ext cx="6587067" cy="440970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r>
              <a:rPr lang="en-US" sz="1800" dirty="0" err="1"/>
              <a:t>Firstname</a:t>
            </a:r>
            <a:r>
              <a:rPr lang="en-US" sz="1800" dirty="0"/>
              <a:t> </a:t>
            </a:r>
            <a:r>
              <a:rPr lang="en-US" sz="1800" dirty="0" err="1"/>
              <a:t>Lastname</a:t>
            </a:r>
            <a:r>
              <a:rPr lang="en-US" sz="1800" dirty="0"/>
              <a:t> | Job Title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1789113"/>
            <a:ext cx="12192000" cy="22987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5"/>
          </p:nvPr>
        </p:nvSpPr>
        <p:spPr bwMode="black"/>
        <p:txBody>
          <a:bodyPr/>
          <a:lstStyle/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 bwMode="black"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 descr="Board of Water and Soild Resources Logo&#10;" title="BWSR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8399337" y="484413"/>
            <a:ext cx="3234329" cy="88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2502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BWSR Academy 2021</a:t>
            </a: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E4D842-A521-4568-B0AF-52F2FA17DFA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114184"/>
      </p:ext>
    </p:extLst>
  </p:cSld>
  <p:clrMapOvr>
    <a:masterClrMapping/>
  </p:clrMapOvr>
  <p:transition>
    <p:zo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BWSR Academy 2021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A4CD5-FE4D-48C4-9E2E-65D772FA2D5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03451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White)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0" y="-1"/>
            <a:ext cx="12192000" cy="1216025"/>
          </a:xfrm>
          <a:solidFill>
            <a:schemeClr val="accent1"/>
          </a:solidFill>
        </p:spPr>
        <p:txBody>
          <a:bodyPr lIns="822960" rIns="82296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black"/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black"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0" y="1216025"/>
            <a:ext cx="12192000" cy="119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85A75B-B24D-4825-B025-B44BCFD89F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499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Split White BG)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0" y="-1"/>
            <a:ext cx="12192000" cy="1216025"/>
          </a:xfrm>
          <a:solidFill>
            <a:schemeClr val="accent1"/>
          </a:solidFill>
        </p:spPr>
        <p:txBody>
          <a:bodyPr lIns="822960" rIns="82296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594626"/>
            <a:ext cx="5181600" cy="4582339"/>
          </a:xfrm>
          <a:solidFill>
            <a:schemeClr val="bg1"/>
          </a:solidFill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594626"/>
            <a:ext cx="5181600" cy="4582339"/>
          </a:xfrm>
          <a:solidFill>
            <a:schemeClr val="bg1"/>
          </a:solidFill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black"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0" y="1216025"/>
            <a:ext cx="12192000" cy="119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610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Boxed)">
    <p:bg bwMode="auto"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0" y="-1"/>
            <a:ext cx="12192000" cy="1216025"/>
          </a:xfrm>
          <a:solidFill>
            <a:schemeClr val="accent1"/>
          </a:solidFill>
        </p:spPr>
        <p:txBody>
          <a:bodyPr lIns="822960" rIns="82296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838200" y="1335281"/>
            <a:ext cx="10515600" cy="4841682"/>
          </a:xfrm>
          <a:solidFill>
            <a:schemeClr val="bg1"/>
          </a:solidFill>
        </p:spPr>
        <p:txBody>
          <a:bodyPr lIns="228600" tIns="548640" rIns="274320"/>
          <a:lstStyle>
            <a:lvl1pPr marL="342900" indent="-342900">
              <a:lnSpc>
                <a:spcPct val="10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500"/>
            </a:lvl1pPr>
            <a:lvl2pPr marL="800100" indent="-342900">
              <a:lnSpc>
                <a:spcPct val="10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100"/>
            </a:lvl2pPr>
            <a:lvl3pPr marL="1200150" indent="-285750">
              <a:lnSpc>
                <a:spcPct val="10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700"/>
            </a:lvl3pPr>
            <a:lvl4pPr marL="1657350" indent="-285750">
              <a:lnSpc>
                <a:spcPct val="10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700"/>
            </a:lvl4pPr>
            <a:lvl5pPr marL="2114550" indent="-285750">
              <a:lnSpc>
                <a:spcPct val="10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7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black"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0" y="1216025"/>
            <a:ext cx="12192000" cy="119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48584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Split Boxed)">
    <p:bg bwMode="auto"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0" y="-1"/>
            <a:ext cx="12192000" cy="1216025"/>
          </a:xfrm>
          <a:solidFill>
            <a:schemeClr val="accent1"/>
          </a:solidFill>
        </p:spPr>
        <p:txBody>
          <a:bodyPr lIns="822960" rIns="82296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594626"/>
            <a:ext cx="5181600" cy="4582339"/>
          </a:xfrm>
          <a:solidFill>
            <a:schemeClr val="bg1"/>
          </a:solidFill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594626"/>
            <a:ext cx="5181600" cy="4582339"/>
          </a:xfrm>
          <a:solidFill>
            <a:schemeClr val="bg1"/>
          </a:solidFill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black"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0" y="1216025"/>
            <a:ext cx="12192000" cy="119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553801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black">
          <a:xfrm>
            <a:off x="838201" y="6356352"/>
            <a:ext cx="13585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 bwMode="black">
          <a:xfrm>
            <a:off x="3302178" y="6356351"/>
            <a:ext cx="5587647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/>
              <a:t>BWSR Academy 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black">
          <a:xfrm>
            <a:off x="9891133" y="6356352"/>
            <a:ext cx="14626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6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99" r:id="rId2"/>
    <p:sldLayoutId id="2147483787" r:id="rId3"/>
    <p:sldLayoutId id="2147483795" r:id="rId4"/>
    <p:sldLayoutId id="2147483711" r:id="rId5"/>
    <p:sldLayoutId id="2147483712" r:id="rId6"/>
    <p:sldLayoutId id="2147483790" r:id="rId7"/>
    <p:sldLayoutId id="2147483789" r:id="rId8"/>
    <p:sldLayoutId id="2147483714" r:id="rId9"/>
    <p:sldLayoutId id="2147483738" r:id="rId10"/>
    <p:sldLayoutId id="2147483739" r:id="rId11"/>
    <p:sldLayoutId id="2147483780" r:id="rId12"/>
    <p:sldLayoutId id="2147483773" r:id="rId13"/>
    <p:sldLayoutId id="2147483800" r:id="rId14"/>
    <p:sldLayoutId id="2147483688" r:id="rId15"/>
    <p:sldLayoutId id="2147483801" r:id="rId16"/>
    <p:sldLayoutId id="2147483802" r:id="rId17"/>
    <p:sldLayoutId id="2147483803" r:id="rId18"/>
    <p:sldLayoutId id="2147483744" r:id="rId19"/>
    <p:sldLayoutId id="2147483793" r:id="rId20"/>
    <p:sldLayoutId id="2147483772" r:id="rId21"/>
    <p:sldLayoutId id="2147483767" r:id="rId22"/>
    <p:sldLayoutId id="2147483769" r:id="rId23"/>
    <p:sldLayoutId id="2147483771" r:id="rId24"/>
    <p:sldLayoutId id="2147483770" r:id="rId25"/>
    <p:sldLayoutId id="2147483732" r:id="rId26"/>
    <p:sldLayoutId id="2147483794" r:id="rId27"/>
    <p:sldLayoutId id="2147483733" r:id="rId28"/>
    <p:sldLayoutId id="2147483747" r:id="rId29"/>
    <p:sldLayoutId id="2147483818" r:id="rId30"/>
    <p:sldLayoutId id="2147483805" r:id="rId31"/>
    <p:sldLayoutId id="2147483806" r:id="rId32"/>
    <p:sldLayoutId id="2147483750" r:id="rId33"/>
    <p:sldLayoutId id="2147483765" r:id="rId34"/>
    <p:sldLayoutId id="2147483781" r:id="rId35"/>
    <p:sldLayoutId id="2147483809" r:id="rId36"/>
    <p:sldLayoutId id="2147483808" r:id="rId37"/>
    <p:sldLayoutId id="2147483807" r:id="rId38"/>
    <p:sldLayoutId id="2147483819" r:id="rId39"/>
    <p:sldLayoutId id="2147483754" r:id="rId40"/>
    <p:sldLayoutId id="2147483755" r:id="rId41"/>
    <p:sldLayoutId id="2147483759" r:id="rId42"/>
    <p:sldLayoutId id="2147483753" r:id="rId43"/>
    <p:sldLayoutId id="2147483763" r:id="rId44"/>
    <p:sldLayoutId id="2147483762" r:id="rId45"/>
    <p:sldLayoutId id="2147483758" r:id="rId46"/>
    <p:sldLayoutId id="2147483756" r:id="rId47"/>
    <p:sldLayoutId id="2147483798" r:id="rId48"/>
    <p:sldLayoutId id="2147483797" r:id="rId49"/>
    <p:sldLayoutId id="2147483824" r:id="rId50"/>
    <p:sldLayoutId id="2147483846" r:id="rId5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1000"/>
        </a:spcAft>
        <a:buClr>
          <a:schemeClr val="accent1"/>
        </a:buClr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000"/>
        </a:spcAft>
        <a:buClr>
          <a:schemeClr val="accent1"/>
        </a:buClr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000"/>
        </a:spcAft>
        <a:buClr>
          <a:schemeClr val="accent1"/>
        </a:buClr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000"/>
        </a:spcAft>
        <a:buClr>
          <a:schemeClr val="accent1"/>
        </a:buClr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000"/>
        </a:spcAft>
        <a:buClr>
          <a:schemeClr val="accent1"/>
        </a:buClr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tm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7" Type="http://schemas.openxmlformats.org/officeDocument/2006/relationships/image" Target="../media/image15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563459"/>
            <a:ext cx="9144000" cy="1209560"/>
          </a:xfrm>
        </p:spPr>
        <p:txBody>
          <a:bodyPr/>
          <a:lstStyle/>
          <a:p>
            <a:r>
              <a:rPr lang="en-US" sz="3600" b="1" dirty="0"/>
              <a:t>Strategic Framework to Guide Local Water Storage Implementation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769004" y="5090901"/>
            <a:ext cx="6587067" cy="109712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dirty="0"/>
              <a:t>Henry Van Offelen</a:t>
            </a:r>
          </a:p>
          <a:p>
            <a:r>
              <a:rPr lang="en-US" dirty="0"/>
              <a:t>Clean Water Specialist</a:t>
            </a:r>
          </a:p>
          <a:p>
            <a:r>
              <a:rPr lang="en-US" dirty="0"/>
              <a:t>Detroit Lakes</a:t>
            </a:r>
          </a:p>
        </p:txBody>
      </p:sp>
      <p:pic>
        <p:nvPicPr>
          <p:cNvPr id="8" name="Picture 7" descr="Hydrologic Cycle 14.jpg"/>
          <p:cNvPicPr>
            <a:picLocks noChangeAspect="1"/>
          </p:cNvPicPr>
          <p:nvPr/>
        </p:nvPicPr>
        <p:blipFill>
          <a:blip r:embed="rId3" cstate="print">
            <a:lum bright="-7000" contrast="10000"/>
          </a:blip>
          <a:stretch>
            <a:fillRect/>
          </a:stretch>
        </p:blipFill>
        <p:spPr>
          <a:xfrm>
            <a:off x="6236701" y="467174"/>
            <a:ext cx="3899254" cy="25657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 descr="D:\Users\ranorrga\Documents\D Drive\MyFiles\Habitat\Waterfowl habitat slide show\Ditching 190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8" r="8248"/>
          <a:stretch/>
        </p:blipFill>
        <p:spPr bwMode="auto">
          <a:xfrm>
            <a:off x="1256366" y="230986"/>
            <a:ext cx="2024745" cy="229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Content Placeholder 6" descr="Screen Clippi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61" r="4691" b="4793"/>
          <a:stretch/>
        </p:blipFill>
        <p:spPr>
          <a:xfrm>
            <a:off x="3281111" y="876824"/>
            <a:ext cx="3006662" cy="25047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FFBC3BD-6667-4F6A-9808-5A91644BF143}"/>
              </a:ext>
            </a:extLst>
          </p:cNvPr>
          <p:cNvSpPr txBox="1">
            <a:spLocks/>
          </p:cNvSpPr>
          <p:nvPr/>
        </p:nvSpPr>
        <p:spPr bwMode="black">
          <a:xfrm>
            <a:off x="5906585" y="5090901"/>
            <a:ext cx="6587067" cy="1097128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Ryan Hughes</a:t>
            </a:r>
          </a:p>
          <a:p>
            <a:r>
              <a:rPr lang="en-US" dirty="0"/>
              <a:t>Northern Regional Manager</a:t>
            </a:r>
          </a:p>
          <a:p>
            <a:r>
              <a:rPr lang="en-US" dirty="0"/>
              <a:t>Duluth</a:t>
            </a:r>
          </a:p>
        </p:txBody>
      </p:sp>
    </p:spTree>
    <p:extLst>
      <p:ext uri="{BB962C8B-B14F-4D97-AF65-F5344CB8AC3E}">
        <p14:creationId xmlns:p14="http://schemas.microsoft.com/office/powerpoint/2010/main" val="16869077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F3A50-894B-697A-6B57-23A12D93C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Landscape Alterations</a:t>
            </a:r>
          </a:p>
        </p:txBody>
      </p:sp>
      <p:pic>
        <p:nvPicPr>
          <p:cNvPr id="6" name="Content Placeholder 5" descr="Map&#10;&#10;Description automatically generated">
            <a:extLst>
              <a:ext uri="{FF2B5EF4-FFF2-40B4-BE49-F238E27FC236}">
                <a16:creationId xmlns:a16="http://schemas.microsoft.com/office/drawing/2014/main" id="{F7651CF5-0644-44D8-982D-7D50DC2F0F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54" y="0"/>
            <a:ext cx="5587646" cy="6548272"/>
          </a:xfrm>
        </p:spPr>
      </p:pic>
    </p:spTree>
    <p:extLst>
      <p:ext uri="{BB962C8B-B14F-4D97-AF65-F5344CB8AC3E}">
        <p14:creationId xmlns:p14="http://schemas.microsoft.com/office/powerpoint/2010/main" val="567079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5967C-1F40-57FC-55C4-9E4CF9262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we fix this?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D9A9A-F286-4829-C356-42B385617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5564"/>
            <a:ext cx="10515600" cy="4351338"/>
          </a:xfrm>
        </p:spPr>
        <p:txBody>
          <a:bodyPr>
            <a:normAutofit/>
          </a:bodyPr>
          <a:lstStyle/>
          <a:p>
            <a:r>
              <a:rPr lang="en-US" sz="3200" dirty="0"/>
              <a:t>Increase Evapotranspiration</a:t>
            </a:r>
          </a:p>
          <a:p>
            <a:r>
              <a:rPr lang="en-US" sz="3200" dirty="0"/>
              <a:t>Increase Temporary Water Storage</a:t>
            </a:r>
          </a:p>
        </p:txBody>
      </p:sp>
      <p:pic>
        <p:nvPicPr>
          <p:cNvPr id="5" name="Picture 4" descr="Hydrologic Cycle 14.jpg">
            <a:extLst>
              <a:ext uri="{FF2B5EF4-FFF2-40B4-BE49-F238E27FC236}">
                <a16:creationId xmlns:a16="http://schemas.microsoft.com/office/drawing/2014/main" id="{D4743F56-A432-0077-B142-44BA57B058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-7000" contrast="10000"/>
          </a:blip>
          <a:stretch>
            <a:fillRect/>
          </a:stretch>
        </p:blipFill>
        <p:spPr>
          <a:xfrm>
            <a:off x="6011280" y="3153779"/>
            <a:ext cx="5342520" cy="3515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57202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Changes to hydrographs - volume versus timing</a:t>
            </a:r>
            <a:endParaRPr lang="en-US" sz="44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8E92F89-0B2C-4AB4-A2FA-AF1CBC38F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344197" y="2045616"/>
            <a:ext cx="11572585" cy="3756443"/>
            <a:chOff x="0" y="0"/>
            <a:chExt cx="6761117" cy="219456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337560" cy="219456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3557" y="0"/>
              <a:ext cx="3337560" cy="21945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36934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6B2074-A16B-49D8-8449-0697F84C27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" b="18656"/>
          <a:stretch/>
        </p:blipFill>
        <p:spPr>
          <a:xfrm>
            <a:off x="1563429" y="1391887"/>
            <a:ext cx="9065141" cy="55652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868D41-7202-4EBB-8686-265ED7C7A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Practices to consider - 1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60160C-9C6B-4F36-9516-1747A3CA3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191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58EBEE-F981-4DDB-8084-7FFA5B0E82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5"/>
          <a:stretch/>
        </p:blipFill>
        <p:spPr>
          <a:xfrm>
            <a:off x="1844491" y="2665803"/>
            <a:ext cx="8503018" cy="23469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DC506B-4813-437B-8F78-50DF0D9C7D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491" y="1372996"/>
            <a:ext cx="8503018" cy="129280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E5C59E-0276-46C6-AD6B-A83415A63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Practices to consider - 2</a:t>
            </a:r>
          </a:p>
        </p:txBody>
      </p:sp>
    </p:spTree>
    <p:extLst>
      <p:ext uri="{BB962C8B-B14F-4D97-AF65-F5344CB8AC3E}">
        <p14:creationId xmlns:p14="http://schemas.microsoft.com/office/powerpoint/2010/main" val="222027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A3B1F8-744B-43B8-940B-F639707739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162" y="2558827"/>
            <a:ext cx="8503920" cy="30457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9DA289-6ABC-4E62-9FCB-521B378656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491" y="1394327"/>
            <a:ext cx="8503018" cy="129280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7D4C098-812E-46F9-8C9B-D5F50756C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Practices to consider - 3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A864B2-B1DF-471C-9DEC-B0BA166DE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2993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Considerations for multipurpose water storage 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Where can a strategy/action be applied?</a:t>
            </a:r>
          </a:p>
          <a:p>
            <a:r>
              <a:rPr lang="en-US" sz="2800" dirty="0"/>
              <a:t>Where are they most effective to achieve hydrology goals? </a:t>
            </a:r>
          </a:p>
          <a:p>
            <a:r>
              <a:rPr lang="en-US" sz="2800" dirty="0"/>
              <a:t>Where are they least effective…?</a:t>
            </a:r>
          </a:p>
          <a:p>
            <a:r>
              <a:rPr lang="en-US" sz="2800" dirty="0"/>
              <a:t>What are the potential conflicts AND MULTIPURPOSE BENEFITS in relation to other resource goals?</a:t>
            </a:r>
          </a:p>
          <a:p>
            <a:pPr lvl="1"/>
            <a:r>
              <a:rPr lang="en-US" sz="2400" dirty="0"/>
              <a:t>E.g. Habitat and water quality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5F9277-80AA-4C14-896A-3C049EEDA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57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3A721-EF88-BC23-33FE-9D4141951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106" y="1483417"/>
            <a:ext cx="3486374" cy="43555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Test watershed:</a:t>
            </a:r>
            <a:b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200" dirty="0">
                <a:solidFill>
                  <a:srgbClr val="FFFFFF"/>
                </a:solidFill>
              </a:rPr>
              <a:t>U</a:t>
            </a:r>
            <a:r>
              <a:rPr lang="en-US" sz="3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pper reaches of South Branch Buffalo River</a:t>
            </a:r>
            <a:br>
              <a:rPr lang="en-US" sz="3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~88 sq. miles</a:t>
            </a:r>
            <a:br>
              <a:rPr lang="en-US" sz="3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Includes beach ridge to valley floor topography.</a:t>
            </a:r>
            <a:endParaRPr lang="en-US" sz="4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EAA07F-0086-782C-D81E-23FA4D2B9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4" y="845422"/>
            <a:ext cx="8054406" cy="513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3241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58925-1E98-432D-8546-20FBE4D33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Existing Tools and Resources</a:t>
            </a:r>
            <a:br>
              <a:rPr lang="en-US" dirty="0"/>
            </a:br>
            <a:r>
              <a:rPr lang="en-US" dirty="0"/>
              <a:t> (Existing and Drained Depression Evaluation)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38B09E-297E-4E23-90C2-1092D9BB64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4102" y="1568740"/>
            <a:ext cx="7035644" cy="528925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E12A815-6A6C-C0E6-B7C0-ED160D42D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551" y="2368551"/>
            <a:ext cx="34194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857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58925-1E98-432D-8546-20FBE4D33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Existing Tools and Resources</a:t>
            </a:r>
            <a:br>
              <a:rPr lang="en-US" dirty="0"/>
            </a:br>
            <a:r>
              <a:rPr lang="en-US" dirty="0"/>
              <a:t>Retention Tools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36CF55-2BBA-44BA-A5E6-414F2D027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886" y="1969754"/>
            <a:ext cx="3181350" cy="19621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A53DE72-39B8-41E6-9E70-BE76585DAD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801" y="1585518"/>
            <a:ext cx="8286183" cy="527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946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933BB-4BD3-3AD9-EF49-5D86FA3F4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Messages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851459-0C99-135E-BD24-51CD4A130B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Hydrology of MN Watersheds has changed and continues to change due to many factors.</a:t>
            </a:r>
          </a:p>
          <a:p>
            <a:r>
              <a:rPr lang="en-US" dirty="0"/>
              <a:t>Increasing water storage on the landscape is critical to mitigating changes and increasing resiliency.</a:t>
            </a:r>
          </a:p>
          <a:p>
            <a:r>
              <a:rPr lang="en-US" dirty="0"/>
              <a:t>Ongoing project that will use available Data / Models / Tools to work with local watershed implementers to systematically identify and evaluate water storage practices.</a:t>
            </a:r>
          </a:p>
        </p:txBody>
      </p:sp>
    </p:spTree>
    <p:extLst>
      <p:ext uri="{BB962C8B-B14F-4D97-AF65-F5344CB8AC3E}">
        <p14:creationId xmlns:p14="http://schemas.microsoft.com/office/powerpoint/2010/main" val="12459816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8918B-1E37-4A34-A439-2D5D5350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South Branch Pilot Study Area</a:t>
            </a:r>
            <a:br>
              <a:rPr lang="en-US" dirty="0"/>
            </a:br>
            <a:r>
              <a:rPr lang="en-US" dirty="0"/>
              <a:t>Travel Time and Potential Sites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863AB2-1302-44B2-AA16-A1CE41FD8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454" y="1543375"/>
            <a:ext cx="8335092" cy="53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830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58925-1E98-432D-8546-20FBE4D33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41847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Connecting these tools to create BMP storage site options and their impact on the peak discharge hydrograph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7DFA3C-9C0B-4B8D-900D-FBF6467C52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900" y="2489845"/>
            <a:ext cx="4125531" cy="29801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76F2C5-D795-4EAA-83D1-A514B5A13B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948" y="2967113"/>
            <a:ext cx="1879833" cy="16599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DCF843-BC53-45BA-AA5B-2C2C41B593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334" y="2489845"/>
            <a:ext cx="4125531" cy="2632681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CA45534A-50D5-4F21-B03B-65DC9E12ACBA}"/>
              </a:ext>
            </a:extLst>
          </p:cNvPr>
          <p:cNvSpPr/>
          <p:nvPr/>
        </p:nvSpPr>
        <p:spPr>
          <a:xfrm>
            <a:off x="2296781" y="3429000"/>
            <a:ext cx="723256" cy="6816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EFFB1995-EB73-478D-BF5C-FB60ADA63D1A}"/>
              </a:ext>
            </a:extLst>
          </p:cNvPr>
          <p:cNvSpPr/>
          <p:nvPr/>
        </p:nvSpPr>
        <p:spPr>
          <a:xfrm>
            <a:off x="6816162" y="3581400"/>
            <a:ext cx="723256" cy="6816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4757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8918B-1E37-4A34-A439-2D5D5350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South Branch Pilot Study Area</a:t>
            </a:r>
            <a:br>
              <a:rPr lang="en-US" dirty="0"/>
            </a:br>
            <a:r>
              <a:rPr lang="en-US" dirty="0"/>
              <a:t>Travel Time and Test Sites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7654BA-30D1-4D07-BC88-33637BD42B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461" y="1690688"/>
            <a:ext cx="8321880" cy="531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551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8918B-1E37-4A34-A439-2D5D5350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South Branch Pilot Study Area</a:t>
            </a:r>
            <a:br>
              <a:rPr lang="en-US" dirty="0"/>
            </a:br>
            <a:r>
              <a:rPr lang="en-US" dirty="0"/>
              <a:t>Existing &amp; With All storage sites 2Year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A2CE55-6D4C-4A3A-81C1-316784AD6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971" y="1636488"/>
            <a:ext cx="7176266" cy="522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8244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8918B-1E37-4A34-A439-2D5D5350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South Branch Pilot Study Area</a:t>
            </a:r>
            <a:br>
              <a:rPr lang="en-US" dirty="0"/>
            </a:br>
            <a:r>
              <a:rPr lang="en-US" dirty="0"/>
              <a:t>Existing &amp; With All Sites 10Year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DB9F94-85B7-45AF-A89E-76C1E3848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4235" y="1690688"/>
            <a:ext cx="7063530" cy="5114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82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8918B-1E37-4A34-A439-2D5D53503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365125"/>
            <a:ext cx="11077575" cy="1006475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South Branch Pilot Study Area</a:t>
            </a:r>
            <a:br>
              <a:rPr lang="en-US" sz="3200" dirty="0"/>
            </a:br>
            <a:r>
              <a:rPr lang="en-US" sz="3200" dirty="0"/>
              <a:t>Existing &amp; All Sites 100Yr w/embankment height adjustments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185380-767D-4E55-B636-7337750BF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138" y="1371600"/>
            <a:ext cx="7409723" cy="5359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7590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E596B-D84F-4291-B9A3-351E8E6E4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Striving for multipurpose benefits based on priorities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FECD0B8-2E62-4D68-9A74-7278635B3A1F}"/>
              </a:ext>
            </a:extLst>
          </p:cNvPr>
          <p:cNvGrpSpPr/>
          <p:nvPr/>
        </p:nvGrpSpPr>
        <p:grpSpPr>
          <a:xfrm>
            <a:off x="562987" y="1884006"/>
            <a:ext cx="10605868" cy="3749040"/>
            <a:chOff x="562987" y="1884006"/>
            <a:chExt cx="10605868" cy="374904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E91E92E-7ED6-4F3F-A987-0DE554C5C79C}"/>
                </a:ext>
              </a:extLst>
            </p:cNvPr>
            <p:cNvGrpSpPr/>
            <p:nvPr/>
          </p:nvGrpSpPr>
          <p:grpSpPr>
            <a:xfrm>
              <a:off x="562987" y="2443272"/>
              <a:ext cx="5250911" cy="2630507"/>
              <a:chOff x="1206399" y="2561107"/>
              <a:chExt cx="5250911" cy="2630507"/>
            </a:xfrm>
          </p:grpSpPr>
          <p:pic>
            <p:nvPicPr>
              <p:cNvPr id="5" name="Content Placeholder 8">
                <a:extLst>
                  <a:ext uri="{FF2B5EF4-FFF2-40B4-BE49-F238E27FC236}">
                    <a16:creationId xmlns:a16="http://schemas.microsoft.com/office/drawing/2014/main" id="{021F16DF-666F-48B4-B715-F943E16BB9F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13159" b="54548"/>
              <a:stretch/>
            </p:blipFill>
            <p:spPr>
              <a:xfrm>
                <a:off x="2983675" y="2674138"/>
                <a:ext cx="3473635" cy="2517476"/>
              </a:xfrm>
              <a:prstGeom prst="rect">
                <a:avLst/>
              </a:prstGeom>
              <a:noFill/>
            </p:spPr>
          </p:pic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7614016-2800-4E25-9747-7981CE87C1C7}"/>
                  </a:ext>
                </a:extLst>
              </p:cNvPr>
              <p:cNvSpPr/>
              <p:nvPr/>
            </p:nvSpPr>
            <p:spPr>
              <a:xfrm>
                <a:off x="1270199" y="2561107"/>
                <a:ext cx="2137641" cy="707886"/>
              </a:xfrm>
              <a:prstGeom prst="rect">
                <a:avLst/>
              </a:prstGeom>
              <a:solidFill>
                <a:srgbClr val="FFCC66"/>
              </a:solidFill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20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Peak flow/runoff priorities</a:t>
                </a:r>
                <a:endParaRPr lang="en-US" sz="2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B9E3050-AE4E-4BB9-9803-07E21A9B4C5B}"/>
                  </a:ext>
                </a:extLst>
              </p:cNvPr>
              <p:cNvSpPr/>
              <p:nvPr/>
            </p:nvSpPr>
            <p:spPr>
              <a:xfrm>
                <a:off x="1206399" y="3589008"/>
                <a:ext cx="2137641" cy="40011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20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Habitat priorities</a:t>
                </a:r>
                <a:endParaRPr lang="en-US" sz="2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F99D5D90-ABC5-47C3-8E5C-CA5A2B62C3BD}"/>
                  </a:ext>
                </a:extLst>
              </p:cNvPr>
              <p:cNvSpPr/>
              <p:nvPr/>
            </p:nvSpPr>
            <p:spPr>
              <a:xfrm>
                <a:off x="1334000" y="4296894"/>
                <a:ext cx="2010040" cy="707886"/>
              </a:xfrm>
              <a:prstGeom prst="rect">
                <a:avLst/>
              </a:prstGeom>
              <a:solidFill>
                <a:srgbClr val="FF6600"/>
              </a:solidFill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2000" dirty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Sediment load priorities</a:t>
                </a:r>
                <a:endParaRPr lang="en-US" sz="2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11" name="Arrow: Right 10">
              <a:extLst>
                <a:ext uri="{FF2B5EF4-FFF2-40B4-BE49-F238E27FC236}">
                  <a16:creationId xmlns:a16="http://schemas.microsoft.com/office/drawing/2014/main" id="{66BD756E-9BDE-4B24-8DD7-524C471EB39A}"/>
                </a:ext>
              </a:extLst>
            </p:cNvPr>
            <p:cNvSpPr/>
            <p:nvPr/>
          </p:nvSpPr>
          <p:spPr>
            <a:xfrm>
              <a:off x="5813898" y="3429000"/>
              <a:ext cx="1297021" cy="65905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E76943D-9A02-4A31-8E81-86011D126A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35" t="14419" r="25260"/>
            <a:stretch/>
          </p:blipFill>
          <p:spPr>
            <a:xfrm>
              <a:off x="7591174" y="1884006"/>
              <a:ext cx="3577681" cy="3749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99000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ED792-7A95-CA92-E0FD-5BE2AFF68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443FF4-1693-53A3-072B-6A7B315599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 in three demonstration watersheds to develop data and framework to guide local watershed groups to develop a watershed storage strategy to achieve hydrology goals.</a:t>
            </a:r>
          </a:p>
          <a:p>
            <a:r>
              <a:rPr lang="en-US" dirty="0"/>
              <a:t>Refine data / models / process based on lessons learned in demonstration watersheds.</a:t>
            </a:r>
          </a:p>
          <a:p>
            <a:r>
              <a:rPr lang="en-US" dirty="0"/>
              <a:t>Package information into guidance for local watersheds to develop and implement water storage strategy.</a:t>
            </a:r>
          </a:p>
        </p:txBody>
      </p:sp>
    </p:spTree>
    <p:extLst>
      <p:ext uri="{BB962C8B-B14F-4D97-AF65-F5344CB8AC3E}">
        <p14:creationId xmlns:p14="http://schemas.microsoft.com/office/powerpoint/2010/main" val="10474117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170613"/>
            <a:ext cx="9144000" cy="1733266"/>
          </a:xfrm>
        </p:spPr>
        <p:txBody>
          <a:bodyPr/>
          <a:lstStyle/>
          <a:p>
            <a:r>
              <a:rPr lang="en-US" sz="6000" dirty="0"/>
              <a:t>Thank You! – Questions?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783882" y="3153908"/>
            <a:ext cx="5127057" cy="1825869"/>
          </a:xfrm>
        </p:spPr>
        <p:txBody>
          <a:bodyPr>
            <a:normAutofit/>
          </a:bodyPr>
          <a:lstStyle/>
          <a:p>
            <a:r>
              <a:rPr lang="en-US" sz="2800" b="1" dirty="0"/>
              <a:t>Henry Van Offelen</a:t>
            </a:r>
          </a:p>
          <a:p>
            <a:r>
              <a:rPr lang="en-US" sz="2400" i="1" dirty="0"/>
              <a:t>henry.van.offelen@state.mn.us</a:t>
            </a:r>
          </a:p>
        </p:txBody>
      </p:sp>
      <p:pic>
        <p:nvPicPr>
          <p:cNvPr id="4" name="Picture 3" descr="A0#4_look_SW June 2002">
            <a:extLst>
              <a:ext uri="{FF2B5EF4-FFF2-40B4-BE49-F238E27FC236}">
                <a16:creationId xmlns:a16="http://schemas.microsoft.com/office/drawing/2014/main" id="{71E0B396-F16E-400E-9A2C-AECE454968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2" r="6174" b="9273"/>
          <a:stretch/>
        </p:blipFill>
        <p:spPr bwMode="auto">
          <a:xfrm>
            <a:off x="7730614" y="3153908"/>
            <a:ext cx="4461386" cy="28945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176D11-33E6-4915-ADB1-CDF1F3AAC5E5}"/>
              </a:ext>
            </a:extLst>
          </p:cNvPr>
          <p:cNvSpPr txBox="1"/>
          <p:nvPr/>
        </p:nvSpPr>
        <p:spPr>
          <a:xfrm>
            <a:off x="1298608" y="4892702"/>
            <a:ext cx="6097604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Ryan Hughes</a:t>
            </a:r>
          </a:p>
          <a:p>
            <a:pPr algn="ctr"/>
            <a:r>
              <a:rPr lang="en-US" sz="2400" i="1" dirty="0"/>
              <a:t>Ryan.hughes@state.mn.us</a:t>
            </a:r>
          </a:p>
        </p:txBody>
      </p:sp>
    </p:spTree>
    <p:extLst>
      <p:ext uri="{BB962C8B-B14F-4D97-AF65-F5344CB8AC3E}">
        <p14:creationId xmlns:p14="http://schemas.microsoft.com/office/powerpoint/2010/main" val="2429188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F136627-E0C2-44BF-A295-FA4DD23162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5" r="12" b="2708"/>
          <a:stretch/>
        </p:blipFill>
        <p:spPr bwMode="auto">
          <a:xfrm>
            <a:off x="-104775" y="1362074"/>
            <a:ext cx="9475593" cy="5495926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D79B75-B138-48C4-9695-C301A8FCF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Factors at the watershed scale – volume and timing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5F99DC-AC7B-4A70-BB21-5D55971C70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C9555-4870-4614-B07C-D4D2CB668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4A6963-8FB2-4A40-A703-60897AAA78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941" y="1469525"/>
            <a:ext cx="6692433" cy="423620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0B27BDD-D7ED-4693-8E63-178255A9220E}"/>
              </a:ext>
            </a:extLst>
          </p:cNvPr>
          <p:cNvSpPr/>
          <p:nvPr/>
        </p:nvSpPr>
        <p:spPr>
          <a:xfrm>
            <a:off x="2095501" y="1469525"/>
            <a:ext cx="725682" cy="4816975"/>
          </a:xfrm>
          <a:prstGeom prst="rect">
            <a:avLst/>
          </a:prstGeom>
          <a:solidFill>
            <a:schemeClr val="accent1">
              <a:lumMod val="75000"/>
              <a:lumOff val="25000"/>
              <a:alpha val="20000"/>
            </a:schemeClr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54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282068C-129D-4ECA-B32D-CF4EEE05F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Precipitation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10350" y="2526031"/>
            <a:ext cx="3669030" cy="2949893"/>
          </a:xfrm>
        </p:spPr>
        <p:txBody>
          <a:bodyPr>
            <a:normAutofit/>
          </a:bodyPr>
          <a:lstStyle/>
          <a:p>
            <a:pPr marL="0" indent="0">
              <a:spcBef>
                <a:spcPts val="450"/>
              </a:spcBef>
              <a:spcAft>
                <a:spcPts val="0"/>
              </a:spcAft>
              <a:buNone/>
            </a:pPr>
            <a:r>
              <a:rPr lang="en-US" sz="2100" u="sng" dirty="0"/>
              <a:t>Average annual precipitation </a:t>
            </a:r>
            <a:r>
              <a:rPr lang="en-US" sz="2100" dirty="0"/>
              <a:t>varies substantially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/>
              <a:t>northwest to southeast</a:t>
            </a:r>
          </a:p>
          <a:p>
            <a:pPr marL="0" indent="0">
              <a:spcBef>
                <a:spcPts val="450"/>
              </a:spcBef>
              <a:spcAft>
                <a:spcPts val="0"/>
              </a:spcAft>
              <a:buNone/>
            </a:pPr>
            <a:r>
              <a:rPr lang="en-US" sz="2100" dirty="0"/>
              <a:t>(20 to 38 inches)</a:t>
            </a:r>
          </a:p>
          <a:p>
            <a:pPr marL="0" indent="0">
              <a:spcBef>
                <a:spcPts val="450"/>
              </a:spcBef>
              <a:spcAft>
                <a:spcPts val="0"/>
              </a:spcAft>
              <a:buNone/>
            </a:pPr>
            <a:endParaRPr lang="en-US" sz="21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BE23F8-4ACB-44BA-B32D-F6F54DBA7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3074" name="Picture 2" descr="Normal Annual Precipitation 1991-2020">
            <a:extLst>
              <a:ext uri="{FF2B5EF4-FFF2-40B4-BE49-F238E27FC236}">
                <a16:creationId xmlns:a16="http://schemas.microsoft.com/office/drawing/2014/main" id="{3F3E1AA3-9D71-493F-BAB8-1C2B0148C8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79" y="-1"/>
            <a:ext cx="578008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266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B3CE5-9E75-43D2-9D6F-D115D36A0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6DD56B5-D005-4FB0-9173-BBAC682D29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1" y="0"/>
            <a:ext cx="9255711" cy="6875410"/>
          </a:xfrm>
        </p:spPr>
      </p:pic>
    </p:spTree>
    <p:extLst>
      <p:ext uri="{BB962C8B-B14F-4D97-AF65-F5344CB8AC3E}">
        <p14:creationId xmlns:p14="http://schemas.microsoft.com/office/powerpoint/2010/main" val="3691024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Historic changes in runoff ratio (runoff / precip)</a:t>
            </a:r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54" y="1216024"/>
            <a:ext cx="6989279" cy="5371556"/>
          </a:xfrm>
        </p:spPr>
      </p:pic>
      <p:sp>
        <p:nvSpPr>
          <p:cNvPr id="5" name="TextBox 4"/>
          <p:cNvSpPr txBox="1"/>
          <p:nvPr/>
        </p:nvSpPr>
        <p:spPr>
          <a:xfrm>
            <a:off x="7115333" y="5638354"/>
            <a:ext cx="50355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3865"/>
                </a:solidFill>
              </a:rPr>
              <a:t>Source:</a:t>
            </a:r>
          </a:p>
          <a:p>
            <a:r>
              <a:rPr lang="en-US" sz="1600" i="1" dirty="0">
                <a:solidFill>
                  <a:srgbClr val="003865"/>
                </a:solidFill>
              </a:rPr>
              <a:t>“Annual Stream Runoff and Climate in Minnesota’s River Basins”</a:t>
            </a:r>
            <a:r>
              <a:rPr lang="en-US" sz="1600" dirty="0">
                <a:solidFill>
                  <a:srgbClr val="003865"/>
                </a:solidFill>
              </a:rPr>
              <a:t>, Todd R. </a:t>
            </a:r>
            <a:r>
              <a:rPr lang="en-US" sz="1600" dirty="0" err="1">
                <a:solidFill>
                  <a:srgbClr val="003865"/>
                </a:solidFill>
              </a:rPr>
              <a:t>Vandegrift</a:t>
            </a:r>
            <a:r>
              <a:rPr lang="en-US" sz="1600" dirty="0">
                <a:solidFill>
                  <a:srgbClr val="003865"/>
                </a:solidFill>
              </a:rPr>
              <a:t> and Heinz G. Stefan, UMN SAFHL, September 2010</a:t>
            </a:r>
          </a:p>
        </p:txBody>
      </p:sp>
    </p:spTree>
    <p:extLst>
      <p:ext uri="{BB962C8B-B14F-4D97-AF65-F5344CB8AC3E}">
        <p14:creationId xmlns:p14="http://schemas.microsoft.com/office/powerpoint/2010/main" val="2470483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Historic changes</a:t>
            </a:r>
          </a:p>
        </p:txBody>
      </p:sp>
      <p:pic>
        <p:nvPicPr>
          <p:cNvPr id="7" name="Content Placeholder 6" descr="Screen Clippi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451" y="1825625"/>
            <a:ext cx="7991672" cy="4351338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06D462-347A-461B-B4A8-FDB6EE0A7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035" y="2709949"/>
            <a:ext cx="443253" cy="24416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2436" y="1540525"/>
            <a:ext cx="2576617" cy="13196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88314" y="5986759"/>
            <a:ext cx="7451037" cy="30838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214868" y="6295144"/>
            <a:ext cx="41979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NimbusRomNo9L-Regu"/>
              </a:rPr>
              <a:t>5-year running averages based on annual and daily gauge analysis for the Red River of the North basin, 22 gauges.</a:t>
            </a:r>
            <a:endParaRPr lang="en-US" sz="1200" dirty="0"/>
          </a:p>
        </p:txBody>
      </p:sp>
      <p:pic>
        <p:nvPicPr>
          <p:cNvPr id="4" name="Picture 3" descr="Screen Clipping">
            <a:extLst>
              <a:ext uri="{FF2B5EF4-FFF2-40B4-BE49-F238E27FC236}">
                <a16:creationId xmlns:a16="http://schemas.microsoft.com/office/drawing/2014/main" id="{D9A758AF-64B5-7FEE-B88F-979EA7870C9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69" y="932088"/>
            <a:ext cx="4082699" cy="89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322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3DA5A8-4E2D-4EA1-A3EF-3033ACEB2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Historic changes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1A527B5-90EA-4853-8849-A394609CDE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009" y="1825625"/>
            <a:ext cx="8198557" cy="4351338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2B2E70-F255-4823-B5E0-D338B5DFE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01BA6C-C327-4E71-800F-CD960A7212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7497" y="1479435"/>
            <a:ext cx="2576617" cy="131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391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Land use changes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21" y="367900"/>
            <a:ext cx="5287421" cy="647801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6BF2BF-8B23-4AC9-9A32-D318993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6303503" y="1756246"/>
            <a:ext cx="5287421" cy="441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74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21719-A346-44EB-B95B-33EA1D994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Perspective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C1142E-31B8-4534-A8DB-F286AA539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7049" y="1600200"/>
            <a:ext cx="4702037" cy="4576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Change in land use 2001-2016 NLCD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B42D03-1A4B-477B-BEAC-F665D9A53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6" name="Picture 5" descr="A close up of a map&#10;&#10;Description automatically generated">
            <a:extLst>
              <a:ext uri="{FF2B5EF4-FFF2-40B4-BE49-F238E27FC236}">
                <a16:creationId xmlns:a16="http://schemas.microsoft.com/office/drawing/2014/main" id="{B24A5906-19B9-4371-B91F-FD6780A95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50" y="37746"/>
            <a:ext cx="5324475" cy="690211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7464326-0631-4DD6-B042-DAC01C15D098}"/>
              </a:ext>
            </a:extLst>
          </p:cNvPr>
          <p:cNvSpPr/>
          <p:nvPr/>
        </p:nvSpPr>
        <p:spPr>
          <a:xfrm>
            <a:off x="4905375" y="4389084"/>
            <a:ext cx="990600" cy="268641"/>
          </a:xfrm>
          <a:prstGeom prst="ellipse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close up of a map&#10;&#10;Description automatically generated">
            <a:extLst>
              <a:ext uri="{FF2B5EF4-FFF2-40B4-BE49-F238E27FC236}">
                <a16:creationId xmlns:a16="http://schemas.microsoft.com/office/drawing/2014/main" id="{DC3FB32E-9EF8-4309-BDF8-47347152A6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26" t="43260" b="21892"/>
          <a:stretch/>
        </p:blipFill>
        <p:spPr>
          <a:xfrm>
            <a:off x="7526406" y="2689316"/>
            <a:ext cx="2899741" cy="3936818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D6AEA93C-A468-488D-9B39-9999E94610A4}"/>
              </a:ext>
            </a:extLst>
          </p:cNvPr>
          <p:cNvSpPr/>
          <p:nvPr/>
        </p:nvSpPr>
        <p:spPr>
          <a:xfrm>
            <a:off x="7289160" y="4948988"/>
            <a:ext cx="1874717" cy="378386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024A3EFB-1562-4648-A88F-D56893975DCF}"/>
              </a:ext>
            </a:extLst>
          </p:cNvPr>
          <p:cNvSpPr/>
          <p:nvPr/>
        </p:nvSpPr>
        <p:spPr>
          <a:xfrm>
            <a:off x="6677025" y="3945835"/>
            <a:ext cx="612135" cy="2782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244295"/>
      </p:ext>
    </p:extLst>
  </p:cSld>
  <p:clrMapOvr>
    <a:masterClrMapping/>
  </p:clrMapOvr>
</p:sld>
</file>

<file path=ppt/theme/theme1.xml><?xml version="1.0" encoding="utf-8"?>
<a:theme xmlns:a="http://schemas.openxmlformats.org/drawingml/2006/main" name="MN.IT">
  <a:themeElements>
    <a:clrScheme name="Minnesota Brand Colors">
      <a:dk1>
        <a:srgbClr val="003865"/>
      </a:dk1>
      <a:lt1>
        <a:srgbClr val="FFFFFF"/>
      </a:lt1>
      <a:dk2>
        <a:srgbClr val="000000"/>
      </a:dk2>
      <a:lt2>
        <a:srgbClr val="DDDDDA"/>
      </a:lt2>
      <a:accent1>
        <a:srgbClr val="003865"/>
      </a:accent1>
      <a:accent2>
        <a:srgbClr val="78BE21"/>
      </a:accent2>
      <a:accent3>
        <a:srgbClr val="008EAA"/>
      </a:accent3>
      <a:accent4>
        <a:srgbClr val="8D3F2B"/>
      </a:accent4>
      <a:accent5>
        <a:srgbClr val="0D5257"/>
      </a:accent5>
      <a:accent6>
        <a:srgbClr val="5D295F"/>
      </a:accent6>
      <a:hlink>
        <a:srgbClr val="0563C1"/>
      </a:hlink>
      <a:folHlink>
        <a:srgbClr val="5D295F"/>
      </a:folHlink>
    </a:clrScheme>
    <a:fontScheme name="MN Secondary Font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-template-blank" id="{BB76E650-7C52-48AF-86AB-CEFE88404EF6}" vid="{C05E1014-A6A1-4377-9CC1-2553F41274A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54a89b7-3883-4504-83cd-c5b0b066609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0C84D1B00AC04D9DBC9C5DC1C6A00F" ma:contentTypeVersion="13" ma:contentTypeDescription="Create a new document." ma:contentTypeScope="" ma:versionID="7622b09b17b2c33677c49cf6a33e3e0b">
  <xsd:schema xmlns:xsd="http://www.w3.org/2001/XMLSchema" xmlns:xs="http://www.w3.org/2001/XMLSchema" xmlns:p="http://schemas.microsoft.com/office/2006/metadata/properties" xmlns:ns3="054a89b7-3883-4504-83cd-c5b0b066609a" xmlns:ns4="5a761333-8e26-4768-822a-e41999f03fe2" targetNamespace="http://schemas.microsoft.com/office/2006/metadata/properties" ma:root="true" ma:fieldsID="7fcf7de2510ba1e311b406d5d9665da7" ns3:_="" ns4:_="">
    <xsd:import namespace="054a89b7-3883-4504-83cd-c5b0b066609a"/>
    <xsd:import namespace="5a761333-8e26-4768-822a-e41999f03fe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4a89b7-3883-4504-83cd-c5b0b06660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761333-8e26-4768-822a-e41999f03fe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78B604-9059-4F1C-B8E2-C96A71A964D2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054a89b7-3883-4504-83cd-c5b0b066609a"/>
    <ds:schemaRef ds:uri="http://schemas.microsoft.com/office/2006/documentManagement/types"/>
    <ds:schemaRef ds:uri="5a761333-8e26-4768-822a-e41999f03fe2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7F4349A-22F7-4A2D-8CA5-43DDCD6795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78A96E-45AD-4A3D-BCEC-721FD490C3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4a89b7-3883-4504-83cd-c5b0b066609a"/>
    <ds:schemaRef ds:uri="5a761333-8e26-4768-822a-e41999f03fe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eb14b046-24c4-4519-8f26-b89c2159828c}" enabled="0" method="" siteId="{eb14b046-24c4-4519-8f26-b89c2159828c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powerpoint-template-blank</Template>
  <TotalTime>7464</TotalTime>
  <Words>628</Words>
  <Application>Microsoft Office PowerPoint</Application>
  <PresentationFormat>Widescreen</PresentationFormat>
  <Paragraphs>70</Paragraphs>
  <Slides>29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NeueHaasGroteskText Std</vt:lpstr>
      <vt:lpstr>NimbusRomNo9L-Regu</vt:lpstr>
      <vt:lpstr>MN.IT</vt:lpstr>
      <vt:lpstr>Strategic Framework to Guide Local Water Storage Implementation</vt:lpstr>
      <vt:lpstr>Key Messages</vt:lpstr>
      <vt:lpstr>Precipitation</vt:lpstr>
      <vt:lpstr>PowerPoint Presentation</vt:lpstr>
      <vt:lpstr>Historic changes in runoff ratio (runoff / precip)</vt:lpstr>
      <vt:lpstr>Historic changes</vt:lpstr>
      <vt:lpstr>Historic changes</vt:lpstr>
      <vt:lpstr>Land use changes</vt:lpstr>
      <vt:lpstr>Perspective</vt:lpstr>
      <vt:lpstr>Landscape Alterations</vt:lpstr>
      <vt:lpstr>How do we fix this?</vt:lpstr>
      <vt:lpstr>Changes to hydrographs - volume versus timing</vt:lpstr>
      <vt:lpstr>Practices to consider - 1</vt:lpstr>
      <vt:lpstr>Practices to consider - 2</vt:lpstr>
      <vt:lpstr>Practices to consider - 3</vt:lpstr>
      <vt:lpstr>Considerations for multipurpose water storage implementation</vt:lpstr>
      <vt:lpstr>Test watershed: Upper reaches of South Branch Buffalo River ~88 sq. miles Includes beach ridge to valley floor topography.</vt:lpstr>
      <vt:lpstr>Existing Tools and Resources  (Existing and Drained Depression Evaluation)</vt:lpstr>
      <vt:lpstr>Existing Tools and Resources Retention Tools</vt:lpstr>
      <vt:lpstr>South Branch Pilot Study Area Travel Time and Potential Sites</vt:lpstr>
      <vt:lpstr>Connecting these tools to create BMP storage site options and their impact on the peak discharge hydrograph</vt:lpstr>
      <vt:lpstr>South Branch Pilot Study Area Travel Time and Test Sites</vt:lpstr>
      <vt:lpstr>South Branch Pilot Study Area Existing &amp; With All storage sites 2Year</vt:lpstr>
      <vt:lpstr>South Branch Pilot Study Area Existing &amp; With All Sites 10Year</vt:lpstr>
      <vt:lpstr>South Branch Pilot Study Area Existing &amp; All Sites 100Yr w/embankment height adjustments</vt:lpstr>
      <vt:lpstr>Striving for multipurpose benefits based on priorities</vt:lpstr>
      <vt:lpstr>Next Steps</vt:lpstr>
      <vt:lpstr>Thank You! – Questions?</vt:lpstr>
      <vt:lpstr>Factors at the watershed scale – volume and timing</vt:lpstr>
    </vt:vector>
  </TitlesOfParts>
  <Company>State of Minnesota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Slide with Image</dc:title>
  <dc:subject>PowerPoint Template</dc:subject>
  <dc:creator>Van Offelen, Henry (BWSR)</dc:creator>
  <cp:keywords>PowerPoint, Template</cp:keywords>
  <dc:description>Version 1.1, Released 8-2016</dc:description>
  <cp:lastModifiedBy>Ray Ledgerwood</cp:lastModifiedBy>
  <cp:revision>270</cp:revision>
  <cp:lastPrinted>2019-10-29T21:21:58Z</cp:lastPrinted>
  <dcterms:created xsi:type="dcterms:W3CDTF">2019-04-09T14:12:23Z</dcterms:created>
  <dcterms:modified xsi:type="dcterms:W3CDTF">2023-09-25T15:25:11Z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0x0101000B0C84D1B00AC04D9DBC9C5DC1C6A00F</vt:lpwstr>
  </property>
</Properties>
</file>