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Lst>
  <p:notesMasterIdLst>
    <p:notesMasterId r:id="rId22"/>
  </p:notesMasterIdLst>
  <p:handoutMasterIdLst>
    <p:handoutMasterId r:id="rId23"/>
  </p:handoutMasterIdLst>
  <p:sldIdLst>
    <p:sldId id="256" r:id="rId6"/>
    <p:sldId id="394" r:id="rId7"/>
    <p:sldId id="400" r:id="rId8"/>
    <p:sldId id="387" r:id="rId9"/>
    <p:sldId id="386" r:id="rId10"/>
    <p:sldId id="390" r:id="rId11"/>
    <p:sldId id="398" r:id="rId12"/>
    <p:sldId id="391" r:id="rId13"/>
    <p:sldId id="392" r:id="rId14"/>
    <p:sldId id="310" r:id="rId15"/>
    <p:sldId id="393" r:id="rId16"/>
    <p:sldId id="395" r:id="rId17"/>
    <p:sldId id="396" r:id="rId18"/>
    <p:sldId id="389" r:id="rId19"/>
    <p:sldId id="399" r:id="rId20"/>
    <p:sldId id="397" r:id="rId2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6414D2-24C9-432D-82B8-A06458754E3F}" v="22" dt="2025-10-28T22:46:43.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4575" autoAdjust="0"/>
  </p:normalViewPr>
  <p:slideViewPr>
    <p:cSldViewPr snapToGrid="0">
      <p:cViewPr varScale="1">
        <p:scale>
          <a:sx n="53" d="100"/>
          <a:sy n="53" d="100"/>
        </p:scale>
        <p:origin x="1747" y="29"/>
      </p:cViewPr>
      <p:guideLst/>
    </p:cSldViewPr>
  </p:slideViewPr>
  <p:notesTextViewPr>
    <p:cViewPr>
      <p:scale>
        <a:sx n="1" d="1"/>
        <a:sy n="1" d="1"/>
      </p:scale>
      <p:origin x="0" y="0"/>
    </p:cViewPr>
  </p:notesTextViewPr>
  <p:notesViewPr>
    <p:cSldViewPr snapToGrid="0">
      <p:cViewPr varScale="1">
        <p:scale>
          <a:sx n="62" d="100"/>
          <a:sy n="62" d="100"/>
        </p:scale>
        <p:origin x="2384"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F9D492-F5A4-4495-B409-D8E262BD73F0}"/>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154C2AEC-D6AB-47DD-9E2C-2B1C8ED3C1B5}"/>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C90C209-DB10-42F5-AE5D-69A130C67412}" type="datetimeFigureOut">
              <a:rPr lang="en-US" smtClean="0"/>
              <a:t>10/28/2025</a:t>
            </a:fld>
            <a:endParaRPr lang="en-US"/>
          </a:p>
        </p:txBody>
      </p:sp>
      <p:sp>
        <p:nvSpPr>
          <p:cNvPr id="4" name="Footer Placeholder 3">
            <a:extLst>
              <a:ext uri="{FF2B5EF4-FFF2-40B4-BE49-F238E27FC236}">
                <a16:creationId xmlns:a16="http://schemas.microsoft.com/office/drawing/2014/main" id="{B33CE4C0-39EF-4905-90EE-812B54961D8D}"/>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12465D9-68B6-4509-95D3-EA1E9CC4795C}"/>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437707D2-5134-4AA9-869B-4D6F1D8CA634}" type="slidenum">
              <a:rPr lang="en-US" smtClean="0"/>
              <a:t>‹#›</a:t>
            </a:fld>
            <a:endParaRPr lang="en-US"/>
          </a:p>
        </p:txBody>
      </p:sp>
    </p:spTree>
    <p:extLst>
      <p:ext uri="{BB962C8B-B14F-4D97-AF65-F5344CB8AC3E}">
        <p14:creationId xmlns:p14="http://schemas.microsoft.com/office/powerpoint/2010/main" val="1772296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B3B89F2-0408-4E08-B758-8DABB2047AA9}" type="datetimeFigureOut">
              <a:rPr lang="en-US" smtClean="0"/>
              <a:t>10/28/2025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75F06D2-C5B7-43CF-A092-8DF86197E4BE}" type="slidenum">
              <a:rPr lang="en-US" smtClean="0"/>
              <a:t>‹#›</a:t>
            </a:fld>
            <a:endParaRPr lang="en-US"/>
          </a:p>
        </p:txBody>
      </p:sp>
    </p:spTree>
    <p:extLst>
      <p:ext uri="{BB962C8B-B14F-4D97-AF65-F5344CB8AC3E}">
        <p14:creationId xmlns:p14="http://schemas.microsoft.com/office/powerpoint/2010/main" val="355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Catastrophic flooding and landslides</a:t>
            </a:r>
          </a:p>
          <a:p>
            <a:r>
              <a:rPr lang="en-US" sz="1300" dirty="0"/>
              <a:t>Tremendous infrastructure damage</a:t>
            </a:r>
          </a:p>
          <a:p>
            <a:endParaRPr lang="en-US" dirty="0"/>
          </a:p>
        </p:txBody>
      </p:sp>
      <p:sp>
        <p:nvSpPr>
          <p:cNvPr id="4" name="Slide Number Placeholder 3"/>
          <p:cNvSpPr>
            <a:spLocks noGrp="1"/>
          </p:cNvSpPr>
          <p:nvPr>
            <p:ph type="sldNum" sz="quarter" idx="5"/>
          </p:nvPr>
        </p:nvSpPr>
        <p:spPr/>
        <p:txBody>
          <a:bodyPr/>
          <a:lstStyle/>
          <a:p>
            <a:fld id="{475F06D2-C5B7-43CF-A092-8DF86197E4BE}" type="slidenum">
              <a:rPr lang="en-US" smtClean="0"/>
              <a:t>4</a:t>
            </a:fld>
            <a:endParaRPr lang="en-US"/>
          </a:p>
        </p:txBody>
      </p:sp>
    </p:spTree>
    <p:extLst>
      <p:ext uri="{BB962C8B-B14F-4D97-AF65-F5344CB8AC3E}">
        <p14:creationId xmlns:p14="http://schemas.microsoft.com/office/powerpoint/2010/main" val="299965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indent="-483306">
              <a:buFont typeface="Arial" panose="020B0604020202020204" pitchFamily="34" charset="0"/>
              <a:buChar char="•"/>
            </a:pPr>
            <a:r>
              <a:rPr lang="en-US" sz="1300" dirty="0"/>
              <a:t>Longterm and widespread utility and telecommunication interruptions</a:t>
            </a:r>
          </a:p>
          <a:p>
            <a:pPr marL="483306" indent="-483306">
              <a:buFont typeface="Arial" panose="020B0604020202020204" pitchFamily="34" charset="0"/>
              <a:buChar char="•"/>
            </a:pPr>
            <a:r>
              <a:rPr lang="en-US" sz="1300" dirty="0"/>
              <a:t>Loss of homes and over 100 fatalities  </a:t>
            </a:r>
          </a:p>
          <a:p>
            <a:endParaRPr lang="en-US" dirty="0"/>
          </a:p>
        </p:txBody>
      </p:sp>
      <p:sp>
        <p:nvSpPr>
          <p:cNvPr id="4" name="Slide Number Placeholder 3"/>
          <p:cNvSpPr>
            <a:spLocks noGrp="1"/>
          </p:cNvSpPr>
          <p:nvPr>
            <p:ph type="sldNum" sz="quarter" idx="5"/>
          </p:nvPr>
        </p:nvSpPr>
        <p:spPr/>
        <p:txBody>
          <a:bodyPr/>
          <a:lstStyle/>
          <a:p>
            <a:fld id="{475F06D2-C5B7-43CF-A092-8DF86197E4BE}" type="slidenum">
              <a:rPr lang="en-US" smtClean="0"/>
              <a:t>5</a:t>
            </a:fld>
            <a:endParaRPr lang="en-US"/>
          </a:p>
        </p:txBody>
      </p:sp>
    </p:spTree>
    <p:extLst>
      <p:ext uri="{BB962C8B-B14F-4D97-AF65-F5344CB8AC3E}">
        <p14:creationId xmlns:p14="http://schemas.microsoft.com/office/powerpoint/2010/main" val="1082891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347f2e9a217_0_327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347f2e9a217_0_327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It's 861 records total. 449 in our tool and 412 from the external submissions. I have not added submissions from Haywood yet as I'm waiting on coordinates, but they sent a spreadsheet with another ~150 site visits</a:t>
            </a:r>
          </a:p>
          <a:p>
            <a:endParaRPr lang="en-US" sz="1300" dirty="0"/>
          </a:p>
          <a:p>
            <a:r>
              <a:rPr lang="en-US" sz="1300" dirty="0"/>
              <a:t> </a:t>
            </a:r>
            <a:endParaRPr lang="en-US" dirty="0"/>
          </a:p>
        </p:txBody>
      </p:sp>
      <p:sp>
        <p:nvSpPr>
          <p:cNvPr id="4" name="Slide Number Placeholder 3"/>
          <p:cNvSpPr>
            <a:spLocks noGrp="1"/>
          </p:cNvSpPr>
          <p:nvPr>
            <p:ph type="sldNum" sz="quarter" idx="5"/>
          </p:nvPr>
        </p:nvSpPr>
        <p:spPr/>
        <p:txBody>
          <a:bodyPr/>
          <a:lstStyle/>
          <a:p>
            <a:fld id="{475F06D2-C5B7-43CF-A092-8DF86197E4BE}" type="slidenum">
              <a:rPr lang="en-US" smtClean="0"/>
              <a:t>13</a:t>
            </a:fld>
            <a:endParaRPr lang="en-US"/>
          </a:p>
        </p:txBody>
      </p:sp>
    </p:spTree>
    <p:extLst>
      <p:ext uri="{BB962C8B-B14F-4D97-AF65-F5344CB8AC3E}">
        <p14:creationId xmlns:p14="http://schemas.microsoft.com/office/powerpoint/2010/main" val="3152215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late July, staff from across the state came together to help assess damage from Hurricane Helene and complete site assessments for the Emergency Watershed Protection Program (EWP).  55 people from Soil &amp; Water Conservation Districts, NC Division of Soil &amp; Water Conservation, Natural Resources Conservation Council, and other groups spent 5 days working in Watauga, Avery, Yancey, and McDowell counties.  We assessed 107 different sites, with over 71 sites identified as potentially eligible for EWP.   Streambank stabilization and stream restoration on these sites would benefit $86,905,008 worth of property, including homes, roads, bridges, utilities, water treatment plants, and commercial buildings.  This week was an important push towards completing stream repair projects in the wake of Helene.</a:t>
            </a:r>
            <a:endParaRPr lang="en-US" dirty="0"/>
          </a:p>
        </p:txBody>
      </p:sp>
      <p:sp>
        <p:nvSpPr>
          <p:cNvPr id="4" name="Slide Number Placeholder 3"/>
          <p:cNvSpPr>
            <a:spLocks noGrp="1"/>
          </p:cNvSpPr>
          <p:nvPr>
            <p:ph type="sldNum" sz="quarter" idx="5"/>
          </p:nvPr>
        </p:nvSpPr>
        <p:spPr/>
        <p:txBody>
          <a:bodyPr/>
          <a:lstStyle/>
          <a:p>
            <a:fld id="{475F06D2-C5B7-43CF-A092-8DF86197E4BE}" type="slidenum">
              <a:rPr lang="en-US" smtClean="0"/>
              <a:t>16</a:t>
            </a:fld>
            <a:endParaRPr lang="en-US"/>
          </a:p>
        </p:txBody>
      </p:sp>
    </p:spTree>
    <p:extLst>
      <p:ext uri="{BB962C8B-B14F-4D97-AF65-F5344CB8AC3E}">
        <p14:creationId xmlns:p14="http://schemas.microsoft.com/office/powerpoint/2010/main" val="278263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www.freepik.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EE62CD-774F-407F-BB36-423BD69A8D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0975" y="517237"/>
            <a:ext cx="11349334" cy="8512000"/>
          </a:xfrm>
          <a:prstGeom prst="rect">
            <a:avLst/>
          </a:prstGeom>
        </p:spPr>
      </p:pic>
      <p:sp>
        <p:nvSpPr>
          <p:cNvPr id="2" name="Title 1">
            <a:extLst>
              <a:ext uri="{FF2B5EF4-FFF2-40B4-BE49-F238E27FC236}">
                <a16:creationId xmlns:a16="http://schemas.microsoft.com/office/drawing/2014/main" id="{1CCB6B9B-1E58-4B4E-AD3C-E9F0D589B22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Cost Share Programs</a:t>
            </a:r>
          </a:p>
        </p:txBody>
      </p:sp>
      <p:sp>
        <p:nvSpPr>
          <p:cNvPr id="3" name="Subtitle 2">
            <a:extLst>
              <a:ext uri="{FF2B5EF4-FFF2-40B4-BE49-F238E27FC236}">
                <a16:creationId xmlns:a16="http://schemas.microsoft.com/office/drawing/2014/main" id="{D0F861B2-9F61-44C6-928A-E1548244387D}"/>
              </a:ext>
            </a:extLst>
          </p:cNvPr>
          <p:cNvSpPr>
            <a:spLocks noGrp="1"/>
          </p:cNvSpPr>
          <p:nvPr>
            <p:ph type="subTitle" idx="1"/>
          </p:nvPr>
        </p:nvSpPr>
        <p:spPr>
          <a:xfrm>
            <a:off x="1524000" y="3602038"/>
            <a:ext cx="9144000" cy="12475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a:p>
            <a:r>
              <a:rPr lang="en-US" dirty="0"/>
              <a:t>Person, Title</a:t>
            </a:r>
          </a:p>
        </p:txBody>
      </p:sp>
      <p:sp>
        <p:nvSpPr>
          <p:cNvPr id="13" name="Rectangle 12">
            <a:extLst>
              <a:ext uri="{FF2B5EF4-FFF2-40B4-BE49-F238E27FC236}">
                <a16:creationId xmlns:a16="http://schemas.microsoft.com/office/drawing/2014/main" id="{476E3253-6BAB-47EE-9110-73C3DAC06846}"/>
              </a:ext>
            </a:extLst>
          </p:cNvPr>
          <p:cNvSpPr/>
          <p:nvPr userDrawn="1"/>
        </p:nvSpPr>
        <p:spPr>
          <a:xfrm>
            <a:off x="-19211" y="5301850"/>
            <a:ext cx="12220817" cy="1632516"/>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EC8A642-0E22-4867-A6C5-C79FCB75AC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1627" y="5301850"/>
            <a:ext cx="1536958" cy="1407633"/>
          </a:xfrm>
          <a:prstGeom prst="rect">
            <a:avLst/>
          </a:prstGeom>
        </p:spPr>
      </p:pic>
      <p:pic>
        <p:nvPicPr>
          <p:cNvPr id="8" name="Picture 7">
            <a:extLst>
              <a:ext uri="{FF2B5EF4-FFF2-40B4-BE49-F238E27FC236}">
                <a16:creationId xmlns:a16="http://schemas.microsoft.com/office/drawing/2014/main" id="{22B85E5F-AA3C-447C-B437-81C92F4F550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075" y="5335754"/>
            <a:ext cx="1498792" cy="1498792"/>
          </a:xfrm>
          <a:prstGeom prst="rect">
            <a:avLst/>
          </a:prstGeom>
        </p:spPr>
      </p:pic>
    </p:spTree>
    <p:extLst>
      <p:ext uri="{BB962C8B-B14F-4D97-AF65-F5344CB8AC3E}">
        <p14:creationId xmlns:p14="http://schemas.microsoft.com/office/powerpoint/2010/main" val="2885085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5"/>
        </a:solid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608A4DC-9ED8-4729-B76E-8B914F19E1E1}" type="slidenum">
              <a:rPr lang="en-US" smtClean="0"/>
              <a:t>‹#›</a:t>
            </a:fld>
            <a:endParaRPr lang="en-US"/>
          </a:p>
        </p:txBody>
      </p:sp>
      <p:sp>
        <p:nvSpPr>
          <p:cNvPr id="33" name="Google Shape;33;p6"/>
          <p:cNvSpPr/>
          <p:nvPr/>
        </p:nvSpPr>
        <p:spPr>
          <a:xfrm flipH="1">
            <a:off x="9366000" y="3467500"/>
            <a:ext cx="4541200" cy="4403200"/>
          </a:xfrm>
          <a:prstGeom prst="rtTriangle">
            <a:avLst/>
          </a:prstGeom>
          <a:noFill/>
          <a:ln w="19050" cap="flat" cmpd="sng">
            <a:solidFill>
              <a:srgbClr val="38383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EEEEEE"/>
              </a:solidFill>
            </a:endParaRPr>
          </a:p>
        </p:txBody>
      </p:sp>
      <p:sp>
        <p:nvSpPr>
          <p:cNvPr id="34" name="Google Shape;34;p6"/>
          <p:cNvSpPr/>
          <p:nvPr/>
        </p:nvSpPr>
        <p:spPr>
          <a:xfrm flipH="1">
            <a:off x="9505067" y="3467500"/>
            <a:ext cx="4541200" cy="4403200"/>
          </a:xfrm>
          <a:prstGeom prst="rtTriangle">
            <a:avLst/>
          </a:prstGeom>
          <a:solidFill>
            <a:srgbClr val="9292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EEEEEE"/>
              </a:solidFill>
            </a:endParaRPr>
          </a:p>
        </p:txBody>
      </p:sp>
      <p:sp>
        <p:nvSpPr>
          <p:cNvPr id="35" name="Google Shape;35;p6"/>
          <p:cNvSpPr/>
          <p:nvPr/>
        </p:nvSpPr>
        <p:spPr>
          <a:xfrm rot="10800000" flipH="1">
            <a:off x="-1016567" y="-1220733"/>
            <a:ext cx="4541200" cy="4403200"/>
          </a:xfrm>
          <a:prstGeom prst="rtTriangle">
            <a:avLst/>
          </a:prstGeom>
          <a:solidFill>
            <a:srgbClr val="9292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EEEEEE"/>
              </a:solidFill>
            </a:endParaRPr>
          </a:p>
        </p:txBody>
      </p:sp>
      <p:sp>
        <p:nvSpPr>
          <p:cNvPr id="36" name="Google Shape;36;p6"/>
          <p:cNvSpPr/>
          <p:nvPr/>
        </p:nvSpPr>
        <p:spPr>
          <a:xfrm rot="10800000" flipH="1">
            <a:off x="-2241867" y="-2030167"/>
            <a:ext cx="7153200" cy="3355200"/>
          </a:xfrm>
          <a:prstGeom prst="triangle">
            <a:avLst>
              <a:gd name="adj" fmla="val 50000"/>
            </a:avLst>
          </a:prstGeom>
          <a:noFill/>
          <a:ln w="19050" cap="flat" cmpd="sng">
            <a:solidFill>
              <a:srgbClr val="38383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6"/>
          <p:cNvSpPr txBox="1">
            <a:spLocks noGrp="1"/>
          </p:cNvSpPr>
          <p:nvPr>
            <p:ph type="title"/>
          </p:nvPr>
        </p:nvSpPr>
        <p:spPr>
          <a:xfrm>
            <a:off x="950967" y="707633"/>
            <a:ext cx="102812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2393019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US"/>
              <a:t>Click to edit Master title style</a:t>
            </a:r>
            <a:endParaRPr/>
          </a:p>
        </p:txBody>
      </p:sp>
      <p:sp>
        <p:nvSpPr>
          <p:cNvPr id="40" name="Google Shape;4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sp>
        <p:nvSpPr>
          <p:cNvPr id="41" name="Google Shape;4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608A4DC-9ED8-4729-B76E-8B914F19E1E1}" type="slidenum">
              <a:rPr lang="en-US" smtClean="0"/>
              <a:t>‹#›</a:t>
            </a:fld>
            <a:endParaRPr lang="en-US"/>
          </a:p>
        </p:txBody>
      </p:sp>
    </p:spTree>
    <p:extLst>
      <p:ext uri="{BB962C8B-B14F-4D97-AF65-F5344CB8AC3E}">
        <p14:creationId xmlns:p14="http://schemas.microsoft.com/office/powerpoint/2010/main" val="3383184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
        <p:nvSpPr>
          <p:cNvPr id="44" name="Google Shape;4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608A4DC-9ED8-4729-B76E-8B914F19E1E1}" type="slidenum">
              <a:rPr lang="en-US" smtClean="0"/>
              <a:t>‹#›</a:t>
            </a:fld>
            <a:endParaRPr lang="en-US"/>
          </a:p>
        </p:txBody>
      </p:sp>
    </p:spTree>
    <p:extLst>
      <p:ext uri="{BB962C8B-B14F-4D97-AF65-F5344CB8AC3E}">
        <p14:creationId xmlns:p14="http://schemas.microsoft.com/office/powerpoint/2010/main" val="952846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a:p>
        </p:txBody>
      </p:sp>
      <p:sp>
        <p:nvSpPr>
          <p:cNvPr id="48" name="Google Shape;4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
        <p:nvSpPr>
          <p:cNvPr id="49" name="Google Shape;4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a:t>Click to edit Master text styles</a:t>
            </a:r>
          </a:p>
        </p:txBody>
      </p:sp>
      <p:sp>
        <p:nvSpPr>
          <p:cNvPr id="50" name="Google Shape;5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608A4DC-9ED8-4729-B76E-8B914F19E1E1}" type="slidenum">
              <a:rPr lang="en-US" smtClean="0"/>
              <a:t>‹#›</a:t>
            </a:fld>
            <a:endParaRPr lang="en-US"/>
          </a:p>
        </p:txBody>
      </p:sp>
    </p:spTree>
    <p:extLst>
      <p:ext uri="{BB962C8B-B14F-4D97-AF65-F5344CB8AC3E}">
        <p14:creationId xmlns:p14="http://schemas.microsoft.com/office/powerpoint/2010/main" val="1689315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
        <p:cNvGrpSpPr/>
        <p:nvPr/>
      </p:nvGrpSpPr>
      <p:grpSpPr>
        <a:xfrm>
          <a:off x="0" y="0"/>
          <a:ext cx="0" cy="0"/>
          <a:chOff x="0" y="0"/>
          <a:chExt cx="0" cy="0"/>
        </a:xfrm>
      </p:grpSpPr>
      <p:sp>
        <p:nvSpPr>
          <p:cNvPr id="52" name="Google Shape;5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pPr lvl="0"/>
            <a:r>
              <a:rPr lang="en-US"/>
              <a:t>Click to edit Master text styles</a:t>
            </a:r>
          </a:p>
        </p:txBody>
      </p:sp>
      <p:sp>
        <p:nvSpPr>
          <p:cNvPr id="53" name="Google Shape;5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608A4DC-9ED8-4729-B76E-8B914F19E1E1}" type="slidenum">
              <a:rPr lang="en-US" smtClean="0"/>
              <a:t>‹#›</a:t>
            </a:fld>
            <a:endParaRPr lang="en-US"/>
          </a:p>
        </p:txBody>
      </p:sp>
    </p:spTree>
    <p:extLst>
      <p:ext uri="{BB962C8B-B14F-4D97-AF65-F5344CB8AC3E}">
        <p14:creationId xmlns:p14="http://schemas.microsoft.com/office/powerpoint/2010/main" val="3349467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5"/>
        </a:solidFill>
        <a:effectLst/>
      </p:bgPr>
    </p:bg>
    <p:spTree>
      <p:nvGrpSpPr>
        <p:cNvPr id="1" name="Shape 54"/>
        <p:cNvGrpSpPr/>
        <p:nvPr/>
      </p:nvGrpSpPr>
      <p:grpSpPr>
        <a:xfrm>
          <a:off x="0" y="0"/>
          <a:ext cx="0" cy="0"/>
          <a:chOff x="0" y="0"/>
          <a:chExt cx="0" cy="0"/>
        </a:xfrm>
      </p:grpSpPr>
      <p:sp>
        <p:nvSpPr>
          <p:cNvPr id="55" name="Google Shape;55;p11"/>
          <p:cNvSpPr/>
          <p:nvPr/>
        </p:nvSpPr>
        <p:spPr>
          <a:xfrm rot="10800000">
            <a:off x="-26500" y="-25767"/>
            <a:ext cx="12270800" cy="6883600"/>
          </a:xfrm>
          <a:prstGeom prst="triangle">
            <a:avLst>
              <a:gd name="adj" fmla="val 50000"/>
            </a:avLst>
          </a:prstGeom>
          <a:solidFill>
            <a:srgbClr val="3838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5"/>
              </a:buClr>
              <a:buSzPts val="12000"/>
              <a:buNone/>
              <a:defRPr sz="16000">
                <a:solidFill>
                  <a:schemeClr val="accent5"/>
                </a:solidFill>
              </a:defRPr>
            </a:lvl1pPr>
            <a:lvl2pPr lvl="1" algn="ctr">
              <a:spcBef>
                <a:spcPts val="0"/>
              </a:spcBef>
              <a:spcAft>
                <a:spcPts val="0"/>
              </a:spcAft>
              <a:buClr>
                <a:schemeClr val="accent5"/>
              </a:buClr>
              <a:buSzPts val="12000"/>
              <a:buNone/>
              <a:defRPr sz="16000">
                <a:solidFill>
                  <a:schemeClr val="accent5"/>
                </a:solidFill>
              </a:defRPr>
            </a:lvl2pPr>
            <a:lvl3pPr lvl="2" algn="ctr">
              <a:spcBef>
                <a:spcPts val="0"/>
              </a:spcBef>
              <a:spcAft>
                <a:spcPts val="0"/>
              </a:spcAft>
              <a:buClr>
                <a:schemeClr val="accent5"/>
              </a:buClr>
              <a:buSzPts val="12000"/>
              <a:buNone/>
              <a:defRPr sz="16000">
                <a:solidFill>
                  <a:schemeClr val="accent5"/>
                </a:solidFill>
              </a:defRPr>
            </a:lvl3pPr>
            <a:lvl4pPr lvl="3" algn="ctr">
              <a:spcBef>
                <a:spcPts val="0"/>
              </a:spcBef>
              <a:spcAft>
                <a:spcPts val="0"/>
              </a:spcAft>
              <a:buClr>
                <a:schemeClr val="accent5"/>
              </a:buClr>
              <a:buSzPts val="12000"/>
              <a:buNone/>
              <a:defRPr sz="16000">
                <a:solidFill>
                  <a:schemeClr val="accent5"/>
                </a:solidFill>
              </a:defRPr>
            </a:lvl4pPr>
            <a:lvl5pPr lvl="4" algn="ctr">
              <a:spcBef>
                <a:spcPts val="0"/>
              </a:spcBef>
              <a:spcAft>
                <a:spcPts val="0"/>
              </a:spcAft>
              <a:buClr>
                <a:schemeClr val="accent5"/>
              </a:buClr>
              <a:buSzPts val="12000"/>
              <a:buNone/>
              <a:defRPr sz="16000">
                <a:solidFill>
                  <a:schemeClr val="accent5"/>
                </a:solidFill>
              </a:defRPr>
            </a:lvl5pPr>
            <a:lvl6pPr lvl="5" algn="ctr">
              <a:spcBef>
                <a:spcPts val="0"/>
              </a:spcBef>
              <a:spcAft>
                <a:spcPts val="0"/>
              </a:spcAft>
              <a:buClr>
                <a:schemeClr val="accent5"/>
              </a:buClr>
              <a:buSzPts val="12000"/>
              <a:buNone/>
              <a:defRPr sz="16000">
                <a:solidFill>
                  <a:schemeClr val="accent5"/>
                </a:solidFill>
              </a:defRPr>
            </a:lvl6pPr>
            <a:lvl7pPr lvl="6" algn="ctr">
              <a:spcBef>
                <a:spcPts val="0"/>
              </a:spcBef>
              <a:spcAft>
                <a:spcPts val="0"/>
              </a:spcAft>
              <a:buClr>
                <a:schemeClr val="accent5"/>
              </a:buClr>
              <a:buSzPts val="12000"/>
              <a:buNone/>
              <a:defRPr sz="16000">
                <a:solidFill>
                  <a:schemeClr val="accent5"/>
                </a:solidFill>
              </a:defRPr>
            </a:lvl7pPr>
            <a:lvl8pPr lvl="7" algn="ctr">
              <a:spcBef>
                <a:spcPts val="0"/>
              </a:spcBef>
              <a:spcAft>
                <a:spcPts val="0"/>
              </a:spcAft>
              <a:buClr>
                <a:schemeClr val="accent5"/>
              </a:buClr>
              <a:buSzPts val="12000"/>
              <a:buNone/>
              <a:defRPr sz="16000">
                <a:solidFill>
                  <a:schemeClr val="accent5"/>
                </a:solidFill>
              </a:defRPr>
            </a:lvl8pPr>
            <a:lvl9pPr lvl="8" algn="ctr">
              <a:spcBef>
                <a:spcPts val="0"/>
              </a:spcBef>
              <a:spcAft>
                <a:spcPts val="0"/>
              </a:spcAft>
              <a:buClr>
                <a:schemeClr val="accent5"/>
              </a:buClr>
              <a:buSzPts val="12000"/>
              <a:buNone/>
              <a:defRPr sz="16000">
                <a:solidFill>
                  <a:schemeClr val="accent5"/>
                </a:solidFill>
              </a:defRPr>
            </a:lvl9pPr>
          </a:lstStyle>
          <a:p>
            <a:r>
              <a:t>xx%</a:t>
            </a:r>
          </a:p>
        </p:txBody>
      </p:sp>
      <p:sp>
        <p:nvSpPr>
          <p:cNvPr id="57" name="Google Shape;57;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Clr>
                <a:schemeClr val="accent5"/>
              </a:buClr>
              <a:buSzPts val="1400"/>
              <a:buChar char="●"/>
              <a:defRPr>
                <a:solidFill>
                  <a:schemeClr val="accent5"/>
                </a:solidFill>
              </a:defRPr>
            </a:lvl1pPr>
            <a:lvl2pPr marL="1219170" lvl="1" indent="-423323" algn="ctr">
              <a:spcBef>
                <a:spcPts val="0"/>
              </a:spcBef>
              <a:spcAft>
                <a:spcPts val="0"/>
              </a:spcAft>
              <a:buClr>
                <a:schemeClr val="accent5"/>
              </a:buClr>
              <a:buSzPts val="1400"/>
              <a:buChar char="○"/>
              <a:defRPr>
                <a:solidFill>
                  <a:schemeClr val="accent5"/>
                </a:solidFill>
              </a:defRPr>
            </a:lvl2pPr>
            <a:lvl3pPr marL="1828754" lvl="2" indent="-423323" algn="ctr">
              <a:spcBef>
                <a:spcPts val="0"/>
              </a:spcBef>
              <a:spcAft>
                <a:spcPts val="0"/>
              </a:spcAft>
              <a:buClr>
                <a:schemeClr val="accent5"/>
              </a:buClr>
              <a:buSzPts val="1400"/>
              <a:buChar char="■"/>
              <a:defRPr>
                <a:solidFill>
                  <a:schemeClr val="accent5"/>
                </a:solidFill>
              </a:defRPr>
            </a:lvl3pPr>
            <a:lvl4pPr marL="2438339" lvl="3" indent="-423323" algn="ctr">
              <a:spcBef>
                <a:spcPts val="0"/>
              </a:spcBef>
              <a:spcAft>
                <a:spcPts val="0"/>
              </a:spcAft>
              <a:buClr>
                <a:schemeClr val="accent5"/>
              </a:buClr>
              <a:buSzPts val="1400"/>
              <a:buChar char="●"/>
              <a:defRPr>
                <a:solidFill>
                  <a:schemeClr val="accent5"/>
                </a:solidFill>
              </a:defRPr>
            </a:lvl4pPr>
            <a:lvl5pPr marL="3047924" lvl="4" indent="-423323" algn="ctr">
              <a:spcBef>
                <a:spcPts val="0"/>
              </a:spcBef>
              <a:spcAft>
                <a:spcPts val="0"/>
              </a:spcAft>
              <a:buClr>
                <a:schemeClr val="accent5"/>
              </a:buClr>
              <a:buSzPts val="1400"/>
              <a:buChar char="○"/>
              <a:defRPr>
                <a:solidFill>
                  <a:schemeClr val="accent5"/>
                </a:solidFill>
              </a:defRPr>
            </a:lvl5pPr>
            <a:lvl6pPr marL="3657509" lvl="5" indent="-423323" algn="ctr">
              <a:spcBef>
                <a:spcPts val="0"/>
              </a:spcBef>
              <a:spcAft>
                <a:spcPts val="0"/>
              </a:spcAft>
              <a:buClr>
                <a:schemeClr val="accent5"/>
              </a:buClr>
              <a:buSzPts val="1400"/>
              <a:buChar char="■"/>
              <a:defRPr>
                <a:solidFill>
                  <a:schemeClr val="accent5"/>
                </a:solidFill>
              </a:defRPr>
            </a:lvl6pPr>
            <a:lvl7pPr marL="4267093" lvl="6" indent="-423323" algn="ctr">
              <a:spcBef>
                <a:spcPts val="0"/>
              </a:spcBef>
              <a:spcAft>
                <a:spcPts val="0"/>
              </a:spcAft>
              <a:buClr>
                <a:schemeClr val="accent5"/>
              </a:buClr>
              <a:buSzPts val="1400"/>
              <a:buChar char="●"/>
              <a:defRPr>
                <a:solidFill>
                  <a:schemeClr val="accent5"/>
                </a:solidFill>
              </a:defRPr>
            </a:lvl7pPr>
            <a:lvl8pPr marL="4876678" lvl="7" indent="-423323" algn="ctr">
              <a:spcBef>
                <a:spcPts val="0"/>
              </a:spcBef>
              <a:spcAft>
                <a:spcPts val="0"/>
              </a:spcAft>
              <a:buClr>
                <a:schemeClr val="accent5"/>
              </a:buClr>
              <a:buSzPts val="1400"/>
              <a:buChar char="○"/>
              <a:defRPr>
                <a:solidFill>
                  <a:schemeClr val="accent5"/>
                </a:solidFill>
              </a:defRPr>
            </a:lvl8pPr>
            <a:lvl9pPr marL="5486263" lvl="8" indent="-423323" algn="ctr">
              <a:spcBef>
                <a:spcPts val="0"/>
              </a:spcBef>
              <a:spcAft>
                <a:spcPts val="0"/>
              </a:spcAft>
              <a:buClr>
                <a:schemeClr val="accent5"/>
              </a:buClr>
              <a:buSzPts val="1400"/>
              <a:buChar char="■"/>
              <a:defRPr>
                <a:solidFill>
                  <a:schemeClr val="accent5"/>
                </a:solidFill>
              </a:defRPr>
            </a:lvl9pPr>
          </a:lstStyle>
          <a:p>
            <a:pPr lvl="0"/>
            <a:r>
              <a:rPr lang="en-US"/>
              <a:t>Click to edit Master text styles</a:t>
            </a:r>
          </a:p>
        </p:txBody>
      </p:sp>
      <p:sp>
        <p:nvSpPr>
          <p:cNvPr id="58" name="Google Shape;58;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608A4DC-9ED8-4729-B76E-8B914F19E1E1}" type="slidenum">
              <a:rPr lang="en-US" smtClean="0"/>
              <a:t>‹#›</a:t>
            </a:fld>
            <a:endParaRPr lang="en-US"/>
          </a:p>
        </p:txBody>
      </p:sp>
    </p:spTree>
    <p:extLst>
      <p:ext uri="{BB962C8B-B14F-4D97-AF65-F5344CB8AC3E}">
        <p14:creationId xmlns:p14="http://schemas.microsoft.com/office/powerpoint/2010/main" val="3668242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59"/>
        <p:cNvGrpSpPr/>
        <p:nvPr/>
      </p:nvGrpSpPr>
      <p:grpSpPr>
        <a:xfrm>
          <a:off x="0" y="0"/>
          <a:ext cx="0" cy="0"/>
          <a:chOff x="0" y="0"/>
          <a:chExt cx="0" cy="0"/>
        </a:xfrm>
      </p:grpSpPr>
      <p:sp>
        <p:nvSpPr>
          <p:cNvPr id="60" name="Google Shape;60;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608A4DC-9ED8-4729-B76E-8B914F19E1E1}" type="slidenum">
              <a:rPr lang="en-US" smtClean="0"/>
              <a:t>‹#›</a:t>
            </a:fld>
            <a:endParaRPr lang="en-US"/>
          </a:p>
        </p:txBody>
      </p:sp>
    </p:spTree>
    <p:extLst>
      <p:ext uri="{BB962C8B-B14F-4D97-AF65-F5344CB8AC3E}">
        <p14:creationId xmlns:p14="http://schemas.microsoft.com/office/powerpoint/2010/main" val="2713486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9">
  <p:cSld name="Title and text 9">
    <p:bg>
      <p:bgPr>
        <a:solidFill>
          <a:schemeClr val="accent6"/>
        </a:solidFill>
        <a:effectLst/>
      </p:bgPr>
    </p:bg>
    <p:spTree>
      <p:nvGrpSpPr>
        <p:cNvPr id="1" name="Shape 61"/>
        <p:cNvGrpSpPr/>
        <p:nvPr/>
      </p:nvGrpSpPr>
      <p:grpSpPr>
        <a:xfrm>
          <a:off x="0" y="0"/>
          <a:ext cx="0" cy="0"/>
          <a:chOff x="0" y="0"/>
          <a:chExt cx="0" cy="0"/>
        </a:xfrm>
      </p:grpSpPr>
      <p:sp>
        <p:nvSpPr>
          <p:cNvPr id="62" name="Google Shape;62;p13"/>
          <p:cNvSpPr/>
          <p:nvPr/>
        </p:nvSpPr>
        <p:spPr>
          <a:xfrm rot="10800000" flipH="1">
            <a:off x="-3186800" y="-136633"/>
            <a:ext cx="18516000" cy="8763200"/>
          </a:xfrm>
          <a:prstGeom prst="triangle">
            <a:avLst>
              <a:gd name="adj" fmla="val 4985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a:off x="-7015935" y="2060167"/>
            <a:ext cx="9380800" cy="4369600"/>
          </a:xfrm>
          <a:prstGeom prst="triangle">
            <a:avLst>
              <a:gd name="adj"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body" idx="1"/>
          </p:nvPr>
        </p:nvSpPr>
        <p:spPr>
          <a:xfrm>
            <a:off x="3245700" y="4177695"/>
            <a:ext cx="5700400" cy="1829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Clr>
                <a:srgbClr val="000000"/>
              </a:buClr>
              <a:buSzPts val="1500"/>
              <a:buFont typeface="Montserrat"/>
              <a:buChar char="●"/>
              <a:defRPr>
                <a:solidFill>
                  <a:schemeClr val="lt1"/>
                </a:solidFill>
                <a:latin typeface="Didact Gothic"/>
                <a:ea typeface="Didact Gothic"/>
                <a:cs typeface="Didact Gothic"/>
                <a:sym typeface="Didact Gothic"/>
              </a:defRPr>
            </a:lvl1pPr>
            <a:lvl2pPr marL="1219170" lvl="1"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2pPr>
            <a:lvl3pPr marL="1828754" lvl="2"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3pPr>
            <a:lvl4pPr marL="2438339" lvl="3"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4pPr>
            <a:lvl5pPr marL="3047924" lvl="4"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5pPr>
            <a:lvl6pPr marL="3657509" lvl="5"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6pPr>
            <a:lvl7pPr marL="4267093" lvl="6"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7pPr>
            <a:lvl8pPr marL="4876678" lvl="7"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8pPr>
            <a:lvl9pPr marL="5486263" lvl="8"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9pPr>
          </a:lstStyle>
          <a:p>
            <a:pPr lvl="0"/>
            <a:r>
              <a:rPr lang="en-US"/>
              <a:t>Click to edit Master text styles</a:t>
            </a:r>
          </a:p>
        </p:txBody>
      </p:sp>
      <p:sp>
        <p:nvSpPr>
          <p:cNvPr id="65" name="Google Shape;65;p13"/>
          <p:cNvSpPr txBox="1">
            <a:spLocks noGrp="1"/>
          </p:cNvSpPr>
          <p:nvPr>
            <p:ph type="title"/>
          </p:nvPr>
        </p:nvSpPr>
        <p:spPr>
          <a:xfrm>
            <a:off x="2301600" y="463367"/>
            <a:ext cx="7588800" cy="352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6000"/>
              <a:buNone/>
              <a:defRPr sz="10666" b="1">
                <a:solidFill>
                  <a:schemeClr val="lt1"/>
                </a:solidFill>
              </a:defRPr>
            </a:lvl1pPr>
            <a:lvl2pPr lvl="1">
              <a:spcBef>
                <a:spcPts val="0"/>
              </a:spcBef>
              <a:spcAft>
                <a:spcPts val="0"/>
              </a:spcAft>
              <a:buClr>
                <a:schemeClr val="lt1"/>
              </a:buClr>
              <a:buSzPts val="6000"/>
              <a:buNone/>
              <a:defRPr sz="8000" b="1">
                <a:solidFill>
                  <a:schemeClr val="lt1"/>
                </a:solidFill>
              </a:defRPr>
            </a:lvl2pPr>
            <a:lvl3pPr lvl="2">
              <a:spcBef>
                <a:spcPts val="0"/>
              </a:spcBef>
              <a:spcAft>
                <a:spcPts val="0"/>
              </a:spcAft>
              <a:buClr>
                <a:schemeClr val="lt1"/>
              </a:buClr>
              <a:buSzPts val="6000"/>
              <a:buNone/>
              <a:defRPr sz="8000" b="1">
                <a:solidFill>
                  <a:schemeClr val="lt1"/>
                </a:solidFill>
              </a:defRPr>
            </a:lvl3pPr>
            <a:lvl4pPr lvl="3">
              <a:spcBef>
                <a:spcPts val="0"/>
              </a:spcBef>
              <a:spcAft>
                <a:spcPts val="0"/>
              </a:spcAft>
              <a:buClr>
                <a:schemeClr val="lt1"/>
              </a:buClr>
              <a:buSzPts val="6000"/>
              <a:buNone/>
              <a:defRPr sz="8000" b="1">
                <a:solidFill>
                  <a:schemeClr val="lt1"/>
                </a:solidFill>
              </a:defRPr>
            </a:lvl4pPr>
            <a:lvl5pPr lvl="4">
              <a:spcBef>
                <a:spcPts val="0"/>
              </a:spcBef>
              <a:spcAft>
                <a:spcPts val="0"/>
              </a:spcAft>
              <a:buClr>
                <a:schemeClr val="lt1"/>
              </a:buClr>
              <a:buSzPts val="6000"/>
              <a:buNone/>
              <a:defRPr sz="8000" b="1">
                <a:solidFill>
                  <a:schemeClr val="lt1"/>
                </a:solidFill>
              </a:defRPr>
            </a:lvl5pPr>
            <a:lvl6pPr lvl="5">
              <a:spcBef>
                <a:spcPts val="0"/>
              </a:spcBef>
              <a:spcAft>
                <a:spcPts val="0"/>
              </a:spcAft>
              <a:buClr>
                <a:schemeClr val="lt1"/>
              </a:buClr>
              <a:buSzPts val="6000"/>
              <a:buNone/>
              <a:defRPr sz="8000" b="1">
                <a:solidFill>
                  <a:schemeClr val="lt1"/>
                </a:solidFill>
              </a:defRPr>
            </a:lvl6pPr>
            <a:lvl7pPr lvl="6">
              <a:spcBef>
                <a:spcPts val="0"/>
              </a:spcBef>
              <a:spcAft>
                <a:spcPts val="0"/>
              </a:spcAft>
              <a:buClr>
                <a:schemeClr val="lt1"/>
              </a:buClr>
              <a:buSzPts val="6000"/>
              <a:buNone/>
              <a:defRPr sz="8000" b="1">
                <a:solidFill>
                  <a:schemeClr val="lt1"/>
                </a:solidFill>
              </a:defRPr>
            </a:lvl7pPr>
            <a:lvl8pPr lvl="7">
              <a:spcBef>
                <a:spcPts val="0"/>
              </a:spcBef>
              <a:spcAft>
                <a:spcPts val="0"/>
              </a:spcAft>
              <a:buClr>
                <a:schemeClr val="lt1"/>
              </a:buClr>
              <a:buSzPts val="6000"/>
              <a:buNone/>
              <a:defRPr sz="8000" b="1">
                <a:solidFill>
                  <a:schemeClr val="lt1"/>
                </a:solidFill>
              </a:defRPr>
            </a:lvl8pPr>
            <a:lvl9pPr lvl="8">
              <a:spcBef>
                <a:spcPts val="0"/>
              </a:spcBef>
              <a:spcAft>
                <a:spcPts val="0"/>
              </a:spcAft>
              <a:buClr>
                <a:schemeClr val="lt1"/>
              </a:buClr>
              <a:buSzPts val="6000"/>
              <a:buNone/>
              <a:defRPr sz="8000" b="1">
                <a:solidFill>
                  <a:schemeClr val="lt1"/>
                </a:solidFill>
              </a:defRPr>
            </a:lvl9pPr>
          </a:lstStyle>
          <a:p>
            <a:r>
              <a:rPr lang="en-US"/>
              <a:t>Click to edit Master title style</a:t>
            </a:r>
            <a:endParaRPr/>
          </a:p>
        </p:txBody>
      </p:sp>
      <p:sp>
        <p:nvSpPr>
          <p:cNvPr id="66" name="Google Shape;66;p13"/>
          <p:cNvSpPr/>
          <p:nvPr/>
        </p:nvSpPr>
        <p:spPr>
          <a:xfrm rot="10800000">
            <a:off x="9225833" y="-984167"/>
            <a:ext cx="4541200" cy="4403200"/>
          </a:xfrm>
          <a:prstGeom prst="rtTriangl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67" name="Google Shape;67;p13"/>
          <p:cNvSpPr/>
          <p:nvPr/>
        </p:nvSpPr>
        <p:spPr>
          <a:xfrm rot="10800000">
            <a:off x="9416333" y="-1060367"/>
            <a:ext cx="4541200" cy="44032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Tree>
    <p:extLst>
      <p:ext uri="{BB962C8B-B14F-4D97-AF65-F5344CB8AC3E}">
        <p14:creationId xmlns:p14="http://schemas.microsoft.com/office/powerpoint/2010/main" val="3702434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5"/>
        </a:solidFill>
        <a:effectLst/>
      </p:bgPr>
    </p:bg>
    <p:spTree>
      <p:nvGrpSpPr>
        <p:cNvPr id="1" name="Shape 68"/>
        <p:cNvGrpSpPr/>
        <p:nvPr/>
      </p:nvGrpSpPr>
      <p:grpSpPr>
        <a:xfrm>
          <a:off x="0" y="0"/>
          <a:ext cx="0" cy="0"/>
          <a:chOff x="0" y="0"/>
          <a:chExt cx="0" cy="0"/>
        </a:xfrm>
      </p:grpSpPr>
      <p:sp>
        <p:nvSpPr>
          <p:cNvPr id="69" name="Google Shape;69;p14"/>
          <p:cNvSpPr/>
          <p:nvPr/>
        </p:nvSpPr>
        <p:spPr>
          <a:xfrm>
            <a:off x="-225733" y="-86000"/>
            <a:ext cx="5934800" cy="7029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70" name="Google Shape;70;p14"/>
          <p:cNvCxnSpPr/>
          <p:nvPr/>
        </p:nvCxnSpPr>
        <p:spPr>
          <a:xfrm rot="10800000">
            <a:off x="-2139567" y="2165800"/>
            <a:ext cx="6426400" cy="5892800"/>
          </a:xfrm>
          <a:prstGeom prst="straightConnector1">
            <a:avLst/>
          </a:prstGeom>
          <a:noFill/>
          <a:ln w="19050" cap="flat" cmpd="sng">
            <a:solidFill>
              <a:schemeClr val="lt1"/>
            </a:solidFill>
            <a:prstDash val="solid"/>
            <a:round/>
            <a:headEnd type="none" w="med" len="med"/>
            <a:tailEnd type="none" w="med" len="med"/>
          </a:ln>
        </p:spPr>
      </p:cxnSp>
      <p:sp>
        <p:nvSpPr>
          <p:cNvPr id="71" name="Google Shape;71;p14"/>
          <p:cNvSpPr txBox="1">
            <a:spLocks noGrp="1"/>
          </p:cNvSpPr>
          <p:nvPr>
            <p:ph type="title"/>
          </p:nvPr>
        </p:nvSpPr>
        <p:spPr>
          <a:xfrm>
            <a:off x="7587533" y="2510967"/>
            <a:ext cx="4258400" cy="43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72" name="Google Shape;72;p14"/>
          <p:cNvSpPr txBox="1">
            <a:spLocks noGrp="1"/>
          </p:cNvSpPr>
          <p:nvPr>
            <p:ph type="title" idx="2" hasCustomPrompt="1"/>
          </p:nvPr>
        </p:nvSpPr>
        <p:spPr>
          <a:xfrm>
            <a:off x="6414361" y="1552091"/>
            <a:ext cx="912800" cy="3872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t>xx%</a:t>
            </a:r>
          </a:p>
        </p:txBody>
      </p:sp>
      <p:sp>
        <p:nvSpPr>
          <p:cNvPr id="73" name="Google Shape;73;p14"/>
          <p:cNvSpPr txBox="1">
            <a:spLocks noGrp="1"/>
          </p:cNvSpPr>
          <p:nvPr>
            <p:ph type="title" idx="3" hasCustomPrompt="1"/>
          </p:nvPr>
        </p:nvSpPr>
        <p:spPr>
          <a:xfrm>
            <a:off x="6414361" y="2709320"/>
            <a:ext cx="912800" cy="3872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t>xx%</a:t>
            </a:r>
          </a:p>
        </p:txBody>
      </p:sp>
      <p:sp>
        <p:nvSpPr>
          <p:cNvPr id="74" name="Google Shape;74;p14"/>
          <p:cNvSpPr txBox="1">
            <a:spLocks noGrp="1"/>
          </p:cNvSpPr>
          <p:nvPr>
            <p:ph type="title" idx="4"/>
          </p:nvPr>
        </p:nvSpPr>
        <p:spPr>
          <a:xfrm>
            <a:off x="7587533" y="4837700"/>
            <a:ext cx="4258400" cy="43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75" name="Google Shape;75;p14"/>
          <p:cNvSpPr txBox="1">
            <a:spLocks noGrp="1"/>
          </p:cNvSpPr>
          <p:nvPr>
            <p:ph type="title" idx="5"/>
          </p:nvPr>
        </p:nvSpPr>
        <p:spPr>
          <a:xfrm>
            <a:off x="7587533" y="1392000"/>
            <a:ext cx="4258400" cy="43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76" name="Google Shape;76;p14"/>
          <p:cNvSpPr txBox="1">
            <a:spLocks noGrp="1"/>
          </p:cNvSpPr>
          <p:nvPr>
            <p:ph type="title" idx="6"/>
          </p:nvPr>
        </p:nvSpPr>
        <p:spPr>
          <a:xfrm>
            <a:off x="7587533" y="3680467"/>
            <a:ext cx="4258400" cy="43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77" name="Google Shape;77;p14"/>
          <p:cNvSpPr txBox="1">
            <a:spLocks noGrp="1"/>
          </p:cNvSpPr>
          <p:nvPr>
            <p:ph type="title" idx="7" hasCustomPrompt="1"/>
          </p:nvPr>
        </p:nvSpPr>
        <p:spPr>
          <a:xfrm>
            <a:off x="6414361" y="3840557"/>
            <a:ext cx="912800" cy="3872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t>xx%</a:t>
            </a:r>
          </a:p>
        </p:txBody>
      </p:sp>
      <p:sp>
        <p:nvSpPr>
          <p:cNvPr id="78" name="Google Shape;78;p14"/>
          <p:cNvSpPr txBox="1">
            <a:spLocks noGrp="1"/>
          </p:cNvSpPr>
          <p:nvPr>
            <p:ph type="title" idx="8" hasCustomPrompt="1"/>
          </p:nvPr>
        </p:nvSpPr>
        <p:spPr>
          <a:xfrm>
            <a:off x="6414361" y="4997787"/>
            <a:ext cx="912800" cy="3872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t>xx%</a:t>
            </a:r>
          </a:p>
        </p:txBody>
      </p:sp>
      <p:sp>
        <p:nvSpPr>
          <p:cNvPr id="79" name="Google Shape;79;p14"/>
          <p:cNvSpPr txBox="1">
            <a:spLocks noGrp="1"/>
          </p:cNvSpPr>
          <p:nvPr>
            <p:ph type="subTitle" idx="1"/>
          </p:nvPr>
        </p:nvSpPr>
        <p:spPr>
          <a:xfrm>
            <a:off x="7587533" y="1759393"/>
            <a:ext cx="3272000" cy="31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80" name="Google Shape;80;p14"/>
          <p:cNvSpPr txBox="1">
            <a:spLocks noGrp="1"/>
          </p:cNvSpPr>
          <p:nvPr>
            <p:ph type="subTitle" idx="9"/>
          </p:nvPr>
        </p:nvSpPr>
        <p:spPr>
          <a:xfrm>
            <a:off x="7587533" y="4060560"/>
            <a:ext cx="3272000" cy="31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81" name="Google Shape;81;p14"/>
          <p:cNvSpPr txBox="1">
            <a:spLocks noGrp="1"/>
          </p:cNvSpPr>
          <p:nvPr>
            <p:ph type="subTitle" idx="13"/>
          </p:nvPr>
        </p:nvSpPr>
        <p:spPr>
          <a:xfrm>
            <a:off x="7587533" y="2883597"/>
            <a:ext cx="3272000" cy="31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82" name="Google Shape;82;p14"/>
          <p:cNvSpPr txBox="1">
            <a:spLocks noGrp="1"/>
          </p:cNvSpPr>
          <p:nvPr>
            <p:ph type="subTitle" idx="14"/>
          </p:nvPr>
        </p:nvSpPr>
        <p:spPr>
          <a:xfrm>
            <a:off x="7587533" y="5210331"/>
            <a:ext cx="3272000" cy="31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83" name="Google Shape;83;p14"/>
          <p:cNvSpPr txBox="1">
            <a:spLocks noGrp="1"/>
          </p:cNvSpPr>
          <p:nvPr>
            <p:ph type="title" idx="15"/>
          </p:nvPr>
        </p:nvSpPr>
        <p:spPr>
          <a:xfrm>
            <a:off x="950967" y="2931733"/>
            <a:ext cx="4555200" cy="704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500"/>
              <a:buNone/>
              <a:defRPr sz="4000" b="1">
                <a:solidFill>
                  <a:schemeClr val="lt1"/>
                </a:solidFill>
              </a:defRPr>
            </a:lvl1pPr>
            <a:lvl2pPr lvl="1">
              <a:spcBef>
                <a:spcPts val="0"/>
              </a:spcBef>
              <a:spcAft>
                <a:spcPts val="0"/>
              </a:spcAft>
              <a:buClr>
                <a:schemeClr val="lt1"/>
              </a:buClr>
              <a:buSzPts val="2500"/>
              <a:buNone/>
              <a:defRPr b="1">
                <a:solidFill>
                  <a:schemeClr val="lt1"/>
                </a:solidFill>
              </a:defRPr>
            </a:lvl2pPr>
            <a:lvl3pPr lvl="2">
              <a:spcBef>
                <a:spcPts val="0"/>
              </a:spcBef>
              <a:spcAft>
                <a:spcPts val="0"/>
              </a:spcAft>
              <a:buClr>
                <a:schemeClr val="lt1"/>
              </a:buClr>
              <a:buSzPts val="2500"/>
              <a:buNone/>
              <a:defRPr b="1">
                <a:solidFill>
                  <a:schemeClr val="lt1"/>
                </a:solidFill>
              </a:defRPr>
            </a:lvl3pPr>
            <a:lvl4pPr lvl="3">
              <a:spcBef>
                <a:spcPts val="0"/>
              </a:spcBef>
              <a:spcAft>
                <a:spcPts val="0"/>
              </a:spcAft>
              <a:buClr>
                <a:schemeClr val="lt1"/>
              </a:buClr>
              <a:buSzPts val="2500"/>
              <a:buNone/>
              <a:defRPr b="1">
                <a:solidFill>
                  <a:schemeClr val="lt1"/>
                </a:solidFill>
              </a:defRPr>
            </a:lvl4pPr>
            <a:lvl5pPr lvl="4">
              <a:spcBef>
                <a:spcPts val="0"/>
              </a:spcBef>
              <a:spcAft>
                <a:spcPts val="0"/>
              </a:spcAft>
              <a:buClr>
                <a:schemeClr val="lt1"/>
              </a:buClr>
              <a:buSzPts val="2500"/>
              <a:buNone/>
              <a:defRPr b="1">
                <a:solidFill>
                  <a:schemeClr val="lt1"/>
                </a:solidFill>
              </a:defRPr>
            </a:lvl5pPr>
            <a:lvl6pPr lvl="5">
              <a:spcBef>
                <a:spcPts val="0"/>
              </a:spcBef>
              <a:spcAft>
                <a:spcPts val="0"/>
              </a:spcAft>
              <a:buClr>
                <a:schemeClr val="lt1"/>
              </a:buClr>
              <a:buSzPts val="2500"/>
              <a:buNone/>
              <a:defRPr b="1">
                <a:solidFill>
                  <a:schemeClr val="lt1"/>
                </a:solidFill>
              </a:defRPr>
            </a:lvl6pPr>
            <a:lvl7pPr lvl="6">
              <a:spcBef>
                <a:spcPts val="0"/>
              </a:spcBef>
              <a:spcAft>
                <a:spcPts val="0"/>
              </a:spcAft>
              <a:buClr>
                <a:schemeClr val="lt1"/>
              </a:buClr>
              <a:buSzPts val="2500"/>
              <a:buNone/>
              <a:defRPr b="1">
                <a:solidFill>
                  <a:schemeClr val="lt1"/>
                </a:solidFill>
              </a:defRPr>
            </a:lvl7pPr>
            <a:lvl8pPr lvl="7">
              <a:spcBef>
                <a:spcPts val="0"/>
              </a:spcBef>
              <a:spcAft>
                <a:spcPts val="0"/>
              </a:spcAft>
              <a:buClr>
                <a:schemeClr val="lt1"/>
              </a:buClr>
              <a:buSzPts val="2500"/>
              <a:buNone/>
              <a:defRPr b="1">
                <a:solidFill>
                  <a:schemeClr val="lt1"/>
                </a:solidFill>
              </a:defRPr>
            </a:lvl8pPr>
            <a:lvl9pPr lvl="8">
              <a:spcBef>
                <a:spcPts val="0"/>
              </a:spcBef>
              <a:spcAft>
                <a:spcPts val="0"/>
              </a:spcAft>
              <a:buClr>
                <a:schemeClr val="lt1"/>
              </a:buClr>
              <a:buSzPts val="2500"/>
              <a:buNone/>
              <a:defRPr b="1">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2648245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bg>
      <p:bgPr>
        <a:solidFill>
          <a:schemeClr val="accent5"/>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hasCustomPrompt="1"/>
          </p:nvPr>
        </p:nvSpPr>
        <p:spPr>
          <a:xfrm>
            <a:off x="1087317" y="3994300"/>
            <a:ext cx="811200" cy="5368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1800"/>
              <a:buNone/>
              <a:defRPr sz="2400" b="1">
                <a:solidFill>
                  <a:schemeClr val="dk1"/>
                </a:solidFill>
              </a:defRPr>
            </a:lvl1pPr>
            <a:lvl2pPr lvl="1" algn="r">
              <a:spcBef>
                <a:spcPts val="0"/>
              </a:spcBef>
              <a:spcAft>
                <a:spcPts val="0"/>
              </a:spcAft>
              <a:buClr>
                <a:schemeClr val="dk1"/>
              </a:buClr>
              <a:buSzPts val="1800"/>
              <a:buNone/>
              <a:defRPr sz="2400">
                <a:solidFill>
                  <a:schemeClr val="dk1"/>
                </a:solidFill>
              </a:defRPr>
            </a:lvl2pPr>
            <a:lvl3pPr lvl="2" algn="r">
              <a:spcBef>
                <a:spcPts val="0"/>
              </a:spcBef>
              <a:spcAft>
                <a:spcPts val="0"/>
              </a:spcAft>
              <a:buClr>
                <a:schemeClr val="dk1"/>
              </a:buClr>
              <a:buSzPts val="1800"/>
              <a:buNone/>
              <a:defRPr sz="2400">
                <a:solidFill>
                  <a:schemeClr val="dk1"/>
                </a:solidFill>
              </a:defRPr>
            </a:lvl3pPr>
            <a:lvl4pPr lvl="3" algn="r">
              <a:spcBef>
                <a:spcPts val="0"/>
              </a:spcBef>
              <a:spcAft>
                <a:spcPts val="0"/>
              </a:spcAft>
              <a:buClr>
                <a:schemeClr val="dk1"/>
              </a:buClr>
              <a:buSzPts val="1800"/>
              <a:buNone/>
              <a:defRPr sz="2400">
                <a:solidFill>
                  <a:schemeClr val="dk1"/>
                </a:solidFill>
              </a:defRPr>
            </a:lvl4pPr>
            <a:lvl5pPr lvl="4" algn="r">
              <a:spcBef>
                <a:spcPts val="0"/>
              </a:spcBef>
              <a:spcAft>
                <a:spcPts val="0"/>
              </a:spcAft>
              <a:buClr>
                <a:schemeClr val="dk1"/>
              </a:buClr>
              <a:buSzPts val="1800"/>
              <a:buNone/>
              <a:defRPr sz="2400">
                <a:solidFill>
                  <a:schemeClr val="dk1"/>
                </a:solidFill>
              </a:defRPr>
            </a:lvl5pPr>
            <a:lvl6pPr lvl="5" algn="r">
              <a:spcBef>
                <a:spcPts val="0"/>
              </a:spcBef>
              <a:spcAft>
                <a:spcPts val="0"/>
              </a:spcAft>
              <a:buClr>
                <a:schemeClr val="dk1"/>
              </a:buClr>
              <a:buSzPts val="1800"/>
              <a:buNone/>
              <a:defRPr sz="2400">
                <a:solidFill>
                  <a:schemeClr val="dk1"/>
                </a:solidFill>
              </a:defRPr>
            </a:lvl6pPr>
            <a:lvl7pPr lvl="6" algn="r">
              <a:spcBef>
                <a:spcPts val="0"/>
              </a:spcBef>
              <a:spcAft>
                <a:spcPts val="0"/>
              </a:spcAft>
              <a:buClr>
                <a:schemeClr val="dk1"/>
              </a:buClr>
              <a:buSzPts val="1800"/>
              <a:buNone/>
              <a:defRPr sz="2400">
                <a:solidFill>
                  <a:schemeClr val="dk1"/>
                </a:solidFill>
              </a:defRPr>
            </a:lvl7pPr>
            <a:lvl8pPr lvl="7" algn="r">
              <a:spcBef>
                <a:spcPts val="0"/>
              </a:spcBef>
              <a:spcAft>
                <a:spcPts val="0"/>
              </a:spcAft>
              <a:buClr>
                <a:schemeClr val="dk1"/>
              </a:buClr>
              <a:buSzPts val="1800"/>
              <a:buNone/>
              <a:defRPr sz="2400">
                <a:solidFill>
                  <a:schemeClr val="dk1"/>
                </a:solidFill>
              </a:defRPr>
            </a:lvl8pPr>
            <a:lvl9pPr lvl="8" algn="r">
              <a:spcBef>
                <a:spcPts val="0"/>
              </a:spcBef>
              <a:spcAft>
                <a:spcPts val="0"/>
              </a:spcAft>
              <a:buClr>
                <a:schemeClr val="dk1"/>
              </a:buClr>
              <a:buSzPts val="1800"/>
              <a:buNone/>
              <a:defRPr sz="2400">
                <a:solidFill>
                  <a:schemeClr val="dk1"/>
                </a:solidFill>
              </a:defRPr>
            </a:lvl9pPr>
          </a:lstStyle>
          <a:p>
            <a:r>
              <a:t>xx%</a:t>
            </a:r>
          </a:p>
        </p:txBody>
      </p:sp>
      <p:sp>
        <p:nvSpPr>
          <p:cNvPr id="86" name="Google Shape;86;p15"/>
          <p:cNvSpPr txBox="1">
            <a:spLocks noGrp="1"/>
          </p:cNvSpPr>
          <p:nvPr>
            <p:ph type="title" idx="2"/>
          </p:nvPr>
        </p:nvSpPr>
        <p:spPr>
          <a:xfrm>
            <a:off x="2177917" y="3909067"/>
            <a:ext cx="3911200" cy="43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87" name="Google Shape;87;p15"/>
          <p:cNvSpPr txBox="1">
            <a:spLocks noGrp="1"/>
          </p:cNvSpPr>
          <p:nvPr>
            <p:ph type="subTitle" idx="1"/>
          </p:nvPr>
        </p:nvSpPr>
        <p:spPr>
          <a:xfrm>
            <a:off x="2177917" y="4276472"/>
            <a:ext cx="3911200" cy="67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88" name="Google Shape;88;p15"/>
          <p:cNvSpPr/>
          <p:nvPr/>
        </p:nvSpPr>
        <p:spPr>
          <a:xfrm rot="10800000">
            <a:off x="-26500" y="-17781"/>
            <a:ext cx="12270800" cy="3586800"/>
          </a:xfrm>
          <a:prstGeom prst="triangle">
            <a:avLst>
              <a:gd name="adj" fmla="val 49898"/>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5"/>
          <p:cNvSpPr txBox="1">
            <a:spLocks noGrp="1"/>
          </p:cNvSpPr>
          <p:nvPr>
            <p:ph type="title" idx="3" hasCustomPrompt="1"/>
          </p:nvPr>
        </p:nvSpPr>
        <p:spPr>
          <a:xfrm>
            <a:off x="1087317" y="5185000"/>
            <a:ext cx="811200" cy="5368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1800"/>
              <a:buNone/>
              <a:defRPr sz="2400" b="1">
                <a:solidFill>
                  <a:schemeClr val="dk1"/>
                </a:solidFill>
              </a:defRPr>
            </a:lvl1pPr>
            <a:lvl2pPr lvl="1" algn="r">
              <a:spcBef>
                <a:spcPts val="0"/>
              </a:spcBef>
              <a:spcAft>
                <a:spcPts val="0"/>
              </a:spcAft>
              <a:buClr>
                <a:schemeClr val="dk1"/>
              </a:buClr>
              <a:buSzPts val="1800"/>
              <a:buNone/>
              <a:defRPr sz="2400">
                <a:solidFill>
                  <a:schemeClr val="dk1"/>
                </a:solidFill>
              </a:defRPr>
            </a:lvl2pPr>
            <a:lvl3pPr lvl="2" algn="r">
              <a:spcBef>
                <a:spcPts val="0"/>
              </a:spcBef>
              <a:spcAft>
                <a:spcPts val="0"/>
              </a:spcAft>
              <a:buClr>
                <a:schemeClr val="dk1"/>
              </a:buClr>
              <a:buSzPts val="1800"/>
              <a:buNone/>
              <a:defRPr sz="2400">
                <a:solidFill>
                  <a:schemeClr val="dk1"/>
                </a:solidFill>
              </a:defRPr>
            </a:lvl3pPr>
            <a:lvl4pPr lvl="3" algn="r">
              <a:spcBef>
                <a:spcPts val="0"/>
              </a:spcBef>
              <a:spcAft>
                <a:spcPts val="0"/>
              </a:spcAft>
              <a:buClr>
                <a:schemeClr val="dk1"/>
              </a:buClr>
              <a:buSzPts val="1800"/>
              <a:buNone/>
              <a:defRPr sz="2400">
                <a:solidFill>
                  <a:schemeClr val="dk1"/>
                </a:solidFill>
              </a:defRPr>
            </a:lvl4pPr>
            <a:lvl5pPr lvl="4" algn="r">
              <a:spcBef>
                <a:spcPts val="0"/>
              </a:spcBef>
              <a:spcAft>
                <a:spcPts val="0"/>
              </a:spcAft>
              <a:buClr>
                <a:schemeClr val="dk1"/>
              </a:buClr>
              <a:buSzPts val="1800"/>
              <a:buNone/>
              <a:defRPr sz="2400">
                <a:solidFill>
                  <a:schemeClr val="dk1"/>
                </a:solidFill>
              </a:defRPr>
            </a:lvl5pPr>
            <a:lvl6pPr lvl="5" algn="r">
              <a:spcBef>
                <a:spcPts val="0"/>
              </a:spcBef>
              <a:spcAft>
                <a:spcPts val="0"/>
              </a:spcAft>
              <a:buClr>
                <a:schemeClr val="dk1"/>
              </a:buClr>
              <a:buSzPts val="1800"/>
              <a:buNone/>
              <a:defRPr sz="2400">
                <a:solidFill>
                  <a:schemeClr val="dk1"/>
                </a:solidFill>
              </a:defRPr>
            </a:lvl6pPr>
            <a:lvl7pPr lvl="6" algn="r">
              <a:spcBef>
                <a:spcPts val="0"/>
              </a:spcBef>
              <a:spcAft>
                <a:spcPts val="0"/>
              </a:spcAft>
              <a:buClr>
                <a:schemeClr val="dk1"/>
              </a:buClr>
              <a:buSzPts val="1800"/>
              <a:buNone/>
              <a:defRPr sz="2400">
                <a:solidFill>
                  <a:schemeClr val="dk1"/>
                </a:solidFill>
              </a:defRPr>
            </a:lvl7pPr>
            <a:lvl8pPr lvl="7" algn="r">
              <a:spcBef>
                <a:spcPts val="0"/>
              </a:spcBef>
              <a:spcAft>
                <a:spcPts val="0"/>
              </a:spcAft>
              <a:buClr>
                <a:schemeClr val="dk1"/>
              </a:buClr>
              <a:buSzPts val="1800"/>
              <a:buNone/>
              <a:defRPr sz="2400">
                <a:solidFill>
                  <a:schemeClr val="dk1"/>
                </a:solidFill>
              </a:defRPr>
            </a:lvl8pPr>
            <a:lvl9pPr lvl="8" algn="r">
              <a:spcBef>
                <a:spcPts val="0"/>
              </a:spcBef>
              <a:spcAft>
                <a:spcPts val="0"/>
              </a:spcAft>
              <a:buClr>
                <a:schemeClr val="dk1"/>
              </a:buClr>
              <a:buSzPts val="1800"/>
              <a:buNone/>
              <a:defRPr sz="2400">
                <a:solidFill>
                  <a:schemeClr val="dk1"/>
                </a:solidFill>
              </a:defRPr>
            </a:lvl9pPr>
          </a:lstStyle>
          <a:p>
            <a:r>
              <a:t>xx%</a:t>
            </a:r>
          </a:p>
        </p:txBody>
      </p:sp>
      <p:sp>
        <p:nvSpPr>
          <p:cNvPr id="90" name="Google Shape;90;p15"/>
          <p:cNvSpPr txBox="1">
            <a:spLocks noGrp="1"/>
          </p:cNvSpPr>
          <p:nvPr>
            <p:ph type="title" idx="4"/>
          </p:nvPr>
        </p:nvSpPr>
        <p:spPr>
          <a:xfrm>
            <a:off x="2177917" y="5099761"/>
            <a:ext cx="3911200" cy="43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91" name="Google Shape;91;p15"/>
          <p:cNvSpPr txBox="1">
            <a:spLocks noGrp="1"/>
          </p:cNvSpPr>
          <p:nvPr>
            <p:ph type="subTitle" idx="5"/>
          </p:nvPr>
        </p:nvSpPr>
        <p:spPr>
          <a:xfrm>
            <a:off x="2177917" y="5467167"/>
            <a:ext cx="3911200" cy="67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92" name="Google Shape;92;p15"/>
          <p:cNvSpPr txBox="1">
            <a:spLocks noGrp="1"/>
          </p:cNvSpPr>
          <p:nvPr>
            <p:ph type="title" idx="6" hasCustomPrompt="1"/>
          </p:nvPr>
        </p:nvSpPr>
        <p:spPr>
          <a:xfrm>
            <a:off x="6058500" y="3994300"/>
            <a:ext cx="811200" cy="5368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1800"/>
              <a:buNone/>
              <a:defRPr sz="2400" b="1">
                <a:solidFill>
                  <a:schemeClr val="dk1"/>
                </a:solidFill>
              </a:defRPr>
            </a:lvl1pPr>
            <a:lvl2pPr lvl="1" algn="r">
              <a:spcBef>
                <a:spcPts val="0"/>
              </a:spcBef>
              <a:spcAft>
                <a:spcPts val="0"/>
              </a:spcAft>
              <a:buClr>
                <a:schemeClr val="dk1"/>
              </a:buClr>
              <a:buSzPts val="1800"/>
              <a:buNone/>
              <a:defRPr sz="2400">
                <a:solidFill>
                  <a:schemeClr val="dk1"/>
                </a:solidFill>
              </a:defRPr>
            </a:lvl2pPr>
            <a:lvl3pPr lvl="2" algn="r">
              <a:spcBef>
                <a:spcPts val="0"/>
              </a:spcBef>
              <a:spcAft>
                <a:spcPts val="0"/>
              </a:spcAft>
              <a:buClr>
                <a:schemeClr val="dk1"/>
              </a:buClr>
              <a:buSzPts val="1800"/>
              <a:buNone/>
              <a:defRPr sz="2400">
                <a:solidFill>
                  <a:schemeClr val="dk1"/>
                </a:solidFill>
              </a:defRPr>
            </a:lvl3pPr>
            <a:lvl4pPr lvl="3" algn="r">
              <a:spcBef>
                <a:spcPts val="0"/>
              </a:spcBef>
              <a:spcAft>
                <a:spcPts val="0"/>
              </a:spcAft>
              <a:buClr>
                <a:schemeClr val="dk1"/>
              </a:buClr>
              <a:buSzPts val="1800"/>
              <a:buNone/>
              <a:defRPr sz="2400">
                <a:solidFill>
                  <a:schemeClr val="dk1"/>
                </a:solidFill>
              </a:defRPr>
            </a:lvl4pPr>
            <a:lvl5pPr lvl="4" algn="r">
              <a:spcBef>
                <a:spcPts val="0"/>
              </a:spcBef>
              <a:spcAft>
                <a:spcPts val="0"/>
              </a:spcAft>
              <a:buClr>
                <a:schemeClr val="dk1"/>
              </a:buClr>
              <a:buSzPts val="1800"/>
              <a:buNone/>
              <a:defRPr sz="2400">
                <a:solidFill>
                  <a:schemeClr val="dk1"/>
                </a:solidFill>
              </a:defRPr>
            </a:lvl5pPr>
            <a:lvl6pPr lvl="5" algn="r">
              <a:spcBef>
                <a:spcPts val="0"/>
              </a:spcBef>
              <a:spcAft>
                <a:spcPts val="0"/>
              </a:spcAft>
              <a:buClr>
                <a:schemeClr val="dk1"/>
              </a:buClr>
              <a:buSzPts val="1800"/>
              <a:buNone/>
              <a:defRPr sz="2400">
                <a:solidFill>
                  <a:schemeClr val="dk1"/>
                </a:solidFill>
              </a:defRPr>
            </a:lvl6pPr>
            <a:lvl7pPr lvl="6" algn="r">
              <a:spcBef>
                <a:spcPts val="0"/>
              </a:spcBef>
              <a:spcAft>
                <a:spcPts val="0"/>
              </a:spcAft>
              <a:buClr>
                <a:schemeClr val="dk1"/>
              </a:buClr>
              <a:buSzPts val="1800"/>
              <a:buNone/>
              <a:defRPr sz="2400">
                <a:solidFill>
                  <a:schemeClr val="dk1"/>
                </a:solidFill>
              </a:defRPr>
            </a:lvl7pPr>
            <a:lvl8pPr lvl="7" algn="r">
              <a:spcBef>
                <a:spcPts val="0"/>
              </a:spcBef>
              <a:spcAft>
                <a:spcPts val="0"/>
              </a:spcAft>
              <a:buClr>
                <a:schemeClr val="dk1"/>
              </a:buClr>
              <a:buSzPts val="1800"/>
              <a:buNone/>
              <a:defRPr sz="2400">
                <a:solidFill>
                  <a:schemeClr val="dk1"/>
                </a:solidFill>
              </a:defRPr>
            </a:lvl8pPr>
            <a:lvl9pPr lvl="8" algn="r">
              <a:spcBef>
                <a:spcPts val="0"/>
              </a:spcBef>
              <a:spcAft>
                <a:spcPts val="0"/>
              </a:spcAft>
              <a:buClr>
                <a:schemeClr val="dk1"/>
              </a:buClr>
              <a:buSzPts val="1800"/>
              <a:buNone/>
              <a:defRPr sz="2400">
                <a:solidFill>
                  <a:schemeClr val="dk1"/>
                </a:solidFill>
              </a:defRPr>
            </a:lvl9pPr>
          </a:lstStyle>
          <a:p>
            <a:r>
              <a:t>xx%</a:t>
            </a:r>
          </a:p>
        </p:txBody>
      </p:sp>
      <p:sp>
        <p:nvSpPr>
          <p:cNvPr id="93" name="Google Shape;93;p15"/>
          <p:cNvSpPr txBox="1">
            <a:spLocks noGrp="1"/>
          </p:cNvSpPr>
          <p:nvPr>
            <p:ph type="title" idx="7"/>
          </p:nvPr>
        </p:nvSpPr>
        <p:spPr>
          <a:xfrm>
            <a:off x="7193547" y="3909067"/>
            <a:ext cx="3911200" cy="43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94" name="Google Shape;94;p15"/>
          <p:cNvSpPr txBox="1">
            <a:spLocks noGrp="1"/>
          </p:cNvSpPr>
          <p:nvPr>
            <p:ph type="subTitle" idx="8"/>
          </p:nvPr>
        </p:nvSpPr>
        <p:spPr>
          <a:xfrm>
            <a:off x="7193547" y="4276472"/>
            <a:ext cx="3911200" cy="67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95" name="Google Shape;95;p15"/>
          <p:cNvSpPr txBox="1">
            <a:spLocks noGrp="1"/>
          </p:cNvSpPr>
          <p:nvPr>
            <p:ph type="title" idx="9" hasCustomPrompt="1"/>
          </p:nvPr>
        </p:nvSpPr>
        <p:spPr>
          <a:xfrm>
            <a:off x="6058500" y="5185000"/>
            <a:ext cx="811200" cy="5368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1800"/>
              <a:buNone/>
              <a:defRPr sz="2400" b="1">
                <a:solidFill>
                  <a:schemeClr val="dk1"/>
                </a:solidFill>
              </a:defRPr>
            </a:lvl1pPr>
            <a:lvl2pPr lvl="1" algn="r">
              <a:spcBef>
                <a:spcPts val="0"/>
              </a:spcBef>
              <a:spcAft>
                <a:spcPts val="0"/>
              </a:spcAft>
              <a:buClr>
                <a:schemeClr val="dk1"/>
              </a:buClr>
              <a:buSzPts val="1800"/>
              <a:buNone/>
              <a:defRPr sz="2400">
                <a:solidFill>
                  <a:schemeClr val="dk1"/>
                </a:solidFill>
              </a:defRPr>
            </a:lvl2pPr>
            <a:lvl3pPr lvl="2" algn="r">
              <a:spcBef>
                <a:spcPts val="0"/>
              </a:spcBef>
              <a:spcAft>
                <a:spcPts val="0"/>
              </a:spcAft>
              <a:buClr>
                <a:schemeClr val="dk1"/>
              </a:buClr>
              <a:buSzPts val="1800"/>
              <a:buNone/>
              <a:defRPr sz="2400">
                <a:solidFill>
                  <a:schemeClr val="dk1"/>
                </a:solidFill>
              </a:defRPr>
            </a:lvl3pPr>
            <a:lvl4pPr lvl="3" algn="r">
              <a:spcBef>
                <a:spcPts val="0"/>
              </a:spcBef>
              <a:spcAft>
                <a:spcPts val="0"/>
              </a:spcAft>
              <a:buClr>
                <a:schemeClr val="dk1"/>
              </a:buClr>
              <a:buSzPts val="1800"/>
              <a:buNone/>
              <a:defRPr sz="2400">
                <a:solidFill>
                  <a:schemeClr val="dk1"/>
                </a:solidFill>
              </a:defRPr>
            </a:lvl4pPr>
            <a:lvl5pPr lvl="4" algn="r">
              <a:spcBef>
                <a:spcPts val="0"/>
              </a:spcBef>
              <a:spcAft>
                <a:spcPts val="0"/>
              </a:spcAft>
              <a:buClr>
                <a:schemeClr val="dk1"/>
              </a:buClr>
              <a:buSzPts val="1800"/>
              <a:buNone/>
              <a:defRPr sz="2400">
                <a:solidFill>
                  <a:schemeClr val="dk1"/>
                </a:solidFill>
              </a:defRPr>
            </a:lvl5pPr>
            <a:lvl6pPr lvl="5" algn="r">
              <a:spcBef>
                <a:spcPts val="0"/>
              </a:spcBef>
              <a:spcAft>
                <a:spcPts val="0"/>
              </a:spcAft>
              <a:buClr>
                <a:schemeClr val="dk1"/>
              </a:buClr>
              <a:buSzPts val="1800"/>
              <a:buNone/>
              <a:defRPr sz="2400">
                <a:solidFill>
                  <a:schemeClr val="dk1"/>
                </a:solidFill>
              </a:defRPr>
            </a:lvl6pPr>
            <a:lvl7pPr lvl="6" algn="r">
              <a:spcBef>
                <a:spcPts val="0"/>
              </a:spcBef>
              <a:spcAft>
                <a:spcPts val="0"/>
              </a:spcAft>
              <a:buClr>
                <a:schemeClr val="dk1"/>
              </a:buClr>
              <a:buSzPts val="1800"/>
              <a:buNone/>
              <a:defRPr sz="2400">
                <a:solidFill>
                  <a:schemeClr val="dk1"/>
                </a:solidFill>
              </a:defRPr>
            </a:lvl7pPr>
            <a:lvl8pPr lvl="7" algn="r">
              <a:spcBef>
                <a:spcPts val="0"/>
              </a:spcBef>
              <a:spcAft>
                <a:spcPts val="0"/>
              </a:spcAft>
              <a:buClr>
                <a:schemeClr val="dk1"/>
              </a:buClr>
              <a:buSzPts val="1800"/>
              <a:buNone/>
              <a:defRPr sz="2400">
                <a:solidFill>
                  <a:schemeClr val="dk1"/>
                </a:solidFill>
              </a:defRPr>
            </a:lvl8pPr>
            <a:lvl9pPr lvl="8" algn="r">
              <a:spcBef>
                <a:spcPts val="0"/>
              </a:spcBef>
              <a:spcAft>
                <a:spcPts val="0"/>
              </a:spcAft>
              <a:buClr>
                <a:schemeClr val="dk1"/>
              </a:buClr>
              <a:buSzPts val="1800"/>
              <a:buNone/>
              <a:defRPr sz="2400">
                <a:solidFill>
                  <a:schemeClr val="dk1"/>
                </a:solidFill>
              </a:defRPr>
            </a:lvl9pPr>
          </a:lstStyle>
          <a:p>
            <a:r>
              <a:t>xx%</a:t>
            </a:r>
          </a:p>
        </p:txBody>
      </p:sp>
      <p:sp>
        <p:nvSpPr>
          <p:cNvPr id="96" name="Google Shape;96;p15"/>
          <p:cNvSpPr txBox="1">
            <a:spLocks noGrp="1"/>
          </p:cNvSpPr>
          <p:nvPr>
            <p:ph type="title" idx="13"/>
          </p:nvPr>
        </p:nvSpPr>
        <p:spPr>
          <a:xfrm>
            <a:off x="7193547" y="5099763"/>
            <a:ext cx="3911200" cy="43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97" name="Google Shape;97;p15"/>
          <p:cNvSpPr txBox="1">
            <a:spLocks noGrp="1"/>
          </p:cNvSpPr>
          <p:nvPr>
            <p:ph type="subTitle" idx="14"/>
          </p:nvPr>
        </p:nvSpPr>
        <p:spPr>
          <a:xfrm>
            <a:off x="7193547" y="5467168"/>
            <a:ext cx="3911200" cy="67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cxnSp>
        <p:nvCxnSpPr>
          <p:cNvPr id="98" name="Google Shape;98;p15"/>
          <p:cNvCxnSpPr/>
          <p:nvPr/>
        </p:nvCxnSpPr>
        <p:spPr>
          <a:xfrm rot="10800000">
            <a:off x="-2989300" y="2546300"/>
            <a:ext cx="6426400" cy="5892800"/>
          </a:xfrm>
          <a:prstGeom prst="straightConnector1">
            <a:avLst/>
          </a:prstGeom>
          <a:noFill/>
          <a:ln w="19050" cap="flat" cmpd="sng">
            <a:solidFill>
              <a:schemeClr val="dk1"/>
            </a:solidFill>
            <a:prstDash val="solid"/>
            <a:round/>
            <a:headEnd type="none" w="med" len="med"/>
            <a:tailEnd type="none" w="med" len="med"/>
          </a:ln>
        </p:spPr>
      </p:cxnSp>
      <p:cxnSp>
        <p:nvCxnSpPr>
          <p:cNvPr id="99" name="Google Shape;99;p15"/>
          <p:cNvCxnSpPr/>
          <p:nvPr/>
        </p:nvCxnSpPr>
        <p:spPr>
          <a:xfrm rot="10800000" flipH="1">
            <a:off x="8754900" y="2507000"/>
            <a:ext cx="6426400" cy="5892800"/>
          </a:xfrm>
          <a:prstGeom prst="straightConnector1">
            <a:avLst/>
          </a:prstGeom>
          <a:noFill/>
          <a:ln w="19050" cap="flat" cmpd="sng">
            <a:solidFill>
              <a:schemeClr val="dk1"/>
            </a:solidFill>
            <a:prstDash val="solid"/>
            <a:round/>
            <a:headEnd type="none" w="med" len="med"/>
            <a:tailEnd type="none" w="med" len="med"/>
          </a:ln>
        </p:spPr>
      </p:cxnSp>
      <p:sp>
        <p:nvSpPr>
          <p:cNvPr id="100" name="Google Shape;100;p15"/>
          <p:cNvSpPr txBox="1">
            <a:spLocks noGrp="1"/>
          </p:cNvSpPr>
          <p:nvPr>
            <p:ph type="title" idx="15"/>
          </p:nvPr>
        </p:nvSpPr>
        <p:spPr>
          <a:xfrm>
            <a:off x="950967" y="707633"/>
            <a:ext cx="102812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lt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2990252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AF70-320A-45C6-87BB-F5711BCC7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74A491F-62FA-488C-80F6-80B2A2C48E61}"/>
              </a:ext>
            </a:extLst>
          </p:cNvPr>
          <p:cNvSpPr>
            <a:spLocks noGrp="1"/>
          </p:cNvSpPr>
          <p:nvPr>
            <p:ph idx="1"/>
          </p:nvPr>
        </p:nvSpPr>
        <p:spPr>
          <a:xfrm>
            <a:off x="838200" y="1825625"/>
            <a:ext cx="10515600" cy="3775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9FA355FF-7290-4729-84C2-B7D9655308F4}"/>
              </a:ext>
            </a:extLst>
          </p:cNvPr>
          <p:cNvGrpSpPr/>
          <p:nvPr userDrawn="1"/>
        </p:nvGrpSpPr>
        <p:grpSpPr>
          <a:xfrm>
            <a:off x="0" y="5804807"/>
            <a:ext cx="12216327" cy="1074876"/>
            <a:chOff x="-24327" y="5796643"/>
            <a:chExt cx="12216327" cy="1074876"/>
          </a:xfrm>
        </p:grpSpPr>
        <p:sp>
          <p:nvSpPr>
            <p:cNvPr id="4" name="Rectangle 3">
              <a:extLst>
                <a:ext uri="{FF2B5EF4-FFF2-40B4-BE49-F238E27FC236}">
                  <a16:creationId xmlns:a16="http://schemas.microsoft.com/office/drawing/2014/main" id="{7BAE2B50-BED2-4D69-9A08-BF8F4A478E79}"/>
                </a:ext>
              </a:extLst>
            </p:cNvPr>
            <p:cNvSpPr/>
            <p:nvPr userDrawn="1"/>
          </p:nvSpPr>
          <p:spPr>
            <a:xfrm>
              <a:off x="-24327" y="5796643"/>
              <a:ext cx="12216327" cy="105319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20C4A62-11F6-41BA-A5B5-B2CD199761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1839" y="5827038"/>
              <a:ext cx="1138425" cy="1044481"/>
            </a:xfrm>
            <a:prstGeom prst="rect">
              <a:avLst/>
            </a:prstGeom>
          </p:spPr>
        </p:pic>
        <p:pic>
          <p:nvPicPr>
            <p:cNvPr id="7" name="Picture 6">
              <a:extLst>
                <a:ext uri="{FF2B5EF4-FFF2-40B4-BE49-F238E27FC236}">
                  <a16:creationId xmlns:a16="http://schemas.microsoft.com/office/drawing/2014/main" id="{53D7F170-57C4-4267-9B49-2C33BF96BD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82" y="5827038"/>
              <a:ext cx="989792" cy="992401"/>
            </a:xfrm>
            <a:prstGeom prst="rect">
              <a:avLst/>
            </a:prstGeom>
          </p:spPr>
        </p:pic>
      </p:grpSp>
    </p:spTree>
    <p:extLst>
      <p:ext uri="{BB962C8B-B14F-4D97-AF65-F5344CB8AC3E}">
        <p14:creationId xmlns:p14="http://schemas.microsoft.com/office/powerpoint/2010/main" val="1910328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1"/>
        </a:solidFill>
        <a:effectLst/>
      </p:bgPr>
    </p:bg>
    <p:spTree>
      <p:nvGrpSpPr>
        <p:cNvPr id="1" name="Shape 101"/>
        <p:cNvGrpSpPr/>
        <p:nvPr/>
      </p:nvGrpSpPr>
      <p:grpSpPr>
        <a:xfrm>
          <a:off x="0" y="0"/>
          <a:ext cx="0" cy="0"/>
          <a:chOff x="0" y="0"/>
          <a:chExt cx="0" cy="0"/>
        </a:xfrm>
      </p:grpSpPr>
      <p:cxnSp>
        <p:nvCxnSpPr>
          <p:cNvPr id="102" name="Google Shape;102;p16"/>
          <p:cNvCxnSpPr/>
          <p:nvPr/>
        </p:nvCxnSpPr>
        <p:spPr>
          <a:xfrm>
            <a:off x="8466817" y="-2001500"/>
            <a:ext cx="5010000" cy="5578400"/>
          </a:xfrm>
          <a:prstGeom prst="straightConnector1">
            <a:avLst/>
          </a:prstGeom>
          <a:noFill/>
          <a:ln w="19050" cap="flat" cmpd="sng">
            <a:solidFill>
              <a:srgbClr val="EEEEEE"/>
            </a:solidFill>
            <a:prstDash val="solid"/>
            <a:round/>
            <a:headEnd type="none" w="med" len="med"/>
            <a:tailEnd type="none" w="med" len="med"/>
          </a:ln>
        </p:spPr>
      </p:cxnSp>
      <p:sp>
        <p:nvSpPr>
          <p:cNvPr id="103" name="Google Shape;103;p16"/>
          <p:cNvSpPr/>
          <p:nvPr/>
        </p:nvSpPr>
        <p:spPr>
          <a:xfrm>
            <a:off x="-85600" y="5101033"/>
            <a:ext cx="1728000" cy="1843200"/>
          </a:xfrm>
          <a:prstGeom prst="rtTriangle">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6"/>
          <p:cNvSpPr/>
          <p:nvPr/>
        </p:nvSpPr>
        <p:spPr>
          <a:xfrm>
            <a:off x="7011867" y="-317233"/>
            <a:ext cx="15205200" cy="7792400"/>
          </a:xfrm>
          <a:prstGeom prst="triangle">
            <a:avLst>
              <a:gd name="adj" fmla="val 50000"/>
            </a:avLst>
          </a:prstGeom>
          <a:solidFill>
            <a:srgbClr val="DBDB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6"/>
          <p:cNvSpPr/>
          <p:nvPr/>
        </p:nvSpPr>
        <p:spPr>
          <a:xfrm rot="10800000">
            <a:off x="-7185400" y="-2882633"/>
            <a:ext cx="15205200" cy="7792400"/>
          </a:xfrm>
          <a:prstGeom prst="triangle">
            <a:avLst>
              <a:gd name="adj" fmla="val 50000"/>
            </a:avLst>
          </a:prstGeom>
          <a:solidFill>
            <a:srgbClr val="9292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6"/>
          <p:cNvSpPr/>
          <p:nvPr/>
        </p:nvSpPr>
        <p:spPr>
          <a:xfrm>
            <a:off x="6948367" y="5151367"/>
            <a:ext cx="3876400" cy="1986800"/>
          </a:xfrm>
          <a:prstGeom prst="triangle">
            <a:avLst>
              <a:gd name="adj" fmla="val 50000"/>
            </a:avLst>
          </a:prstGeom>
          <a:noFill/>
          <a:ln w="19050" cap="flat" cmpd="sng">
            <a:solidFill>
              <a:srgbClr val="92929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6"/>
          <p:cNvSpPr/>
          <p:nvPr/>
        </p:nvSpPr>
        <p:spPr>
          <a:xfrm rot="10800000">
            <a:off x="1477300" y="-741433"/>
            <a:ext cx="3876400" cy="1986800"/>
          </a:xfrm>
          <a:prstGeom prst="triangle">
            <a:avLst>
              <a:gd name="adj" fmla="val 50000"/>
            </a:avLst>
          </a:prstGeom>
          <a:noFill/>
          <a:ln w="19050" cap="flat" cmpd="sng">
            <a:solidFill>
              <a:srgbClr val="38383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6"/>
          <p:cNvSpPr txBox="1">
            <a:spLocks noGrp="1"/>
          </p:cNvSpPr>
          <p:nvPr>
            <p:ph type="title"/>
          </p:nvPr>
        </p:nvSpPr>
        <p:spPr>
          <a:xfrm>
            <a:off x="3813600" y="2797579"/>
            <a:ext cx="4564800" cy="114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3600"/>
              <a:buNone/>
              <a:defRPr sz="4533" b="1">
                <a:solidFill>
                  <a:schemeClr val="accent5"/>
                </a:solidFill>
              </a:defRPr>
            </a:lvl1pPr>
            <a:lvl2pPr lvl="1" algn="r">
              <a:spcBef>
                <a:spcPts val="0"/>
              </a:spcBef>
              <a:spcAft>
                <a:spcPts val="0"/>
              </a:spcAft>
              <a:buClr>
                <a:schemeClr val="dk1"/>
              </a:buClr>
              <a:buSzPts val="3600"/>
              <a:buNone/>
              <a:defRPr sz="4800" b="1">
                <a:solidFill>
                  <a:schemeClr val="dk1"/>
                </a:solidFill>
              </a:defRPr>
            </a:lvl2pPr>
            <a:lvl3pPr lvl="2" algn="r">
              <a:spcBef>
                <a:spcPts val="0"/>
              </a:spcBef>
              <a:spcAft>
                <a:spcPts val="0"/>
              </a:spcAft>
              <a:buClr>
                <a:schemeClr val="dk1"/>
              </a:buClr>
              <a:buSzPts val="3600"/>
              <a:buNone/>
              <a:defRPr sz="4800" b="1">
                <a:solidFill>
                  <a:schemeClr val="dk1"/>
                </a:solidFill>
              </a:defRPr>
            </a:lvl3pPr>
            <a:lvl4pPr lvl="3" algn="r">
              <a:spcBef>
                <a:spcPts val="0"/>
              </a:spcBef>
              <a:spcAft>
                <a:spcPts val="0"/>
              </a:spcAft>
              <a:buClr>
                <a:schemeClr val="dk1"/>
              </a:buClr>
              <a:buSzPts val="3600"/>
              <a:buNone/>
              <a:defRPr sz="4800" b="1">
                <a:solidFill>
                  <a:schemeClr val="dk1"/>
                </a:solidFill>
              </a:defRPr>
            </a:lvl4pPr>
            <a:lvl5pPr lvl="4" algn="r">
              <a:spcBef>
                <a:spcPts val="0"/>
              </a:spcBef>
              <a:spcAft>
                <a:spcPts val="0"/>
              </a:spcAft>
              <a:buClr>
                <a:schemeClr val="dk1"/>
              </a:buClr>
              <a:buSzPts val="3600"/>
              <a:buNone/>
              <a:defRPr sz="4800" b="1">
                <a:solidFill>
                  <a:schemeClr val="dk1"/>
                </a:solidFill>
              </a:defRPr>
            </a:lvl5pPr>
            <a:lvl6pPr lvl="5" algn="r">
              <a:spcBef>
                <a:spcPts val="0"/>
              </a:spcBef>
              <a:spcAft>
                <a:spcPts val="0"/>
              </a:spcAft>
              <a:buClr>
                <a:schemeClr val="dk1"/>
              </a:buClr>
              <a:buSzPts val="3600"/>
              <a:buNone/>
              <a:defRPr sz="4800" b="1">
                <a:solidFill>
                  <a:schemeClr val="dk1"/>
                </a:solidFill>
              </a:defRPr>
            </a:lvl6pPr>
            <a:lvl7pPr lvl="6" algn="r">
              <a:spcBef>
                <a:spcPts val="0"/>
              </a:spcBef>
              <a:spcAft>
                <a:spcPts val="0"/>
              </a:spcAft>
              <a:buClr>
                <a:schemeClr val="dk1"/>
              </a:buClr>
              <a:buSzPts val="3600"/>
              <a:buNone/>
              <a:defRPr sz="4800" b="1">
                <a:solidFill>
                  <a:schemeClr val="dk1"/>
                </a:solidFill>
              </a:defRPr>
            </a:lvl7pPr>
            <a:lvl8pPr lvl="7" algn="r">
              <a:spcBef>
                <a:spcPts val="0"/>
              </a:spcBef>
              <a:spcAft>
                <a:spcPts val="0"/>
              </a:spcAft>
              <a:buClr>
                <a:schemeClr val="dk1"/>
              </a:buClr>
              <a:buSzPts val="3600"/>
              <a:buNone/>
              <a:defRPr sz="4800" b="1">
                <a:solidFill>
                  <a:schemeClr val="dk1"/>
                </a:solidFill>
              </a:defRPr>
            </a:lvl8pPr>
            <a:lvl9pPr lvl="8" algn="r">
              <a:spcBef>
                <a:spcPts val="0"/>
              </a:spcBef>
              <a:spcAft>
                <a:spcPts val="0"/>
              </a:spcAft>
              <a:buClr>
                <a:schemeClr val="dk1"/>
              </a:buClr>
              <a:buSzPts val="3600"/>
              <a:buNone/>
              <a:defRPr sz="4800" b="1">
                <a:solidFill>
                  <a:schemeClr val="dk1"/>
                </a:solidFill>
              </a:defRPr>
            </a:lvl9pPr>
          </a:lstStyle>
          <a:p>
            <a:r>
              <a:rPr lang="en-US"/>
              <a:t>Click to edit Master title style</a:t>
            </a:r>
            <a:endParaRPr/>
          </a:p>
        </p:txBody>
      </p:sp>
      <p:sp>
        <p:nvSpPr>
          <p:cNvPr id="109" name="Google Shape;109;p16"/>
          <p:cNvSpPr txBox="1">
            <a:spLocks noGrp="1"/>
          </p:cNvSpPr>
          <p:nvPr>
            <p:ph type="title" idx="2" hasCustomPrompt="1"/>
          </p:nvPr>
        </p:nvSpPr>
        <p:spPr>
          <a:xfrm>
            <a:off x="4057800" y="1376012"/>
            <a:ext cx="4076400" cy="114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8000"/>
              <a:buNone/>
              <a:defRPr sz="10666" b="1">
                <a:solidFill>
                  <a:schemeClr val="accent5"/>
                </a:solidFill>
              </a:defRPr>
            </a:lvl1pPr>
            <a:lvl2pPr lvl="1" algn="r">
              <a:spcBef>
                <a:spcPts val="0"/>
              </a:spcBef>
              <a:spcAft>
                <a:spcPts val="0"/>
              </a:spcAft>
              <a:buClr>
                <a:schemeClr val="dk1"/>
              </a:buClr>
              <a:buSzPts val="8000"/>
              <a:buNone/>
              <a:defRPr sz="10666" b="1">
                <a:solidFill>
                  <a:schemeClr val="dk1"/>
                </a:solidFill>
              </a:defRPr>
            </a:lvl2pPr>
            <a:lvl3pPr lvl="2" algn="r">
              <a:spcBef>
                <a:spcPts val="0"/>
              </a:spcBef>
              <a:spcAft>
                <a:spcPts val="0"/>
              </a:spcAft>
              <a:buClr>
                <a:schemeClr val="dk1"/>
              </a:buClr>
              <a:buSzPts val="8000"/>
              <a:buNone/>
              <a:defRPr sz="10666" b="1">
                <a:solidFill>
                  <a:schemeClr val="dk1"/>
                </a:solidFill>
              </a:defRPr>
            </a:lvl3pPr>
            <a:lvl4pPr lvl="3" algn="r">
              <a:spcBef>
                <a:spcPts val="0"/>
              </a:spcBef>
              <a:spcAft>
                <a:spcPts val="0"/>
              </a:spcAft>
              <a:buClr>
                <a:schemeClr val="dk1"/>
              </a:buClr>
              <a:buSzPts val="8000"/>
              <a:buNone/>
              <a:defRPr sz="10666" b="1">
                <a:solidFill>
                  <a:schemeClr val="dk1"/>
                </a:solidFill>
              </a:defRPr>
            </a:lvl4pPr>
            <a:lvl5pPr lvl="4" algn="r">
              <a:spcBef>
                <a:spcPts val="0"/>
              </a:spcBef>
              <a:spcAft>
                <a:spcPts val="0"/>
              </a:spcAft>
              <a:buClr>
                <a:schemeClr val="dk1"/>
              </a:buClr>
              <a:buSzPts val="8000"/>
              <a:buNone/>
              <a:defRPr sz="10666" b="1">
                <a:solidFill>
                  <a:schemeClr val="dk1"/>
                </a:solidFill>
              </a:defRPr>
            </a:lvl5pPr>
            <a:lvl6pPr lvl="5" algn="r">
              <a:spcBef>
                <a:spcPts val="0"/>
              </a:spcBef>
              <a:spcAft>
                <a:spcPts val="0"/>
              </a:spcAft>
              <a:buClr>
                <a:schemeClr val="dk1"/>
              </a:buClr>
              <a:buSzPts val="8000"/>
              <a:buNone/>
              <a:defRPr sz="10666" b="1">
                <a:solidFill>
                  <a:schemeClr val="dk1"/>
                </a:solidFill>
              </a:defRPr>
            </a:lvl6pPr>
            <a:lvl7pPr lvl="6" algn="r">
              <a:spcBef>
                <a:spcPts val="0"/>
              </a:spcBef>
              <a:spcAft>
                <a:spcPts val="0"/>
              </a:spcAft>
              <a:buClr>
                <a:schemeClr val="dk1"/>
              </a:buClr>
              <a:buSzPts val="8000"/>
              <a:buNone/>
              <a:defRPr sz="10666" b="1">
                <a:solidFill>
                  <a:schemeClr val="dk1"/>
                </a:solidFill>
              </a:defRPr>
            </a:lvl7pPr>
            <a:lvl8pPr lvl="7" algn="r">
              <a:spcBef>
                <a:spcPts val="0"/>
              </a:spcBef>
              <a:spcAft>
                <a:spcPts val="0"/>
              </a:spcAft>
              <a:buClr>
                <a:schemeClr val="dk1"/>
              </a:buClr>
              <a:buSzPts val="8000"/>
              <a:buNone/>
              <a:defRPr sz="10666" b="1">
                <a:solidFill>
                  <a:schemeClr val="dk1"/>
                </a:solidFill>
              </a:defRPr>
            </a:lvl8pPr>
            <a:lvl9pPr lvl="8" algn="r">
              <a:spcBef>
                <a:spcPts val="0"/>
              </a:spcBef>
              <a:spcAft>
                <a:spcPts val="0"/>
              </a:spcAft>
              <a:buClr>
                <a:schemeClr val="dk1"/>
              </a:buClr>
              <a:buSzPts val="8000"/>
              <a:buNone/>
              <a:defRPr sz="10666" b="1">
                <a:solidFill>
                  <a:schemeClr val="dk1"/>
                </a:solidFill>
              </a:defRPr>
            </a:lvl9pPr>
          </a:lstStyle>
          <a:p>
            <a:r>
              <a:t>xx%</a:t>
            </a:r>
          </a:p>
        </p:txBody>
      </p:sp>
      <p:sp>
        <p:nvSpPr>
          <p:cNvPr id="110" name="Google Shape;110;p16"/>
          <p:cNvSpPr txBox="1">
            <a:spLocks noGrp="1"/>
          </p:cNvSpPr>
          <p:nvPr>
            <p:ph type="subTitle" idx="1"/>
          </p:nvPr>
        </p:nvSpPr>
        <p:spPr>
          <a:xfrm>
            <a:off x="4708400" y="4427067"/>
            <a:ext cx="2775200" cy="6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accent5"/>
                </a:solidFill>
                <a:latin typeface="Didact Gothic"/>
                <a:ea typeface="Didact Gothic"/>
                <a:cs typeface="Didact Gothic"/>
                <a:sym typeface="Didact Gothic"/>
              </a:defRPr>
            </a:lvl1pPr>
            <a:lvl2pPr lvl="1"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111" name="Google Shape;111;p16"/>
          <p:cNvSpPr/>
          <p:nvPr/>
        </p:nvSpPr>
        <p:spPr>
          <a:xfrm flipH="1">
            <a:off x="10559833" y="5101033"/>
            <a:ext cx="1728000" cy="1843200"/>
          </a:xfrm>
          <a:prstGeom prst="rtTriangl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62611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7">
  <p:cSld name="Title and text 7">
    <p:bg>
      <p:bgPr>
        <a:solidFill>
          <a:schemeClr val="accent5"/>
        </a:solidFill>
        <a:effectLst/>
      </p:bgPr>
    </p:bg>
    <p:spTree>
      <p:nvGrpSpPr>
        <p:cNvPr id="1" name="Shape 118"/>
        <p:cNvGrpSpPr/>
        <p:nvPr/>
      </p:nvGrpSpPr>
      <p:grpSpPr>
        <a:xfrm>
          <a:off x="0" y="0"/>
          <a:ext cx="0" cy="0"/>
          <a:chOff x="0" y="0"/>
          <a:chExt cx="0" cy="0"/>
        </a:xfrm>
      </p:grpSpPr>
      <p:sp>
        <p:nvSpPr>
          <p:cNvPr id="119" name="Google Shape;119;p18"/>
          <p:cNvSpPr/>
          <p:nvPr/>
        </p:nvSpPr>
        <p:spPr>
          <a:xfrm>
            <a:off x="0" y="0"/>
            <a:ext cx="57972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120" name="Google Shape;120;p18"/>
          <p:cNvSpPr txBox="1">
            <a:spLocks noGrp="1"/>
          </p:cNvSpPr>
          <p:nvPr>
            <p:ph type="title"/>
          </p:nvPr>
        </p:nvSpPr>
        <p:spPr>
          <a:xfrm>
            <a:off x="6698913" y="1920267"/>
            <a:ext cx="4534400" cy="704800"/>
          </a:xfrm>
          <a:prstGeom prst="rect">
            <a:avLst/>
          </a:prstGeom>
        </p:spPr>
        <p:txBody>
          <a:bodyPr spcFirstLastPara="1" wrap="square" lIns="91425" tIns="91425" rIns="91425" bIns="91425" anchor="t" anchorCtr="0">
            <a:noAutofit/>
          </a:bodyPr>
          <a:lstStyle>
            <a:lvl1pPr lvl="0" algn="r">
              <a:lnSpc>
                <a:spcPct val="115000"/>
              </a:lnSpc>
              <a:spcBef>
                <a:spcPts val="0"/>
              </a:spcBef>
              <a:spcAft>
                <a:spcPts val="0"/>
              </a:spcAft>
              <a:buClr>
                <a:schemeClr val="dk1"/>
              </a:buClr>
              <a:buSzPts val="3000"/>
              <a:buNone/>
              <a:defRPr sz="4000" b="1">
                <a:solidFill>
                  <a:schemeClr val="dk1"/>
                </a:solidFill>
              </a:defRPr>
            </a:lvl1pPr>
            <a:lvl2pPr lvl="1">
              <a:spcBef>
                <a:spcPts val="0"/>
              </a:spcBef>
              <a:spcAft>
                <a:spcPts val="0"/>
              </a:spcAft>
              <a:buClr>
                <a:schemeClr val="dk1"/>
              </a:buClr>
              <a:buSzPts val="2000"/>
              <a:buNone/>
              <a:defRPr sz="2667" b="1">
                <a:solidFill>
                  <a:schemeClr val="dk1"/>
                </a:solidFill>
              </a:defRPr>
            </a:lvl2pPr>
            <a:lvl3pPr lvl="2">
              <a:spcBef>
                <a:spcPts val="0"/>
              </a:spcBef>
              <a:spcAft>
                <a:spcPts val="0"/>
              </a:spcAft>
              <a:buClr>
                <a:schemeClr val="dk1"/>
              </a:buClr>
              <a:buSzPts val="2000"/>
              <a:buNone/>
              <a:defRPr sz="2667" b="1">
                <a:solidFill>
                  <a:schemeClr val="dk1"/>
                </a:solidFill>
              </a:defRPr>
            </a:lvl3pPr>
            <a:lvl4pPr lvl="3">
              <a:spcBef>
                <a:spcPts val="0"/>
              </a:spcBef>
              <a:spcAft>
                <a:spcPts val="0"/>
              </a:spcAft>
              <a:buClr>
                <a:schemeClr val="dk1"/>
              </a:buClr>
              <a:buSzPts val="2000"/>
              <a:buNone/>
              <a:defRPr sz="2667" b="1">
                <a:solidFill>
                  <a:schemeClr val="dk1"/>
                </a:solidFill>
              </a:defRPr>
            </a:lvl4pPr>
            <a:lvl5pPr lvl="4">
              <a:spcBef>
                <a:spcPts val="0"/>
              </a:spcBef>
              <a:spcAft>
                <a:spcPts val="0"/>
              </a:spcAft>
              <a:buClr>
                <a:schemeClr val="dk1"/>
              </a:buClr>
              <a:buSzPts val="2000"/>
              <a:buNone/>
              <a:defRPr sz="2667" b="1">
                <a:solidFill>
                  <a:schemeClr val="dk1"/>
                </a:solidFill>
              </a:defRPr>
            </a:lvl5pPr>
            <a:lvl6pPr lvl="5">
              <a:spcBef>
                <a:spcPts val="0"/>
              </a:spcBef>
              <a:spcAft>
                <a:spcPts val="0"/>
              </a:spcAft>
              <a:buClr>
                <a:schemeClr val="dk1"/>
              </a:buClr>
              <a:buSzPts val="2000"/>
              <a:buNone/>
              <a:defRPr sz="2667" b="1">
                <a:solidFill>
                  <a:schemeClr val="dk1"/>
                </a:solidFill>
              </a:defRPr>
            </a:lvl6pPr>
            <a:lvl7pPr lvl="6">
              <a:spcBef>
                <a:spcPts val="0"/>
              </a:spcBef>
              <a:spcAft>
                <a:spcPts val="0"/>
              </a:spcAft>
              <a:buClr>
                <a:schemeClr val="dk1"/>
              </a:buClr>
              <a:buSzPts val="2000"/>
              <a:buNone/>
              <a:defRPr sz="2667" b="1">
                <a:solidFill>
                  <a:schemeClr val="dk1"/>
                </a:solidFill>
              </a:defRPr>
            </a:lvl7pPr>
            <a:lvl8pPr lvl="7">
              <a:spcBef>
                <a:spcPts val="0"/>
              </a:spcBef>
              <a:spcAft>
                <a:spcPts val="0"/>
              </a:spcAft>
              <a:buClr>
                <a:schemeClr val="dk1"/>
              </a:buClr>
              <a:buSzPts val="2000"/>
              <a:buNone/>
              <a:defRPr sz="2667" b="1">
                <a:solidFill>
                  <a:schemeClr val="dk1"/>
                </a:solidFill>
              </a:defRPr>
            </a:lvl8pPr>
            <a:lvl9pPr lvl="8">
              <a:spcBef>
                <a:spcPts val="0"/>
              </a:spcBef>
              <a:spcAft>
                <a:spcPts val="0"/>
              </a:spcAft>
              <a:buClr>
                <a:schemeClr val="dk1"/>
              </a:buClr>
              <a:buSzPts val="2000"/>
              <a:buNone/>
              <a:defRPr sz="2667" b="1">
                <a:solidFill>
                  <a:schemeClr val="dk1"/>
                </a:solidFill>
              </a:defRPr>
            </a:lvl9pPr>
          </a:lstStyle>
          <a:p>
            <a:r>
              <a:rPr lang="en-US"/>
              <a:t>Click to edit Master title style</a:t>
            </a:r>
            <a:endParaRPr/>
          </a:p>
        </p:txBody>
      </p:sp>
      <p:sp>
        <p:nvSpPr>
          <p:cNvPr id="121" name="Google Shape;121;p18"/>
          <p:cNvSpPr txBox="1">
            <a:spLocks noGrp="1"/>
          </p:cNvSpPr>
          <p:nvPr>
            <p:ph type="subTitle" idx="1"/>
          </p:nvPr>
        </p:nvSpPr>
        <p:spPr>
          <a:xfrm>
            <a:off x="6698913" y="3017733"/>
            <a:ext cx="4534400" cy="1756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dk1"/>
              </a:buClr>
              <a:buSzPts val="1400"/>
              <a:buFont typeface="Didact Gothic"/>
              <a:buNone/>
              <a:defRPr sz="1867">
                <a:solidFill>
                  <a:schemeClr val="dk1"/>
                </a:solidFill>
                <a:latin typeface="Didact Gothic"/>
                <a:ea typeface="Didact Gothic"/>
                <a:cs typeface="Didact Gothic"/>
                <a:sym typeface="Didact Gothic"/>
              </a:defRPr>
            </a:lvl1pPr>
            <a:lvl2pPr lvl="1">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Tree>
    <p:extLst>
      <p:ext uri="{BB962C8B-B14F-4D97-AF65-F5344CB8AC3E}">
        <p14:creationId xmlns:p14="http://schemas.microsoft.com/office/powerpoint/2010/main" val="2007022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accent5"/>
        </a:solidFill>
        <a:effectLst/>
      </p:bgPr>
    </p:bg>
    <p:spTree>
      <p:nvGrpSpPr>
        <p:cNvPr id="1" name="Shape 122"/>
        <p:cNvGrpSpPr/>
        <p:nvPr/>
      </p:nvGrpSpPr>
      <p:grpSpPr>
        <a:xfrm>
          <a:off x="0" y="0"/>
          <a:ext cx="0" cy="0"/>
          <a:chOff x="0" y="0"/>
          <a:chExt cx="0" cy="0"/>
        </a:xfrm>
      </p:grpSpPr>
      <p:sp>
        <p:nvSpPr>
          <p:cNvPr id="123" name="Google Shape;123;p19"/>
          <p:cNvSpPr/>
          <p:nvPr/>
        </p:nvSpPr>
        <p:spPr>
          <a:xfrm>
            <a:off x="574800" y="927000"/>
            <a:ext cx="11042400" cy="5495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9"/>
          <p:cNvSpPr/>
          <p:nvPr/>
        </p:nvSpPr>
        <p:spPr>
          <a:xfrm rot="10800000">
            <a:off x="4178200" y="-30367"/>
            <a:ext cx="3835600" cy="1727600"/>
          </a:xfrm>
          <a:prstGeom prst="triangle">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9"/>
          <p:cNvSpPr txBox="1">
            <a:spLocks noGrp="1"/>
          </p:cNvSpPr>
          <p:nvPr>
            <p:ph type="body" idx="1"/>
          </p:nvPr>
        </p:nvSpPr>
        <p:spPr>
          <a:xfrm>
            <a:off x="1264967" y="3135933"/>
            <a:ext cx="9662000" cy="2709600"/>
          </a:xfrm>
          <a:prstGeom prst="rect">
            <a:avLst/>
          </a:prstGeom>
        </p:spPr>
        <p:txBody>
          <a:bodyPr spcFirstLastPara="1" wrap="square" lIns="91425" tIns="91425" rIns="91425" bIns="91425" anchor="t" anchorCtr="0">
            <a:noAutofit/>
          </a:bodyPr>
          <a:lstStyle>
            <a:lvl1pPr marL="609585" lvl="0" indent="-431789">
              <a:lnSpc>
                <a:spcPct val="100000"/>
              </a:lnSpc>
              <a:spcBef>
                <a:spcPts val="0"/>
              </a:spcBef>
              <a:spcAft>
                <a:spcPts val="0"/>
              </a:spcAft>
              <a:buClr>
                <a:srgbClr val="000000"/>
              </a:buClr>
              <a:buSzPts val="1500"/>
              <a:buFont typeface="Montserrat"/>
              <a:buChar char="●"/>
              <a:defRPr>
                <a:solidFill>
                  <a:schemeClr val="dk1"/>
                </a:solidFill>
                <a:latin typeface="Didact Gothic"/>
                <a:ea typeface="Didact Gothic"/>
                <a:cs typeface="Didact Gothic"/>
                <a:sym typeface="Didact Gothic"/>
              </a:defRPr>
            </a:lvl1pPr>
            <a:lvl2pPr marL="1219170" lvl="1" indent="-397923"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2pPr>
            <a:lvl3pPr marL="1828754" lvl="2" indent="-397923"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3pPr>
            <a:lvl4pPr marL="2438339" lvl="3" indent="-397923"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4pPr>
            <a:lvl5pPr marL="3047924" lvl="4" indent="-397923"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5pPr>
            <a:lvl6pPr marL="3657509" lvl="5" indent="-397923"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6pPr>
            <a:lvl7pPr marL="4267093" lvl="6" indent="-397923"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7pPr>
            <a:lvl8pPr marL="4876678" lvl="7" indent="-397923"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8pPr>
            <a:lvl9pPr marL="5486263" lvl="8" indent="-397923"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9pPr>
          </a:lstStyle>
          <a:p>
            <a:pPr lvl="0"/>
            <a:r>
              <a:rPr lang="en-US"/>
              <a:t>Click to edit Master text styles</a:t>
            </a:r>
          </a:p>
        </p:txBody>
      </p:sp>
      <p:sp>
        <p:nvSpPr>
          <p:cNvPr id="126" name="Google Shape;126;p19"/>
          <p:cNvSpPr txBox="1">
            <a:spLocks noGrp="1"/>
          </p:cNvSpPr>
          <p:nvPr>
            <p:ph type="title"/>
          </p:nvPr>
        </p:nvSpPr>
        <p:spPr>
          <a:xfrm>
            <a:off x="1264967" y="1770533"/>
            <a:ext cx="9662000" cy="1106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2984752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5"/>
        </a:solidFill>
        <a:effectLst/>
      </p:bgPr>
    </p:bg>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1149933" y="4557448"/>
            <a:ext cx="235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129" name="Google Shape;129;p20"/>
          <p:cNvSpPr txBox="1">
            <a:spLocks noGrp="1"/>
          </p:cNvSpPr>
          <p:nvPr>
            <p:ph type="subTitle" idx="1"/>
          </p:nvPr>
        </p:nvSpPr>
        <p:spPr>
          <a:xfrm>
            <a:off x="565933" y="4879215"/>
            <a:ext cx="3519600" cy="106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130" name="Google Shape;130;p20"/>
          <p:cNvSpPr txBox="1">
            <a:spLocks noGrp="1"/>
          </p:cNvSpPr>
          <p:nvPr>
            <p:ph type="title" idx="2"/>
          </p:nvPr>
        </p:nvSpPr>
        <p:spPr>
          <a:xfrm>
            <a:off x="8701007" y="4557448"/>
            <a:ext cx="235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131" name="Google Shape;131;p20"/>
          <p:cNvSpPr txBox="1">
            <a:spLocks noGrp="1"/>
          </p:cNvSpPr>
          <p:nvPr>
            <p:ph type="subTitle" idx="3"/>
          </p:nvPr>
        </p:nvSpPr>
        <p:spPr>
          <a:xfrm>
            <a:off x="8117001" y="4879215"/>
            <a:ext cx="3519600" cy="106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132" name="Google Shape;132;p20"/>
          <p:cNvSpPr txBox="1">
            <a:spLocks noGrp="1"/>
          </p:cNvSpPr>
          <p:nvPr>
            <p:ph type="title" idx="4"/>
          </p:nvPr>
        </p:nvSpPr>
        <p:spPr>
          <a:xfrm>
            <a:off x="4920200" y="4557448"/>
            <a:ext cx="235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133" name="Google Shape;133;p20"/>
          <p:cNvSpPr txBox="1">
            <a:spLocks noGrp="1"/>
          </p:cNvSpPr>
          <p:nvPr>
            <p:ph type="subTitle" idx="5"/>
          </p:nvPr>
        </p:nvSpPr>
        <p:spPr>
          <a:xfrm>
            <a:off x="4336197" y="4879215"/>
            <a:ext cx="3519600" cy="106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134" name="Google Shape;134;p20"/>
          <p:cNvSpPr txBox="1">
            <a:spLocks noGrp="1"/>
          </p:cNvSpPr>
          <p:nvPr>
            <p:ph type="title" idx="6"/>
          </p:nvPr>
        </p:nvSpPr>
        <p:spPr>
          <a:xfrm>
            <a:off x="2250600" y="707633"/>
            <a:ext cx="76908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1712938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35"/>
        <p:cNvGrpSpPr/>
        <p:nvPr/>
      </p:nvGrpSpPr>
      <p:grpSpPr>
        <a:xfrm>
          <a:off x="0" y="0"/>
          <a:ext cx="0" cy="0"/>
          <a:chOff x="0" y="0"/>
          <a:chExt cx="0" cy="0"/>
        </a:xfrm>
      </p:grpSpPr>
      <p:sp>
        <p:nvSpPr>
          <p:cNvPr id="136" name="Google Shape;136;p21"/>
          <p:cNvSpPr/>
          <p:nvPr/>
        </p:nvSpPr>
        <p:spPr>
          <a:xfrm>
            <a:off x="3225700" y="950397"/>
            <a:ext cx="11574400" cy="6009200"/>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1"/>
          <p:cNvSpPr/>
          <p:nvPr/>
        </p:nvSpPr>
        <p:spPr>
          <a:xfrm rot="10800000">
            <a:off x="-2608100" y="-101603"/>
            <a:ext cx="11574400" cy="6009200"/>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1"/>
          <p:cNvSpPr txBox="1">
            <a:spLocks noGrp="1"/>
          </p:cNvSpPr>
          <p:nvPr>
            <p:ph type="subTitle" idx="1"/>
          </p:nvPr>
        </p:nvSpPr>
        <p:spPr>
          <a:xfrm>
            <a:off x="1116800" y="1818545"/>
            <a:ext cx="4134400" cy="132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139" name="Google Shape;139;p21"/>
          <p:cNvSpPr txBox="1">
            <a:spLocks noGrp="1"/>
          </p:cNvSpPr>
          <p:nvPr>
            <p:ph type="subTitle" idx="2"/>
          </p:nvPr>
        </p:nvSpPr>
        <p:spPr>
          <a:xfrm>
            <a:off x="6939164" y="4704727"/>
            <a:ext cx="4134400" cy="132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r>
              <a:rPr lang="en-US"/>
              <a:t>Click to edit Master subtitle style</a:t>
            </a:r>
            <a:endParaRPr/>
          </a:p>
        </p:txBody>
      </p:sp>
      <p:cxnSp>
        <p:nvCxnSpPr>
          <p:cNvPr id="140" name="Google Shape;140;p21"/>
          <p:cNvCxnSpPr/>
          <p:nvPr/>
        </p:nvCxnSpPr>
        <p:spPr>
          <a:xfrm>
            <a:off x="-1834333" y="3233164"/>
            <a:ext cx="4106000" cy="4236400"/>
          </a:xfrm>
          <a:prstGeom prst="straightConnector1">
            <a:avLst/>
          </a:prstGeom>
          <a:noFill/>
          <a:ln w="19050" cap="flat" cmpd="sng">
            <a:solidFill>
              <a:schemeClr val="lt1"/>
            </a:solidFill>
            <a:prstDash val="solid"/>
            <a:round/>
            <a:headEnd type="none" w="med" len="med"/>
            <a:tailEnd type="none" w="med" len="med"/>
          </a:ln>
        </p:spPr>
      </p:cxnSp>
      <p:cxnSp>
        <p:nvCxnSpPr>
          <p:cNvPr id="141" name="Google Shape;141;p21"/>
          <p:cNvCxnSpPr/>
          <p:nvPr/>
        </p:nvCxnSpPr>
        <p:spPr>
          <a:xfrm>
            <a:off x="10451667" y="-83603"/>
            <a:ext cx="4106000" cy="4236400"/>
          </a:xfrm>
          <a:prstGeom prst="straightConnector1">
            <a:avLst/>
          </a:prstGeom>
          <a:noFill/>
          <a:ln w="19050" cap="flat" cmpd="sng">
            <a:solidFill>
              <a:schemeClr val="lt1"/>
            </a:solidFill>
            <a:prstDash val="solid"/>
            <a:round/>
            <a:headEnd type="none" w="med" len="med"/>
            <a:tailEnd type="none" w="med" len="med"/>
          </a:ln>
        </p:spPr>
      </p:cxnSp>
      <p:sp>
        <p:nvSpPr>
          <p:cNvPr id="142" name="Google Shape;142;p21"/>
          <p:cNvSpPr txBox="1">
            <a:spLocks noGrp="1"/>
          </p:cNvSpPr>
          <p:nvPr>
            <p:ph type="title"/>
          </p:nvPr>
        </p:nvSpPr>
        <p:spPr>
          <a:xfrm>
            <a:off x="6939164" y="3606200"/>
            <a:ext cx="41344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143" name="Google Shape;143;p21"/>
          <p:cNvSpPr txBox="1">
            <a:spLocks noGrp="1"/>
          </p:cNvSpPr>
          <p:nvPr>
            <p:ph type="title" idx="3"/>
          </p:nvPr>
        </p:nvSpPr>
        <p:spPr>
          <a:xfrm>
            <a:off x="1116800" y="707633"/>
            <a:ext cx="41344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3522581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6"/>
        </a:solidFill>
        <a:effectLst/>
      </p:bgPr>
    </p:bg>
    <p:spTree>
      <p:nvGrpSpPr>
        <p:cNvPr id="1" name="Shape 144"/>
        <p:cNvGrpSpPr/>
        <p:nvPr/>
      </p:nvGrpSpPr>
      <p:grpSpPr>
        <a:xfrm>
          <a:off x="0" y="0"/>
          <a:ext cx="0" cy="0"/>
          <a:chOff x="0" y="0"/>
          <a:chExt cx="0" cy="0"/>
        </a:xfrm>
      </p:grpSpPr>
      <p:sp>
        <p:nvSpPr>
          <p:cNvPr id="145" name="Google Shape;145;p22"/>
          <p:cNvSpPr/>
          <p:nvPr/>
        </p:nvSpPr>
        <p:spPr>
          <a:xfrm rot="5400000">
            <a:off x="-4587067" y="-1063800"/>
            <a:ext cx="17676800" cy="8985600"/>
          </a:xfrm>
          <a:prstGeom prst="triangle">
            <a:avLst>
              <a:gd name="adj" fmla="val 5000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2"/>
          <p:cNvSpPr/>
          <p:nvPr/>
        </p:nvSpPr>
        <p:spPr>
          <a:xfrm rot="-5400000">
            <a:off x="5865300" y="-493733"/>
            <a:ext cx="7688000" cy="74548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2"/>
          <p:cNvSpPr txBox="1">
            <a:spLocks noGrp="1"/>
          </p:cNvSpPr>
          <p:nvPr>
            <p:ph type="ctrTitle"/>
          </p:nvPr>
        </p:nvSpPr>
        <p:spPr>
          <a:xfrm>
            <a:off x="950967" y="974267"/>
            <a:ext cx="4942400" cy="2036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8000"/>
              <a:buNone/>
              <a:defRPr sz="4000" b="1">
                <a:solidFill>
                  <a:schemeClr val="lt1"/>
                </a:solidFill>
              </a:defRPr>
            </a:lvl1pPr>
            <a:lvl2pPr lvl="1" algn="ctr">
              <a:spcBef>
                <a:spcPts val="0"/>
              </a:spcBef>
              <a:spcAft>
                <a:spcPts val="0"/>
              </a:spcAft>
              <a:buClr>
                <a:schemeClr val="lt1"/>
              </a:buClr>
              <a:buSzPts val="8000"/>
              <a:buNone/>
              <a:defRPr sz="10666" b="1">
                <a:solidFill>
                  <a:schemeClr val="lt1"/>
                </a:solidFill>
              </a:defRPr>
            </a:lvl2pPr>
            <a:lvl3pPr lvl="2" algn="ctr">
              <a:spcBef>
                <a:spcPts val="0"/>
              </a:spcBef>
              <a:spcAft>
                <a:spcPts val="0"/>
              </a:spcAft>
              <a:buClr>
                <a:schemeClr val="lt1"/>
              </a:buClr>
              <a:buSzPts val="8000"/>
              <a:buNone/>
              <a:defRPr sz="10666" b="1">
                <a:solidFill>
                  <a:schemeClr val="lt1"/>
                </a:solidFill>
              </a:defRPr>
            </a:lvl3pPr>
            <a:lvl4pPr lvl="3" algn="ctr">
              <a:spcBef>
                <a:spcPts val="0"/>
              </a:spcBef>
              <a:spcAft>
                <a:spcPts val="0"/>
              </a:spcAft>
              <a:buClr>
                <a:schemeClr val="lt1"/>
              </a:buClr>
              <a:buSzPts val="8000"/>
              <a:buNone/>
              <a:defRPr sz="10666" b="1">
                <a:solidFill>
                  <a:schemeClr val="lt1"/>
                </a:solidFill>
              </a:defRPr>
            </a:lvl4pPr>
            <a:lvl5pPr lvl="4" algn="ctr">
              <a:spcBef>
                <a:spcPts val="0"/>
              </a:spcBef>
              <a:spcAft>
                <a:spcPts val="0"/>
              </a:spcAft>
              <a:buClr>
                <a:schemeClr val="lt1"/>
              </a:buClr>
              <a:buSzPts val="8000"/>
              <a:buNone/>
              <a:defRPr sz="10666" b="1">
                <a:solidFill>
                  <a:schemeClr val="lt1"/>
                </a:solidFill>
              </a:defRPr>
            </a:lvl5pPr>
            <a:lvl6pPr lvl="5" algn="ctr">
              <a:spcBef>
                <a:spcPts val="0"/>
              </a:spcBef>
              <a:spcAft>
                <a:spcPts val="0"/>
              </a:spcAft>
              <a:buClr>
                <a:schemeClr val="lt1"/>
              </a:buClr>
              <a:buSzPts val="8000"/>
              <a:buNone/>
              <a:defRPr sz="10666" b="1">
                <a:solidFill>
                  <a:schemeClr val="lt1"/>
                </a:solidFill>
              </a:defRPr>
            </a:lvl6pPr>
            <a:lvl7pPr lvl="6" algn="ctr">
              <a:spcBef>
                <a:spcPts val="0"/>
              </a:spcBef>
              <a:spcAft>
                <a:spcPts val="0"/>
              </a:spcAft>
              <a:buClr>
                <a:schemeClr val="lt1"/>
              </a:buClr>
              <a:buSzPts val="8000"/>
              <a:buNone/>
              <a:defRPr sz="10666" b="1">
                <a:solidFill>
                  <a:schemeClr val="lt1"/>
                </a:solidFill>
              </a:defRPr>
            </a:lvl7pPr>
            <a:lvl8pPr lvl="7" algn="ctr">
              <a:spcBef>
                <a:spcPts val="0"/>
              </a:spcBef>
              <a:spcAft>
                <a:spcPts val="0"/>
              </a:spcAft>
              <a:buClr>
                <a:schemeClr val="lt1"/>
              </a:buClr>
              <a:buSzPts val="8000"/>
              <a:buNone/>
              <a:defRPr sz="10666" b="1">
                <a:solidFill>
                  <a:schemeClr val="lt1"/>
                </a:solidFill>
              </a:defRPr>
            </a:lvl8pPr>
            <a:lvl9pPr lvl="8" algn="ctr">
              <a:spcBef>
                <a:spcPts val="0"/>
              </a:spcBef>
              <a:spcAft>
                <a:spcPts val="0"/>
              </a:spcAft>
              <a:buClr>
                <a:schemeClr val="lt1"/>
              </a:buClr>
              <a:buSzPts val="8000"/>
              <a:buNone/>
              <a:defRPr sz="10666" b="1">
                <a:solidFill>
                  <a:schemeClr val="lt1"/>
                </a:solidFill>
              </a:defRPr>
            </a:lvl9pPr>
          </a:lstStyle>
          <a:p>
            <a:r>
              <a:rPr lang="en-US"/>
              <a:t>Click to edit Master title style</a:t>
            </a:r>
            <a:endParaRPr/>
          </a:p>
        </p:txBody>
      </p:sp>
      <p:sp>
        <p:nvSpPr>
          <p:cNvPr id="148" name="Google Shape;148;p22"/>
          <p:cNvSpPr txBox="1">
            <a:spLocks noGrp="1"/>
          </p:cNvSpPr>
          <p:nvPr>
            <p:ph type="subTitle" idx="1"/>
          </p:nvPr>
        </p:nvSpPr>
        <p:spPr>
          <a:xfrm>
            <a:off x="950967" y="3296000"/>
            <a:ext cx="4904000" cy="257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a:r>
              <a:rPr lang="en-US"/>
              <a:t>Click to edit Master subtitle style</a:t>
            </a:r>
            <a:endParaRPr/>
          </a:p>
        </p:txBody>
      </p:sp>
      <p:sp>
        <p:nvSpPr>
          <p:cNvPr id="149" name="Google Shape;149;p22"/>
          <p:cNvSpPr/>
          <p:nvPr/>
        </p:nvSpPr>
        <p:spPr>
          <a:xfrm rot="-2700000">
            <a:off x="5344497" y="-6021020"/>
            <a:ext cx="7688231" cy="7454603"/>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50" name="Google Shape;150;p22"/>
          <p:cNvCxnSpPr/>
          <p:nvPr/>
        </p:nvCxnSpPr>
        <p:spPr>
          <a:xfrm rot="10800000" flipH="1">
            <a:off x="6083400" y="-272100"/>
            <a:ext cx="8013600" cy="824240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746342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p:cSld name="1_Section header">
    <p:bg>
      <p:bgPr>
        <a:solidFill>
          <a:schemeClr val="dk1"/>
        </a:solidFill>
        <a:effectLst/>
      </p:bgPr>
    </p:bg>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flipH="1">
            <a:off x="2428633" y="3370167"/>
            <a:ext cx="7334800" cy="617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4800" b="1">
                <a:solidFill>
                  <a:schemeClr val="lt1"/>
                </a:solidFill>
              </a:defRPr>
            </a:lvl1pPr>
            <a:lvl2pPr lvl="1" algn="ctr">
              <a:spcBef>
                <a:spcPts val="0"/>
              </a:spcBef>
              <a:spcAft>
                <a:spcPts val="0"/>
              </a:spcAft>
              <a:buClr>
                <a:schemeClr val="lt1"/>
              </a:buClr>
              <a:buSzPts val="3600"/>
              <a:buNone/>
              <a:defRPr sz="4800" b="1">
                <a:solidFill>
                  <a:schemeClr val="lt1"/>
                </a:solidFill>
              </a:defRPr>
            </a:lvl2pPr>
            <a:lvl3pPr lvl="2" algn="ctr">
              <a:spcBef>
                <a:spcPts val="0"/>
              </a:spcBef>
              <a:spcAft>
                <a:spcPts val="0"/>
              </a:spcAft>
              <a:buClr>
                <a:schemeClr val="lt1"/>
              </a:buClr>
              <a:buSzPts val="3600"/>
              <a:buNone/>
              <a:defRPr sz="4800" b="1">
                <a:solidFill>
                  <a:schemeClr val="lt1"/>
                </a:solidFill>
              </a:defRPr>
            </a:lvl3pPr>
            <a:lvl4pPr lvl="3" algn="ctr">
              <a:spcBef>
                <a:spcPts val="0"/>
              </a:spcBef>
              <a:spcAft>
                <a:spcPts val="0"/>
              </a:spcAft>
              <a:buClr>
                <a:schemeClr val="lt1"/>
              </a:buClr>
              <a:buSzPts val="3600"/>
              <a:buNone/>
              <a:defRPr sz="4800" b="1">
                <a:solidFill>
                  <a:schemeClr val="lt1"/>
                </a:solidFill>
              </a:defRPr>
            </a:lvl4pPr>
            <a:lvl5pPr lvl="4" algn="ctr">
              <a:spcBef>
                <a:spcPts val="0"/>
              </a:spcBef>
              <a:spcAft>
                <a:spcPts val="0"/>
              </a:spcAft>
              <a:buClr>
                <a:schemeClr val="lt1"/>
              </a:buClr>
              <a:buSzPts val="3600"/>
              <a:buNone/>
              <a:defRPr sz="4800" b="1">
                <a:solidFill>
                  <a:schemeClr val="lt1"/>
                </a:solidFill>
              </a:defRPr>
            </a:lvl5pPr>
            <a:lvl6pPr lvl="5" algn="ctr">
              <a:spcBef>
                <a:spcPts val="0"/>
              </a:spcBef>
              <a:spcAft>
                <a:spcPts val="0"/>
              </a:spcAft>
              <a:buClr>
                <a:schemeClr val="lt1"/>
              </a:buClr>
              <a:buSzPts val="3600"/>
              <a:buNone/>
              <a:defRPr sz="4800" b="1">
                <a:solidFill>
                  <a:schemeClr val="lt1"/>
                </a:solidFill>
              </a:defRPr>
            </a:lvl6pPr>
            <a:lvl7pPr lvl="6" algn="ctr">
              <a:spcBef>
                <a:spcPts val="0"/>
              </a:spcBef>
              <a:spcAft>
                <a:spcPts val="0"/>
              </a:spcAft>
              <a:buClr>
                <a:schemeClr val="lt1"/>
              </a:buClr>
              <a:buSzPts val="3600"/>
              <a:buNone/>
              <a:defRPr sz="4800" b="1">
                <a:solidFill>
                  <a:schemeClr val="lt1"/>
                </a:solidFill>
              </a:defRPr>
            </a:lvl7pPr>
            <a:lvl8pPr lvl="7" algn="ctr">
              <a:spcBef>
                <a:spcPts val="0"/>
              </a:spcBef>
              <a:spcAft>
                <a:spcPts val="0"/>
              </a:spcAft>
              <a:buClr>
                <a:schemeClr val="lt1"/>
              </a:buClr>
              <a:buSzPts val="3600"/>
              <a:buNone/>
              <a:defRPr sz="4800" b="1">
                <a:solidFill>
                  <a:schemeClr val="lt1"/>
                </a:solidFill>
              </a:defRPr>
            </a:lvl8pPr>
            <a:lvl9pPr lvl="8" algn="ctr">
              <a:spcBef>
                <a:spcPts val="0"/>
              </a:spcBef>
              <a:spcAft>
                <a:spcPts val="0"/>
              </a:spcAft>
              <a:buClr>
                <a:schemeClr val="lt1"/>
              </a:buClr>
              <a:buSzPts val="3600"/>
              <a:buNone/>
              <a:defRPr sz="4800" b="1">
                <a:solidFill>
                  <a:schemeClr val="lt1"/>
                </a:solidFill>
              </a:defRPr>
            </a:lvl9pPr>
          </a:lstStyle>
          <a:p>
            <a:r>
              <a:rPr lang="en-US"/>
              <a:t>Click to edit Master title style</a:t>
            </a:r>
            <a:endParaRPr/>
          </a:p>
        </p:txBody>
      </p:sp>
      <p:sp>
        <p:nvSpPr>
          <p:cNvPr id="153" name="Google Shape;153;p23"/>
          <p:cNvSpPr txBox="1">
            <a:spLocks noGrp="1"/>
          </p:cNvSpPr>
          <p:nvPr>
            <p:ph type="title" idx="2" hasCustomPrompt="1"/>
          </p:nvPr>
        </p:nvSpPr>
        <p:spPr>
          <a:xfrm flipH="1">
            <a:off x="4057800" y="2044681"/>
            <a:ext cx="4076400" cy="11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8000"/>
              <a:buNone/>
              <a:defRPr sz="10666" b="1">
                <a:solidFill>
                  <a:schemeClr val="lt1"/>
                </a:solidFill>
              </a:defRPr>
            </a:lvl1pPr>
            <a:lvl2pPr lvl="1" algn="ctr">
              <a:spcBef>
                <a:spcPts val="0"/>
              </a:spcBef>
              <a:spcAft>
                <a:spcPts val="0"/>
              </a:spcAft>
              <a:buClr>
                <a:schemeClr val="lt1"/>
              </a:buClr>
              <a:buSzPts val="8000"/>
              <a:buNone/>
              <a:defRPr sz="10666" b="1">
                <a:solidFill>
                  <a:schemeClr val="lt1"/>
                </a:solidFill>
              </a:defRPr>
            </a:lvl2pPr>
            <a:lvl3pPr lvl="2" algn="ctr">
              <a:spcBef>
                <a:spcPts val="0"/>
              </a:spcBef>
              <a:spcAft>
                <a:spcPts val="0"/>
              </a:spcAft>
              <a:buClr>
                <a:schemeClr val="lt1"/>
              </a:buClr>
              <a:buSzPts val="8000"/>
              <a:buNone/>
              <a:defRPr sz="10666" b="1">
                <a:solidFill>
                  <a:schemeClr val="lt1"/>
                </a:solidFill>
              </a:defRPr>
            </a:lvl3pPr>
            <a:lvl4pPr lvl="3" algn="ctr">
              <a:spcBef>
                <a:spcPts val="0"/>
              </a:spcBef>
              <a:spcAft>
                <a:spcPts val="0"/>
              </a:spcAft>
              <a:buClr>
                <a:schemeClr val="lt1"/>
              </a:buClr>
              <a:buSzPts val="8000"/>
              <a:buNone/>
              <a:defRPr sz="10666" b="1">
                <a:solidFill>
                  <a:schemeClr val="lt1"/>
                </a:solidFill>
              </a:defRPr>
            </a:lvl4pPr>
            <a:lvl5pPr lvl="4" algn="ctr">
              <a:spcBef>
                <a:spcPts val="0"/>
              </a:spcBef>
              <a:spcAft>
                <a:spcPts val="0"/>
              </a:spcAft>
              <a:buClr>
                <a:schemeClr val="lt1"/>
              </a:buClr>
              <a:buSzPts val="8000"/>
              <a:buNone/>
              <a:defRPr sz="10666" b="1">
                <a:solidFill>
                  <a:schemeClr val="lt1"/>
                </a:solidFill>
              </a:defRPr>
            </a:lvl5pPr>
            <a:lvl6pPr lvl="5" algn="ctr">
              <a:spcBef>
                <a:spcPts val="0"/>
              </a:spcBef>
              <a:spcAft>
                <a:spcPts val="0"/>
              </a:spcAft>
              <a:buClr>
                <a:schemeClr val="lt1"/>
              </a:buClr>
              <a:buSzPts val="8000"/>
              <a:buNone/>
              <a:defRPr sz="10666" b="1">
                <a:solidFill>
                  <a:schemeClr val="lt1"/>
                </a:solidFill>
              </a:defRPr>
            </a:lvl6pPr>
            <a:lvl7pPr lvl="6" algn="ctr">
              <a:spcBef>
                <a:spcPts val="0"/>
              </a:spcBef>
              <a:spcAft>
                <a:spcPts val="0"/>
              </a:spcAft>
              <a:buClr>
                <a:schemeClr val="lt1"/>
              </a:buClr>
              <a:buSzPts val="8000"/>
              <a:buNone/>
              <a:defRPr sz="10666" b="1">
                <a:solidFill>
                  <a:schemeClr val="lt1"/>
                </a:solidFill>
              </a:defRPr>
            </a:lvl7pPr>
            <a:lvl8pPr lvl="7" algn="ctr">
              <a:spcBef>
                <a:spcPts val="0"/>
              </a:spcBef>
              <a:spcAft>
                <a:spcPts val="0"/>
              </a:spcAft>
              <a:buClr>
                <a:schemeClr val="lt1"/>
              </a:buClr>
              <a:buSzPts val="8000"/>
              <a:buNone/>
              <a:defRPr sz="10666" b="1">
                <a:solidFill>
                  <a:schemeClr val="lt1"/>
                </a:solidFill>
              </a:defRPr>
            </a:lvl8pPr>
            <a:lvl9pPr lvl="8" algn="ctr">
              <a:spcBef>
                <a:spcPts val="0"/>
              </a:spcBef>
              <a:spcAft>
                <a:spcPts val="0"/>
              </a:spcAft>
              <a:buClr>
                <a:schemeClr val="lt1"/>
              </a:buClr>
              <a:buSzPts val="8000"/>
              <a:buNone/>
              <a:defRPr sz="10666" b="1">
                <a:solidFill>
                  <a:schemeClr val="lt1"/>
                </a:solidFill>
              </a:defRPr>
            </a:lvl9pPr>
          </a:lstStyle>
          <a:p>
            <a:r>
              <a:t>xx%</a:t>
            </a:r>
          </a:p>
        </p:txBody>
      </p:sp>
      <p:sp>
        <p:nvSpPr>
          <p:cNvPr id="154" name="Google Shape;154;p23"/>
          <p:cNvSpPr txBox="1">
            <a:spLocks noGrp="1"/>
          </p:cNvSpPr>
          <p:nvPr>
            <p:ph type="subTitle" idx="1"/>
          </p:nvPr>
        </p:nvSpPr>
        <p:spPr>
          <a:xfrm flipH="1">
            <a:off x="4264200" y="4390916"/>
            <a:ext cx="3663600" cy="422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a:r>
              <a:rPr lang="en-US"/>
              <a:t>Click to edit Master subtitle style</a:t>
            </a:r>
            <a:endParaRPr/>
          </a:p>
        </p:txBody>
      </p:sp>
      <p:cxnSp>
        <p:nvCxnSpPr>
          <p:cNvPr id="155" name="Google Shape;155;p23"/>
          <p:cNvCxnSpPr/>
          <p:nvPr/>
        </p:nvCxnSpPr>
        <p:spPr>
          <a:xfrm>
            <a:off x="8466817" y="-2001500"/>
            <a:ext cx="5010000" cy="5578400"/>
          </a:xfrm>
          <a:prstGeom prst="straightConnector1">
            <a:avLst/>
          </a:prstGeom>
          <a:noFill/>
          <a:ln w="19050" cap="flat" cmpd="sng">
            <a:solidFill>
              <a:schemeClr val="lt1"/>
            </a:solidFill>
            <a:prstDash val="solid"/>
            <a:round/>
            <a:headEnd type="none" w="med" len="med"/>
            <a:tailEnd type="none" w="med" len="med"/>
          </a:ln>
        </p:spPr>
      </p:cxnSp>
      <p:sp>
        <p:nvSpPr>
          <p:cNvPr id="156" name="Google Shape;156;p23"/>
          <p:cNvSpPr/>
          <p:nvPr/>
        </p:nvSpPr>
        <p:spPr>
          <a:xfrm>
            <a:off x="-85600" y="5101033"/>
            <a:ext cx="1728000" cy="18432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23"/>
          <p:cNvSpPr/>
          <p:nvPr/>
        </p:nvSpPr>
        <p:spPr>
          <a:xfrm>
            <a:off x="7011867" y="-317233"/>
            <a:ext cx="15205200" cy="7792400"/>
          </a:xfrm>
          <a:prstGeom prst="triangle">
            <a:avLst>
              <a:gd name="adj" fmla="val 50000"/>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3"/>
          <p:cNvSpPr/>
          <p:nvPr/>
        </p:nvSpPr>
        <p:spPr>
          <a:xfrm rot="10800000">
            <a:off x="-7185400" y="-2882633"/>
            <a:ext cx="15205200" cy="77924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3"/>
          <p:cNvSpPr/>
          <p:nvPr/>
        </p:nvSpPr>
        <p:spPr>
          <a:xfrm>
            <a:off x="6948367" y="5151367"/>
            <a:ext cx="3876400" cy="1986800"/>
          </a:xfrm>
          <a:prstGeom prst="triangle">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23"/>
          <p:cNvSpPr/>
          <p:nvPr/>
        </p:nvSpPr>
        <p:spPr>
          <a:xfrm rot="10800000">
            <a:off x="1477300" y="-741433"/>
            <a:ext cx="3876400" cy="1986800"/>
          </a:xfrm>
          <a:prstGeom prst="triangle">
            <a:avLst>
              <a:gd name="adj"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0770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accent5"/>
        </a:solidFill>
        <a:effectLst/>
      </p:bgPr>
    </p:bg>
    <p:spTree>
      <p:nvGrpSpPr>
        <p:cNvPr id="1" name="Shape 161"/>
        <p:cNvGrpSpPr/>
        <p:nvPr/>
      </p:nvGrpSpPr>
      <p:grpSpPr>
        <a:xfrm>
          <a:off x="0" y="0"/>
          <a:ext cx="0" cy="0"/>
          <a:chOff x="0" y="0"/>
          <a:chExt cx="0" cy="0"/>
        </a:xfrm>
      </p:grpSpPr>
      <p:sp>
        <p:nvSpPr>
          <p:cNvPr id="162" name="Google Shape;162;p24"/>
          <p:cNvSpPr txBox="1">
            <a:spLocks noGrp="1"/>
          </p:cNvSpPr>
          <p:nvPr>
            <p:ph type="body" idx="1"/>
          </p:nvPr>
        </p:nvSpPr>
        <p:spPr>
          <a:xfrm>
            <a:off x="5386633" y="2993717"/>
            <a:ext cx="5854400" cy="8700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Clr>
                <a:schemeClr val="dk1"/>
              </a:buClr>
              <a:buSzPts val="1400"/>
              <a:buFont typeface="Didact Gothic"/>
              <a:buChar char="●"/>
              <a:defRPr>
                <a:solidFill>
                  <a:schemeClr val="lt1"/>
                </a:solidFill>
                <a:latin typeface="Didact Gothic"/>
                <a:ea typeface="Didact Gothic"/>
                <a:cs typeface="Didact Gothic"/>
                <a:sym typeface="Didact Gothic"/>
              </a:defRPr>
            </a:lvl1pPr>
            <a:lvl2pPr marL="1219170" lvl="1"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828754" lvl="2"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2438339" lvl="3"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3047924" lvl="4"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3657509" lvl="5"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4267093" lvl="6"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4876678" lvl="7"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5486263" lvl="8"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pPr lvl="0"/>
            <a:r>
              <a:rPr lang="en-US"/>
              <a:t>Click to edit Master text styles</a:t>
            </a:r>
          </a:p>
        </p:txBody>
      </p:sp>
      <p:sp>
        <p:nvSpPr>
          <p:cNvPr id="163" name="Google Shape;163;p24"/>
          <p:cNvSpPr txBox="1">
            <a:spLocks noGrp="1"/>
          </p:cNvSpPr>
          <p:nvPr>
            <p:ph type="title"/>
          </p:nvPr>
        </p:nvSpPr>
        <p:spPr>
          <a:xfrm>
            <a:off x="5557333" y="1284100"/>
            <a:ext cx="5683600" cy="12840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dk1"/>
              </a:buClr>
              <a:buSzPts val="2500"/>
              <a:buNone/>
              <a:defRPr sz="4000" b="1">
                <a:solidFill>
                  <a:schemeClr val="lt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1226762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chemeClr val="accent6"/>
        </a:solidFill>
        <a:effectLst/>
      </p:bgPr>
    </p:bg>
    <p:spTree>
      <p:nvGrpSpPr>
        <p:cNvPr id="1" name="Shape 164"/>
        <p:cNvGrpSpPr/>
        <p:nvPr/>
      </p:nvGrpSpPr>
      <p:grpSpPr>
        <a:xfrm>
          <a:off x="0" y="0"/>
          <a:ext cx="0" cy="0"/>
          <a:chOff x="0" y="0"/>
          <a:chExt cx="0" cy="0"/>
        </a:xfrm>
      </p:grpSpPr>
      <p:sp>
        <p:nvSpPr>
          <p:cNvPr id="165" name="Google Shape;165;p25"/>
          <p:cNvSpPr/>
          <p:nvPr/>
        </p:nvSpPr>
        <p:spPr>
          <a:xfrm rot="-5400000">
            <a:off x="6190588" y="-2231145"/>
            <a:ext cx="10246800" cy="9935200"/>
          </a:xfrm>
          <a:prstGeom prst="rtTriangl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166" name="Google Shape;166;p25"/>
          <p:cNvSpPr/>
          <p:nvPr/>
        </p:nvSpPr>
        <p:spPr>
          <a:xfrm rot="-5400000" flipH="1">
            <a:off x="3788733" y="384067"/>
            <a:ext cx="13521600" cy="6090000"/>
          </a:xfrm>
          <a:prstGeom prst="triangle">
            <a:avLst>
              <a:gd name="adj" fmla="val 5000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25"/>
          <p:cNvSpPr txBox="1">
            <a:spLocks noGrp="1"/>
          </p:cNvSpPr>
          <p:nvPr>
            <p:ph type="title"/>
          </p:nvPr>
        </p:nvSpPr>
        <p:spPr>
          <a:xfrm>
            <a:off x="950967" y="2169533"/>
            <a:ext cx="6212400" cy="25300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2500"/>
              <a:buNone/>
              <a:defRPr sz="8000" b="1">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168" name="Google Shape;168;p25"/>
          <p:cNvSpPr/>
          <p:nvPr/>
        </p:nvSpPr>
        <p:spPr>
          <a:xfrm rot="5400000">
            <a:off x="-454949" y="-1050849"/>
            <a:ext cx="4541200" cy="4403200"/>
          </a:xfrm>
          <a:prstGeom prst="rtTriangl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169" name="Google Shape;169;p25"/>
          <p:cNvSpPr/>
          <p:nvPr/>
        </p:nvSpPr>
        <p:spPr>
          <a:xfrm rot="5400000">
            <a:off x="-581949" y="-1342949"/>
            <a:ext cx="4541200" cy="4403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170" name="Google Shape;170;p25"/>
          <p:cNvSpPr/>
          <p:nvPr/>
        </p:nvSpPr>
        <p:spPr>
          <a:xfrm flipH="1">
            <a:off x="7211633" y="6015767"/>
            <a:ext cx="4611200" cy="25652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8465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solidFill>
          <a:schemeClr val="accent5"/>
        </a:solidFill>
        <a:effectLst/>
      </p:bgPr>
    </p:bg>
    <p:spTree>
      <p:nvGrpSpPr>
        <p:cNvPr id="1" name="Shape 171"/>
        <p:cNvGrpSpPr/>
        <p:nvPr/>
      </p:nvGrpSpPr>
      <p:grpSpPr>
        <a:xfrm>
          <a:off x="0" y="0"/>
          <a:ext cx="0" cy="0"/>
          <a:chOff x="0" y="0"/>
          <a:chExt cx="0" cy="0"/>
        </a:xfrm>
      </p:grpSpPr>
      <p:sp>
        <p:nvSpPr>
          <p:cNvPr id="172" name="Google Shape;172;p26"/>
          <p:cNvSpPr txBox="1">
            <a:spLocks noGrp="1"/>
          </p:cNvSpPr>
          <p:nvPr>
            <p:ph type="title"/>
          </p:nvPr>
        </p:nvSpPr>
        <p:spPr>
          <a:xfrm>
            <a:off x="1844800" y="3076600"/>
            <a:ext cx="85024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173" name="Google Shape;173;p26"/>
          <p:cNvSpPr txBox="1">
            <a:spLocks noGrp="1"/>
          </p:cNvSpPr>
          <p:nvPr>
            <p:ph type="title" idx="2"/>
          </p:nvPr>
        </p:nvSpPr>
        <p:spPr>
          <a:xfrm>
            <a:off x="1494500" y="1199300"/>
            <a:ext cx="2612400" cy="44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174" name="Google Shape;174;p26"/>
          <p:cNvSpPr txBox="1">
            <a:spLocks noGrp="1"/>
          </p:cNvSpPr>
          <p:nvPr>
            <p:ph type="subTitle" idx="1"/>
          </p:nvPr>
        </p:nvSpPr>
        <p:spPr>
          <a:xfrm>
            <a:off x="978900" y="1555832"/>
            <a:ext cx="3643600" cy="107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175" name="Google Shape;175;p26"/>
          <p:cNvSpPr txBox="1">
            <a:spLocks noGrp="1"/>
          </p:cNvSpPr>
          <p:nvPr>
            <p:ph type="title" idx="3"/>
          </p:nvPr>
        </p:nvSpPr>
        <p:spPr>
          <a:xfrm>
            <a:off x="1494500" y="4637300"/>
            <a:ext cx="2612400" cy="44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176" name="Google Shape;176;p26"/>
          <p:cNvSpPr txBox="1">
            <a:spLocks noGrp="1"/>
          </p:cNvSpPr>
          <p:nvPr>
            <p:ph type="subTitle" idx="4"/>
          </p:nvPr>
        </p:nvSpPr>
        <p:spPr>
          <a:xfrm>
            <a:off x="978900" y="4997087"/>
            <a:ext cx="3643600" cy="107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177" name="Google Shape;177;p26"/>
          <p:cNvSpPr txBox="1">
            <a:spLocks noGrp="1"/>
          </p:cNvSpPr>
          <p:nvPr>
            <p:ph type="title" idx="5"/>
          </p:nvPr>
        </p:nvSpPr>
        <p:spPr>
          <a:xfrm>
            <a:off x="8085128" y="1199300"/>
            <a:ext cx="2612400" cy="44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178" name="Google Shape;178;p26"/>
          <p:cNvSpPr txBox="1">
            <a:spLocks noGrp="1"/>
          </p:cNvSpPr>
          <p:nvPr>
            <p:ph type="subTitle" idx="6"/>
          </p:nvPr>
        </p:nvSpPr>
        <p:spPr>
          <a:xfrm>
            <a:off x="7569533" y="1555832"/>
            <a:ext cx="3643600" cy="107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179" name="Google Shape;179;p26"/>
          <p:cNvSpPr txBox="1">
            <a:spLocks noGrp="1"/>
          </p:cNvSpPr>
          <p:nvPr>
            <p:ph type="title" idx="7"/>
          </p:nvPr>
        </p:nvSpPr>
        <p:spPr>
          <a:xfrm>
            <a:off x="8085128" y="4637500"/>
            <a:ext cx="2612400" cy="44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180" name="Google Shape;180;p26"/>
          <p:cNvSpPr txBox="1">
            <a:spLocks noGrp="1"/>
          </p:cNvSpPr>
          <p:nvPr>
            <p:ph type="subTitle" idx="8"/>
          </p:nvPr>
        </p:nvSpPr>
        <p:spPr>
          <a:xfrm>
            <a:off x="7569533" y="4994784"/>
            <a:ext cx="3643600" cy="107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Tree>
    <p:extLst>
      <p:ext uri="{BB962C8B-B14F-4D97-AF65-F5344CB8AC3E}">
        <p14:creationId xmlns:p14="http://schemas.microsoft.com/office/powerpoint/2010/main" val="148446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FD9F-124F-470D-AB20-D758E09E05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1C802-1D89-4AE7-9611-92EEF3E02703}"/>
              </a:ext>
            </a:extLst>
          </p:cNvPr>
          <p:cNvSpPr>
            <a:spLocks noGrp="1"/>
          </p:cNvSpPr>
          <p:nvPr>
            <p:ph sz="half" idx="1"/>
          </p:nvPr>
        </p:nvSpPr>
        <p:spPr>
          <a:xfrm>
            <a:off x="838200" y="1825625"/>
            <a:ext cx="5181600" cy="3881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EEB05C-8994-4052-B8AD-5862A962FCDC}"/>
              </a:ext>
            </a:extLst>
          </p:cNvPr>
          <p:cNvSpPr>
            <a:spLocks noGrp="1"/>
          </p:cNvSpPr>
          <p:nvPr>
            <p:ph sz="half" idx="2"/>
          </p:nvPr>
        </p:nvSpPr>
        <p:spPr>
          <a:xfrm>
            <a:off x="6172200" y="1825625"/>
            <a:ext cx="5181600" cy="3881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337C0D09-943A-4364-BA1A-EC94DB86D1C3}"/>
              </a:ext>
            </a:extLst>
          </p:cNvPr>
          <p:cNvGrpSpPr/>
          <p:nvPr userDrawn="1"/>
        </p:nvGrpSpPr>
        <p:grpSpPr>
          <a:xfrm>
            <a:off x="0" y="5804807"/>
            <a:ext cx="12216327" cy="1074876"/>
            <a:chOff x="-24327" y="5796643"/>
            <a:chExt cx="12216327" cy="1074876"/>
          </a:xfrm>
        </p:grpSpPr>
        <p:sp>
          <p:nvSpPr>
            <p:cNvPr id="15" name="Rectangle 14">
              <a:extLst>
                <a:ext uri="{FF2B5EF4-FFF2-40B4-BE49-F238E27FC236}">
                  <a16:creationId xmlns:a16="http://schemas.microsoft.com/office/drawing/2014/main" id="{85C065B6-921F-4E2E-9017-F87C9441F81D}"/>
                </a:ext>
              </a:extLst>
            </p:cNvPr>
            <p:cNvSpPr/>
            <p:nvPr userDrawn="1"/>
          </p:nvSpPr>
          <p:spPr>
            <a:xfrm>
              <a:off x="-24327" y="5796643"/>
              <a:ext cx="12216327" cy="105319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E53C449-BA68-41CA-9453-2A8BF69720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1839" y="5827038"/>
              <a:ext cx="1138425" cy="1044481"/>
            </a:xfrm>
            <a:prstGeom prst="rect">
              <a:avLst/>
            </a:prstGeom>
          </p:spPr>
        </p:pic>
        <p:pic>
          <p:nvPicPr>
            <p:cNvPr id="18" name="Picture 17">
              <a:extLst>
                <a:ext uri="{FF2B5EF4-FFF2-40B4-BE49-F238E27FC236}">
                  <a16:creationId xmlns:a16="http://schemas.microsoft.com/office/drawing/2014/main" id="{A00CA49C-977B-4542-92CC-EB763549DB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82" y="5827038"/>
              <a:ext cx="989792" cy="992401"/>
            </a:xfrm>
            <a:prstGeom prst="rect">
              <a:avLst/>
            </a:prstGeom>
          </p:spPr>
        </p:pic>
      </p:grpSp>
    </p:spTree>
    <p:extLst>
      <p:ext uri="{BB962C8B-B14F-4D97-AF65-F5344CB8AC3E}">
        <p14:creationId xmlns:p14="http://schemas.microsoft.com/office/powerpoint/2010/main" val="970378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5"/>
        </a:solidFill>
        <a:effectLst/>
      </p:bgPr>
    </p:bg>
    <p:spTree>
      <p:nvGrpSpPr>
        <p:cNvPr id="1" name="Shape 181"/>
        <p:cNvGrpSpPr/>
        <p:nvPr/>
      </p:nvGrpSpPr>
      <p:grpSpPr>
        <a:xfrm>
          <a:off x="0" y="0"/>
          <a:ext cx="0" cy="0"/>
          <a:chOff x="0" y="0"/>
          <a:chExt cx="0" cy="0"/>
        </a:xfrm>
      </p:grpSpPr>
      <p:sp>
        <p:nvSpPr>
          <p:cNvPr id="182" name="Google Shape;182;p27"/>
          <p:cNvSpPr txBox="1">
            <a:spLocks noGrp="1"/>
          </p:cNvSpPr>
          <p:nvPr>
            <p:ph type="title"/>
          </p:nvPr>
        </p:nvSpPr>
        <p:spPr>
          <a:xfrm>
            <a:off x="1242267" y="2692957"/>
            <a:ext cx="4337200" cy="1334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3600"/>
              <a:buNone/>
              <a:defRPr sz="4533" b="1">
                <a:solidFill>
                  <a:schemeClr val="dk1"/>
                </a:solidFill>
              </a:defRPr>
            </a:lvl1pPr>
            <a:lvl2pPr lvl="1">
              <a:spcBef>
                <a:spcPts val="0"/>
              </a:spcBef>
              <a:spcAft>
                <a:spcPts val="0"/>
              </a:spcAft>
              <a:buClr>
                <a:schemeClr val="dk1"/>
              </a:buClr>
              <a:buSzPts val="3600"/>
              <a:buNone/>
              <a:defRPr sz="4800" b="1">
                <a:solidFill>
                  <a:schemeClr val="dk1"/>
                </a:solidFill>
              </a:defRPr>
            </a:lvl2pPr>
            <a:lvl3pPr lvl="2">
              <a:spcBef>
                <a:spcPts val="0"/>
              </a:spcBef>
              <a:spcAft>
                <a:spcPts val="0"/>
              </a:spcAft>
              <a:buClr>
                <a:schemeClr val="dk1"/>
              </a:buClr>
              <a:buSzPts val="3600"/>
              <a:buNone/>
              <a:defRPr sz="4800" b="1">
                <a:solidFill>
                  <a:schemeClr val="dk1"/>
                </a:solidFill>
              </a:defRPr>
            </a:lvl3pPr>
            <a:lvl4pPr lvl="3">
              <a:spcBef>
                <a:spcPts val="0"/>
              </a:spcBef>
              <a:spcAft>
                <a:spcPts val="0"/>
              </a:spcAft>
              <a:buClr>
                <a:schemeClr val="dk1"/>
              </a:buClr>
              <a:buSzPts val="3600"/>
              <a:buNone/>
              <a:defRPr sz="4800" b="1">
                <a:solidFill>
                  <a:schemeClr val="dk1"/>
                </a:solidFill>
              </a:defRPr>
            </a:lvl4pPr>
            <a:lvl5pPr lvl="4">
              <a:spcBef>
                <a:spcPts val="0"/>
              </a:spcBef>
              <a:spcAft>
                <a:spcPts val="0"/>
              </a:spcAft>
              <a:buClr>
                <a:schemeClr val="dk1"/>
              </a:buClr>
              <a:buSzPts val="3600"/>
              <a:buNone/>
              <a:defRPr sz="4800" b="1">
                <a:solidFill>
                  <a:schemeClr val="dk1"/>
                </a:solidFill>
              </a:defRPr>
            </a:lvl5pPr>
            <a:lvl6pPr lvl="5">
              <a:spcBef>
                <a:spcPts val="0"/>
              </a:spcBef>
              <a:spcAft>
                <a:spcPts val="0"/>
              </a:spcAft>
              <a:buClr>
                <a:schemeClr val="dk1"/>
              </a:buClr>
              <a:buSzPts val="3600"/>
              <a:buNone/>
              <a:defRPr sz="4800" b="1">
                <a:solidFill>
                  <a:schemeClr val="dk1"/>
                </a:solidFill>
              </a:defRPr>
            </a:lvl6pPr>
            <a:lvl7pPr lvl="6">
              <a:spcBef>
                <a:spcPts val="0"/>
              </a:spcBef>
              <a:spcAft>
                <a:spcPts val="0"/>
              </a:spcAft>
              <a:buClr>
                <a:schemeClr val="dk1"/>
              </a:buClr>
              <a:buSzPts val="3600"/>
              <a:buNone/>
              <a:defRPr sz="4800" b="1">
                <a:solidFill>
                  <a:schemeClr val="dk1"/>
                </a:solidFill>
              </a:defRPr>
            </a:lvl7pPr>
            <a:lvl8pPr lvl="7">
              <a:spcBef>
                <a:spcPts val="0"/>
              </a:spcBef>
              <a:spcAft>
                <a:spcPts val="0"/>
              </a:spcAft>
              <a:buClr>
                <a:schemeClr val="dk1"/>
              </a:buClr>
              <a:buSzPts val="3600"/>
              <a:buNone/>
              <a:defRPr sz="4800" b="1">
                <a:solidFill>
                  <a:schemeClr val="dk1"/>
                </a:solidFill>
              </a:defRPr>
            </a:lvl8pPr>
            <a:lvl9pPr lvl="8">
              <a:spcBef>
                <a:spcPts val="0"/>
              </a:spcBef>
              <a:spcAft>
                <a:spcPts val="0"/>
              </a:spcAft>
              <a:buClr>
                <a:schemeClr val="dk1"/>
              </a:buClr>
              <a:buSzPts val="3600"/>
              <a:buNone/>
              <a:defRPr sz="4800" b="1">
                <a:solidFill>
                  <a:schemeClr val="dk1"/>
                </a:solidFill>
              </a:defRPr>
            </a:lvl9pPr>
          </a:lstStyle>
          <a:p>
            <a:r>
              <a:rPr lang="en-US"/>
              <a:t>Click to edit Master title style</a:t>
            </a:r>
            <a:endParaRPr/>
          </a:p>
        </p:txBody>
      </p:sp>
      <p:sp>
        <p:nvSpPr>
          <p:cNvPr id="183" name="Google Shape;183;p27"/>
          <p:cNvSpPr txBox="1">
            <a:spLocks noGrp="1"/>
          </p:cNvSpPr>
          <p:nvPr>
            <p:ph type="title" idx="2" hasCustomPrompt="1"/>
          </p:nvPr>
        </p:nvSpPr>
        <p:spPr>
          <a:xfrm>
            <a:off x="1242267" y="1289407"/>
            <a:ext cx="4076400" cy="1290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8000"/>
              <a:buNone/>
              <a:defRPr sz="10666" b="1">
                <a:solidFill>
                  <a:schemeClr val="dk1"/>
                </a:solidFill>
              </a:defRPr>
            </a:lvl1pPr>
            <a:lvl2pPr lvl="1">
              <a:spcBef>
                <a:spcPts val="0"/>
              </a:spcBef>
              <a:spcAft>
                <a:spcPts val="0"/>
              </a:spcAft>
              <a:buClr>
                <a:schemeClr val="dk1"/>
              </a:buClr>
              <a:buSzPts val="8000"/>
              <a:buNone/>
              <a:defRPr sz="10666" b="1">
                <a:solidFill>
                  <a:schemeClr val="dk1"/>
                </a:solidFill>
              </a:defRPr>
            </a:lvl2pPr>
            <a:lvl3pPr lvl="2">
              <a:spcBef>
                <a:spcPts val="0"/>
              </a:spcBef>
              <a:spcAft>
                <a:spcPts val="0"/>
              </a:spcAft>
              <a:buClr>
                <a:schemeClr val="dk1"/>
              </a:buClr>
              <a:buSzPts val="8000"/>
              <a:buNone/>
              <a:defRPr sz="10666" b="1">
                <a:solidFill>
                  <a:schemeClr val="dk1"/>
                </a:solidFill>
              </a:defRPr>
            </a:lvl3pPr>
            <a:lvl4pPr lvl="3">
              <a:spcBef>
                <a:spcPts val="0"/>
              </a:spcBef>
              <a:spcAft>
                <a:spcPts val="0"/>
              </a:spcAft>
              <a:buClr>
                <a:schemeClr val="dk1"/>
              </a:buClr>
              <a:buSzPts val="8000"/>
              <a:buNone/>
              <a:defRPr sz="10666" b="1">
                <a:solidFill>
                  <a:schemeClr val="dk1"/>
                </a:solidFill>
              </a:defRPr>
            </a:lvl4pPr>
            <a:lvl5pPr lvl="4">
              <a:spcBef>
                <a:spcPts val="0"/>
              </a:spcBef>
              <a:spcAft>
                <a:spcPts val="0"/>
              </a:spcAft>
              <a:buClr>
                <a:schemeClr val="dk1"/>
              </a:buClr>
              <a:buSzPts val="8000"/>
              <a:buNone/>
              <a:defRPr sz="10666" b="1">
                <a:solidFill>
                  <a:schemeClr val="dk1"/>
                </a:solidFill>
              </a:defRPr>
            </a:lvl5pPr>
            <a:lvl6pPr lvl="5">
              <a:spcBef>
                <a:spcPts val="0"/>
              </a:spcBef>
              <a:spcAft>
                <a:spcPts val="0"/>
              </a:spcAft>
              <a:buClr>
                <a:schemeClr val="dk1"/>
              </a:buClr>
              <a:buSzPts val="8000"/>
              <a:buNone/>
              <a:defRPr sz="10666" b="1">
                <a:solidFill>
                  <a:schemeClr val="dk1"/>
                </a:solidFill>
              </a:defRPr>
            </a:lvl6pPr>
            <a:lvl7pPr lvl="6">
              <a:spcBef>
                <a:spcPts val="0"/>
              </a:spcBef>
              <a:spcAft>
                <a:spcPts val="0"/>
              </a:spcAft>
              <a:buClr>
                <a:schemeClr val="dk1"/>
              </a:buClr>
              <a:buSzPts val="8000"/>
              <a:buNone/>
              <a:defRPr sz="10666" b="1">
                <a:solidFill>
                  <a:schemeClr val="dk1"/>
                </a:solidFill>
              </a:defRPr>
            </a:lvl7pPr>
            <a:lvl8pPr lvl="7">
              <a:spcBef>
                <a:spcPts val="0"/>
              </a:spcBef>
              <a:spcAft>
                <a:spcPts val="0"/>
              </a:spcAft>
              <a:buClr>
                <a:schemeClr val="dk1"/>
              </a:buClr>
              <a:buSzPts val="8000"/>
              <a:buNone/>
              <a:defRPr sz="10666" b="1">
                <a:solidFill>
                  <a:schemeClr val="dk1"/>
                </a:solidFill>
              </a:defRPr>
            </a:lvl8pPr>
            <a:lvl9pPr lvl="8">
              <a:spcBef>
                <a:spcPts val="0"/>
              </a:spcBef>
              <a:spcAft>
                <a:spcPts val="0"/>
              </a:spcAft>
              <a:buClr>
                <a:schemeClr val="dk1"/>
              </a:buClr>
              <a:buSzPts val="8000"/>
              <a:buNone/>
              <a:defRPr sz="10666" b="1">
                <a:solidFill>
                  <a:schemeClr val="dk1"/>
                </a:solidFill>
              </a:defRPr>
            </a:lvl9pPr>
          </a:lstStyle>
          <a:p>
            <a:r>
              <a:t>xx%</a:t>
            </a:r>
          </a:p>
        </p:txBody>
      </p:sp>
      <p:sp>
        <p:nvSpPr>
          <p:cNvPr id="184" name="Google Shape;184;p27"/>
          <p:cNvSpPr txBox="1">
            <a:spLocks noGrp="1"/>
          </p:cNvSpPr>
          <p:nvPr>
            <p:ph type="subTitle" idx="1"/>
          </p:nvPr>
        </p:nvSpPr>
        <p:spPr>
          <a:xfrm>
            <a:off x="1242267" y="4434973"/>
            <a:ext cx="2638000" cy="77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cxnSp>
        <p:nvCxnSpPr>
          <p:cNvPr id="185" name="Google Shape;185;p27"/>
          <p:cNvCxnSpPr/>
          <p:nvPr/>
        </p:nvCxnSpPr>
        <p:spPr>
          <a:xfrm>
            <a:off x="3442400" y="-1684000"/>
            <a:ext cx="5010000" cy="5578400"/>
          </a:xfrm>
          <a:prstGeom prst="straightConnector1">
            <a:avLst/>
          </a:prstGeom>
          <a:noFill/>
          <a:ln w="19050" cap="flat" cmpd="sng">
            <a:solidFill>
              <a:schemeClr val="dk1"/>
            </a:solidFill>
            <a:prstDash val="solid"/>
            <a:round/>
            <a:headEnd type="none" w="med" len="med"/>
            <a:tailEnd type="none" w="med" len="med"/>
          </a:ln>
        </p:spPr>
      </p:cxnSp>
      <p:sp>
        <p:nvSpPr>
          <p:cNvPr id="186" name="Google Shape;186;p27"/>
          <p:cNvSpPr/>
          <p:nvPr/>
        </p:nvSpPr>
        <p:spPr>
          <a:xfrm>
            <a:off x="-83233" y="5101033"/>
            <a:ext cx="1728000" cy="1843200"/>
          </a:xfrm>
          <a:prstGeom prst="rtTriangl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7228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accent5"/>
        </a:solidFill>
        <a:effectLst/>
      </p:bgPr>
    </p:bg>
    <p:spTree>
      <p:nvGrpSpPr>
        <p:cNvPr id="1" name="Shape 187"/>
        <p:cNvGrpSpPr/>
        <p:nvPr/>
      </p:nvGrpSpPr>
      <p:grpSpPr>
        <a:xfrm>
          <a:off x="0" y="0"/>
          <a:ext cx="0" cy="0"/>
          <a:chOff x="0" y="0"/>
          <a:chExt cx="0" cy="0"/>
        </a:xfrm>
      </p:grpSpPr>
      <p:sp>
        <p:nvSpPr>
          <p:cNvPr id="188" name="Google Shape;188;p28"/>
          <p:cNvSpPr txBox="1">
            <a:spLocks noGrp="1"/>
          </p:cNvSpPr>
          <p:nvPr>
            <p:ph type="title"/>
          </p:nvPr>
        </p:nvSpPr>
        <p:spPr>
          <a:xfrm>
            <a:off x="955400" y="707633"/>
            <a:ext cx="102812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189" name="Google Shape;189;p28"/>
          <p:cNvSpPr/>
          <p:nvPr/>
        </p:nvSpPr>
        <p:spPr>
          <a:xfrm>
            <a:off x="-2241867" y="3309467"/>
            <a:ext cx="4541200" cy="4403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190" name="Google Shape;190;p28"/>
          <p:cNvSpPr/>
          <p:nvPr/>
        </p:nvSpPr>
        <p:spPr>
          <a:xfrm rot="10800000">
            <a:off x="8659633" y="-1576333"/>
            <a:ext cx="4541200" cy="4403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191" name="Google Shape;191;p28"/>
          <p:cNvSpPr/>
          <p:nvPr/>
        </p:nvSpPr>
        <p:spPr>
          <a:xfrm rot="10800000">
            <a:off x="7272933" y="-2385767"/>
            <a:ext cx="7153200" cy="3355200"/>
          </a:xfrm>
          <a:prstGeom prst="triangle">
            <a:avLst>
              <a:gd name="adj"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9087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5"/>
        </a:solidFill>
        <a:effectLst/>
      </p:bgPr>
    </p:bg>
    <p:spTree>
      <p:nvGrpSpPr>
        <p:cNvPr id="1" name="Shape 192"/>
        <p:cNvGrpSpPr/>
        <p:nvPr/>
      </p:nvGrpSpPr>
      <p:grpSpPr>
        <a:xfrm>
          <a:off x="0" y="0"/>
          <a:ext cx="0" cy="0"/>
          <a:chOff x="0" y="0"/>
          <a:chExt cx="0" cy="0"/>
        </a:xfrm>
      </p:grpSpPr>
      <p:sp>
        <p:nvSpPr>
          <p:cNvPr id="193" name="Google Shape;193;p29"/>
          <p:cNvSpPr txBox="1">
            <a:spLocks noGrp="1"/>
          </p:cNvSpPr>
          <p:nvPr>
            <p:ph type="title"/>
          </p:nvPr>
        </p:nvSpPr>
        <p:spPr>
          <a:xfrm>
            <a:off x="1569100" y="2877533"/>
            <a:ext cx="1998800" cy="54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lt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194" name="Google Shape;194;p29"/>
          <p:cNvSpPr txBox="1">
            <a:spLocks noGrp="1"/>
          </p:cNvSpPr>
          <p:nvPr>
            <p:ph type="subTitle" idx="1"/>
          </p:nvPr>
        </p:nvSpPr>
        <p:spPr>
          <a:xfrm>
            <a:off x="950967" y="3279000"/>
            <a:ext cx="3234800" cy="99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195" name="Google Shape;195;p29"/>
          <p:cNvSpPr txBox="1">
            <a:spLocks noGrp="1"/>
          </p:cNvSpPr>
          <p:nvPr>
            <p:ph type="title" idx="2"/>
          </p:nvPr>
        </p:nvSpPr>
        <p:spPr>
          <a:xfrm>
            <a:off x="8624265" y="2877533"/>
            <a:ext cx="1998800" cy="54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lt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196" name="Google Shape;196;p29"/>
          <p:cNvSpPr txBox="1">
            <a:spLocks noGrp="1"/>
          </p:cNvSpPr>
          <p:nvPr>
            <p:ph type="subTitle" idx="3"/>
          </p:nvPr>
        </p:nvSpPr>
        <p:spPr>
          <a:xfrm>
            <a:off x="8006244" y="3279000"/>
            <a:ext cx="3234800" cy="99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197" name="Google Shape;197;p29"/>
          <p:cNvSpPr txBox="1">
            <a:spLocks noGrp="1"/>
          </p:cNvSpPr>
          <p:nvPr>
            <p:ph type="title" idx="4"/>
          </p:nvPr>
        </p:nvSpPr>
        <p:spPr>
          <a:xfrm>
            <a:off x="5096600" y="2877533"/>
            <a:ext cx="1998800" cy="54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lt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198" name="Google Shape;198;p29"/>
          <p:cNvSpPr txBox="1">
            <a:spLocks noGrp="1"/>
          </p:cNvSpPr>
          <p:nvPr>
            <p:ph type="subTitle" idx="5"/>
          </p:nvPr>
        </p:nvSpPr>
        <p:spPr>
          <a:xfrm>
            <a:off x="4478600" y="3279000"/>
            <a:ext cx="3234800" cy="99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199" name="Google Shape;199;p29"/>
          <p:cNvSpPr/>
          <p:nvPr/>
        </p:nvSpPr>
        <p:spPr>
          <a:xfrm>
            <a:off x="4264600" y="5019555"/>
            <a:ext cx="3637200" cy="1888400"/>
          </a:xfrm>
          <a:prstGeom prst="triangle">
            <a:avLst>
              <a:gd name="adj" fmla="val 50000"/>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9"/>
          <p:cNvSpPr txBox="1">
            <a:spLocks noGrp="1"/>
          </p:cNvSpPr>
          <p:nvPr>
            <p:ph type="title" idx="6"/>
          </p:nvPr>
        </p:nvSpPr>
        <p:spPr>
          <a:xfrm>
            <a:off x="2632400" y="707633"/>
            <a:ext cx="69272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3034122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accent5"/>
        </a:solidFill>
        <a:effectLst/>
      </p:bgPr>
    </p:bg>
    <p:spTree>
      <p:nvGrpSpPr>
        <p:cNvPr id="1" name="Shape 201"/>
        <p:cNvGrpSpPr/>
        <p:nvPr/>
      </p:nvGrpSpPr>
      <p:grpSpPr>
        <a:xfrm>
          <a:off x="0" y="0"/>
          <a:ext cx="0" cy="0"/>
          <a:chOff x="0" y="0"/>
          <a:chExt cx="0" cy="0"/>
        </a:xfrm>
      </p:grpSpPr>
      <p:sp>
        <p:nvSpPr>
          <p:cNvPr id="202" name="Google Shape;202;p30"/>
          <p:cNvSpPr/>
          <p:nvPr/>
        </p:nvSpPr>
        <p:spPr>
          <a:xfrm rot="5400000" flipH="1">
            <a:off x="-4226800" y="129233"/>
            <a:ext cx="14234800" cy="6410800"/>
          </a:xfrm>
          <a:prstGeom prst="triangle">
            <a:avLst>
              <a:gd name="adj" fmla="val 50000"/>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0"/>
          <p:cNvSpPr txBox="1">
            <a:spLocks noGrp="1"/>
          </p:cNvSpPr>
          <p:nvPr>
            <p:ph type="title"/>
          </p:nvPr>
        </p:nvSpPr>
        <p:spPr>
          <a:xfrm>
            <a:off x="7495800" y="1376300"/>
            <a:ext cx="235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04" name="Google Shape;204;p30"/>
          <p:cNvSpPr txBox="1">
            <a:spLocks noGrp="1"/>
          </p:cNvSpPr>
          <p:nvPr>
            <p:ph type="subTitle" idx="1"/>
          </p:nvPr>
        </p:nvSpPr>
        <p:spPr>
          <a:xfrm>
            <a:off x="7060800" y="1701500"/>
            <a:ext cx="3221600" cy="75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05" name="Google Shape;205;p30"/>
          <p:cNvSpPr txBox="1">
            <a:spLocks noGrp="1"/>
          </p:cNvSpPr>
          <p:nvPr>
            <p:ph type="title" idx="2"/>
          </p:nvPr>
        </p:nvSpPr>
        <p:spPr>
          <a:xfrm>
            <a:off x="950967" y="3039600"/>
            <a:ext cx="4438400" cy="778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206" name="Google Shape;206;p30"/>
          <p:cNvSpPr txBox="1">
            <a:spLocks noGrp="1"/>
          </p:cNvSpPr>
          <p:nvPr>
            <p:ph type="title" idx="3"/>
          </p:nvPr>
        </p:nvSpPr>
        <p:spPr>
          <a:xfrm>
            <a:off x="7495800" y="3281080"/>
            <a:ext cx="235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07" name="Google Shape;207;p30"/>
          <p:cNvSpPr txBox="1">
            <a:spLocks noGrp="1"/>
          </p:cNvSpPr>
          <p:nvPr>
            <p:ph type="subTitle" idx="4"/>
          </p:nvPr>
        </p:nvSpPr>
        <p:spPr>
          <a:xfrm>
            <a:off x="7060800" y="3612629"/>
            <a:ext cx="3221600" cy="75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08" name="Google Shape;208;p30"/>
          <p:cNvSpPr txBox="1">
            <a:spLocks noGrp="1"/>
          </p:cNvSpPr>
          <p:nvPr>
            <p:ph type="title" idx="5"/>
          </p:nvPr>
        </p:nvSpPr>
        <p:spPr>
          <a:xfrm>
            <a:off x="7495800" y="5169892"/>
            <a:ext cx="235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09" name="Google Shape;209;p30"/>
          <p:cNvSpPr txBox="1">
            <a:spLocks noGrp="1"/>
          </p:cNvSpPr>
          <p:nvPr>
            <p:ph type="subTitle" idx="6"/>
          </p:nvPr>
        </p:nvSpPr>
        <p:spPr>
          <a:xfrm>
            <a:off x="7060800" y="5501443"/>
            <a:ext cx="3221600" cy="75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10" name="Google Shape;210;p30"/>
          <p:cNvSpPr/>
          <p:nvPr/>
        </p:nvSpPr>
        <p:spPr>
          <a:xfrm rot="10800000">
            <a:off x="9312167" y="-819167"/>
            <a:ext cx="4541200" cy="4403200"/>
          </a:xfrm>
          <a:prstGeom prst="rtTriangl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211" name="Google Shape;211;p30"/>
          <p:cNvSpPr/>
          <p:nvPr/>
        </p:nvSpPr>
        <p:spPr>
          <a:xfrm rot="10800000">
            <a:off x="9392167" y="-946167"/>
            <a:ext cx="4541200" cy="44032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212" name="Google Shape;212;p30"/>
          <p:cNvSpPr/>
          <p:nvPr/>
        </p:nvSpPr>
        <p:spPr>
          <a:xfrm flipH="1">
            <a:off x="10617867" y="5318167"/>
            <a:ext cx="1807200" cy="17524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213" name="Google Shape;213;p30"/>
          <p:cNvSpPr/>
          <p:nvPr/>
        </p:nvSpPr>
        <p:spPr>
          <a:xfrm>
            <a:off x="9784267" y="5674667"/>
            <a:ext cx="3884400" cy="1822000"/>
          </a:xfrm>
          <a:prstGeom prst="triangle">
            <a:avLst>
              <a:gd name="adj"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7553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5"/>
        </a:solidFill>
        <a:effectLst/>
      </p:bgPr>
    </p:bg>
    <p:spTree>
      <p:nvGrpSpPr>
        <p:cNvPr id="1" name="Shape 214"/>
        <p:cNvGrpSpPr/>
        <p:nvPr/>
      </p:nvGrpSpPr>
      <p:grpSpPr>
        <a:xfrm>
          <a:off x="0" y="0"/>
          <a:ext cx="0" cy="0"/>
          <a:chOff x="0" y="0"/>
          <a:chExt cx="0" cy="0"/>
        </a:xfrm>
      </p:grpSpPr>
      <p:sp>
        <p:nvSpPr>
          <p:cNvPr id="215" name="Google Shape;215;p31"/>
          <p:cNvSpPr/>
          <p:nvPr/>
        </p:nvSpPr>
        <p:spPr>
          <a:xfrm>
            <a:off x="-696633" y="4574267"/>
            <a:ext cx="3056800" cy="27788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31"/>
          <p:cNvSpPr txBox="1">
            <a:spLocks noGrp="1"/>
          </p:cNvSpPr>
          <p:nvPr>
            <p:ph type="title"/>
          </p:nvPr>
        </p:nvSpPr>
        <p:spPr>
          <a:xfrm>
            <a:off x="1189400" y="707633"/>
            <a:ext cx="98132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217" name="Google Shape;217;p31"/>
          <p:cNvSpPr/>
          <p:nvPr/>
        </p:nvSpPr>
        <p:spPr>
          <a:xfrm rot="10800000">
            <a:off x="9682400" y="-736700"/>
            <a:ext cx="3056800" cy="27788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31"/>
          <p:cNvSpPr/>
          <p:nvPr/>
        </p:nvSpPr>
        <p:spPr>
          <a:xfrm flipH="1">
            <a:off x="-3151233" y="5987867"/>
            <a:ext cx="7153200" cy="3355200"/>
          </a:xfrm>
          <a:prstGeom prst="triangle">
            <a:avLst>
              <a:gd name="adj"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31"/>
          <p:cNvSpPr/>
          <p:nvPr/>
        </p:nvSpPr>
        <p:spPr>
          <a:xfrm rot="-5400000" flipH="1">
            <a:off x="10612067" y="450167"/>
            <a:ext cx="3276400" cy="1536800"/>
          </a:xfrm>
          <a:prstGeom prst="triangle">
            <a:avLst>
              <a:gd name="adj"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17993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5"/>
        </a:solidFill>
        <a:effectLst/>
      </p:bgPr>
    </p:bg>
    <p:spTree>
      <p:nvGrpSpPr>
        <p:cNvPr id="1" name="Shape 220"/>
        <p:cNvGrpSpPr/>
        <p:nvPr/>
      </p:nvGrpSpPr>
      <p:grpSpPr>
        <a:xfrm>
          <a:off x="0" y="0"/>
          <a:ext cx="0" cy="0"/>
          <a:chOff x="0" y="0"/>
          <a:chExt cx="0" cy="0"/>
        </a:xfrm>
      </p:grpSpPr>
      <p:sp>
        <p:nvSpPr>
          <p:cNvPr id="221" name="Google Shape;221;p32"/>
          <p:cNvSpPr txBox="1">
            <a:spLocks noGrp="1"/>
          </p:cNvSpPr>
          <p:nvPr>
            <p:ph type="title"/>
          </p:nvPr>
        </p:nvSpPr>
        <p:spPr>
          <a:xfrm>
            <a:off x="1275167" y="4737412"/>
            <a:ext cx="221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22" name="Google Shape;222;p32"/>
          <p:cNvSpPr txBox="1">
            <a:spLocks noGrp="1"/>
          </p:cNvSpPr>
          <p:nvPr>
            <p:ph type="subTitle" idx="1"/>
          </p:nvPr>
        </p:nvSpPr>
        <p:spPr>
          <a:xfrm>
            <a:off x="950967" y="5104007"/>
            <a:ext cx="2860000" cy="97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23" name="Google Shape;223;p32"/>
          <p:cNvSpPr txBox="1">
            <a:spLocks noGrp="1"/>
          </p:cNvSpPr>
          <p:nvPr>
            <p:ph type="title" idx="2"/>
          </p:nvPr>
        </p:nvSpPr>
        <p:spPr>
          <a:xfrm>
            <a:off x="8705233" y="4737412"/>
            <a:ext cx="221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24" name="Google Shape;224;p32"/>
          <p:cNvSpPr txBox="1">
            <a:spLocks noGrp="1"/>
          </p:cNvSpPr>
          <p:nvPr>
            <p:ph type="subTitle" idx="3"/>
          </p:nvPr>
        </p:nvSpPr>
        <p:spPr>
          <a:xfrm>
            <a:off x="8407033" y="5104007"/>
            <a:ext cx="2860000" cy="97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25" name="Google Shape;225;p32"/>
          <p:cNvSpPr txBox="1">
            <a:spLocks noGrp="1"/>
          </p:cNvSpPr>
          <p:nvPr>
            <p:ph type="title" idx="4"/>
          </p:nvPr>
        </p:nvSpPr>
        <p:spPr>
          <a:xfrm>
            <a:off x="5003200" y="4737412"/>
            <a:ext cx="221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26" name="Google Shape;226;p32"/>
          <p:cNvSpPr txBox="1">
            <a:spLocks noGrp="1"/>
          </p:cNvSpPr>
          <p:nvPr>
            <p:ph type="subTitle" idx="5"/>
          </p:nvPr>
        </p:nvSpPr>
        <p:spPr>
          <a:xfrm>
            <a:off x="4679000" y="5104007"/>
            <a:ext cx="2860000" cy="97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27" name="Google Shape;227;p32"/>
          <p:cNvSpPr txBox="1">
            <a:spLocks noGrp="1"/>
          </p:cNvSpPr>
          <p:nvPr>
            <p:ph type="title" idx="6"/>
          </p:nvPr>
        </p:nvSpPr>
        <p:spPr>
          <a:xfrm>
            <a:off x="2250600" y="707633"/>
            <a:ext cx="76908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1450726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accent5"/>
        </a:solidFill>
        <a:effectLst/>
      </p:bgPr>
    </p:bg>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xfrm>
            <a:off x="2741587" y="2765733"/>
            <a:ext cx="2969600" cy="43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30" name="Google Shape;230;p33"/>
          <p:cNvSpPr txBox="1">
            <a:spLocks noGrp="1"/>
          </p:cNvSpPr>
          <p:nvPr>
            <p:ph type="subTitle" idx="1"/>
          </p:nvPr>
        </p:nvSpPr>
        <p:spPr>
          <a:xfrm>
            <a:off x="2741589" y="3109900"/>
            <a:ext cx="2969600" cy="67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31" name="Google Shape;231;p33"/>
          <p:cNvSpPr txBox="1">
            <a:spLocks noGrp="1"/>
          </p:cNvSpPr>
          <p:nvPr>
            <p:ph type="title" idx="2"/>
          </p:nvPr>
        </p:nvSpPr>
        <p:spPr>
          <a:xfrm>
            <a:off x="2741587" y="4537232"/>
            <a:ext cx="2969600" cy="43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32" name="Google Shape;232;p33"/>
          <p:cNvSpPr txBox="1">
            <a:spLocks noGrp="1"/>
          </p:cNvSpPr>
          <p:nvPr>
            <p:ph type="subTitle" idx="3"/>
          </p:nvPr>
        </p:nvSpPr>
        <p:spPr>
          <a:xfrm>
            <a:off x="2741589" y="4881400"/>
            <a:ext cx="2969600" cy="67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33" name="Google Shape;233;p33"/>
          <p:cNvSpPr txBox="1">
            <a:spLocks noGrp="1"/>
          </p:cNvSpPr>
          <p:nvPr>
            <p:ph type="title" idx="4"/>
          </p:nvPr>
        </p:nvSpPr>
        <p:spPr>
          <a:xfrm>
            <a:off x="7259552" y="2765733"/>
            <a:ext cx="2969600" cy="43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34" name="Google Shape;234;p33"/>
          <p:cNvSpPr txBox="1">
            <a:spLocks noGrp="1"/>
          </p:cNvSpPr>
          <p:nvPr>
            <p:ph type="subTitle" idx="5"/>
          </p:nvPr>
        </p:nvSpPr>
        <p:spPr>
          <a:xfrm>
            <a:off x="7259552" y="3109900"/>
            <a:ext cx="2969600" cy="67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35" name="Google Shape;235;p33"/>
          <p:cNvSpPr txBox="1">
            <a:spLocks noGrp="1"/>
          </p:cNvSpPr>
          <p:nvPr>
            <p:ph type="title" idx="6"/>
          </p:nvPr>
        </p:nvSpPr>
        <p:spPr>
          <a:xfrm>
            <a:off x="7259552" y="4537233"/>
            <a:ext cx="2969600" cy="43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36" name="Google Shape;236;p33"/>
          <p:cNvSpPr txBox="1">
            <a:spLocks noGrp="1"/>
          </p:cNvSpPr>
          <p:nvPr>
            <p:ph type="subTitle" idx="7"/>
          </p:nvPr>
        </p:nvSpPr>
        <p:spPr>
          <a:xfrm>
            <a:off x="7259552" y="4881400"/>
            <a:ext cx="2969600" cy="67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37" name="Google Shape;237;p33"/>
          <p:cNvSpPr/>
          <p:nvPr/>
        </p:nvSpPr>
        <p:spPr>
          <a:xfrm>
            <a:off x="-1949767" y="3182467"/>
            <a:ext cx="4541200" cy="4403200"/>
          </a:xfrm>
          <a:prstGeom prst="rtTriangl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238" name="Google Shape;238;p33"/>
          <p:cNvSpPr/>
          <p:nvPr/>
        </p:nvSpPr>
        <p:spPr>
          <a:xfrm>
            <a:off x="-2241867" y="3309467"/>
            <a:ext cx="4541200" cy="4403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239" name="Google Shape;239;p33"/>
          <p:cNvSpPr/>
          <p:nvPr/>
        </p:nvSpPr>
        <p:spPr>
          <a:xfrm rot="10800000">
            <a:off x="8177033" y="-1220733"/>
            <a:ext cx="4541200" cy="4403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240" name="Google Shape;240;p33"/>
          <p:cNvSpPr txBox="1">
            <a:spLocks noGrp="1"/>
          </p:cNvSpPr>
          <p:nvPr>
            <p:ph type="title" idx="8"/>
          </p:nvPr>
        </p:nvSpPr>
        <p:spPr>
          <a:xfrm>
            <a:off x="955400" y="707633"/>
            <a:ext cx="102812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4011581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accent5"/>
        </a:solidFill>
        <a:effectLst/>
      </p:bgPr>
    </p:bg>
    <p:spTree>
      <p:nvGrpSpPr>
        <p:cNvPr id="1" name="Shape 241"/>
        <p:cNvGrpSpPr/>
        <p:nvPr/>
      </p:nvGrpSpPr>
      <p:grpSpPr>
        <a:xfrm>
          <a:off x="0" y="0"/>
          <a:ext cx="0" cy="0"/>
          <a:chOff x="0" y="0"/>
          <a:chExt cx="0" cy="0"/>
        </a:xfrm>
      </p:grpSpPr>
      <p:sp>
        <p:nvSpPr>
          <p:cNvPr id="242" name="Google Shape;242;p34"/>
          <p:cNvSpPr/>
          <p:nvPr/>
        </p:nvSpPr>
        <p:spPr>
          <a:xfrm>
            <a:off x="-4647467" y="2249333"/>
            <a:ext cx="9870800" cy="5058800"/>
          </a:xfrm>
          <a:prstGeom prst="triangle">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4"/>
          <p:cNvSpPr/>
          <p:nvPr/>
        </p:nvSpPr>
        <p:spPr>
          <a:xfrm>
            <a:off x="1039500" y="1911733"/>
            <a:ext cx="10316400" cy="4228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4"/>
          <p:cNvSpPr txBox="1">
            <a:spLocks noGrp="1"/>
          </p:cNvSpPr>
          <p:nvPr>
            <p:ph type="title"/>
          </p:nvPr>
        </p:nvSpPr>
        <p:spPr>
          <a:xfrm>
            <a:off x="1391705" y="2440767"/>
            <a:ext cx="2530000" cy="534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800"/>
              <a:buNone/>
              <a:defRPr sz="2400" b="1">
                <a:solidFill>
                  <a:schemeClr val="lt1"/>
                </a:solidFill>
              </a:defRPr>
            </a:lvl1pPr>
            <a:lvl2pPr lvl="1" algn="ctr">
              <a:spcBef>
                <a:spcPts val="0"/>
              </a:spcBef>
              <a:spcAft>
                <a:spcPts val="0"/>
              </a:spcAft>
              <a:buClr>
                <a:schemeClr val="lt1"/>
              </a:buClr>
              <a:buSzPts val="1800"/>
              <a:buNone/>
              <a:defRPr sz="2400">
                <a:solidFill>
                  <a:schemeClr val="lt1"/>
                </a:solidFill>
              </a:defRPr>
            </a:lvl2pPr>
            <a:lvl3pPr lvl="2" algn="ctr">
              <a:spcBef>
                <a:spcPts val="0"/>
              </a:spcBef>
              <a:spcAft>
                <a:spcPts val="0"/>
              </a:spcAft>
              <a:buClr>
                <a:schemeClr val="lt1"/>
              </a:buClr>
              <a:buSzPts val="1800"/>
              <a:buNone/>
              <a:defRPr sz="2400">
                <a:solidFill>
                  <a:schemeClr val="lt1"/>
                </a:solidFill>
              </a:defRPr>
            </a:lvl3pPr>
            <a:lvl4pPr lvl="3" algn="ctr">
              <a:spcBef>
                <a:spcPts val="0"/>
              </a:spcBef>
              <a:spcAft>
                <a:spcPts val="0"/>
              </a:spcAft>
              <a:buClr>
                <a:schemeClr val="lt1"/>
              </a:buClr>
              <a:buSzPts val="1800"/>
              <a:buNone/>
              <a:defRPr sz="2400">
                <a:solidFill>
                  <a:schemeClr val="lt1"/>
                </a:solidFill>
              </a:defRPr>
            </a:lvl4pPr>
            <a:lvl5pPr lvl="4" algn="ctr">
              <a:spcBef>
                <a:spcPts val="0"/>
              </a:spcBef>
              <a:spcAft>
                <a:spcPts val="0"/>
              </a:spcAft>
              <a:buClr>
                <a:schemeClr val="lt1"/>
              </a:buClr>
              <a:buSzPts val="1800"/>
              <a:buNone/>
              <a:defRPr sz="2400">
                <a:solidFill>
                  <a:schemeClr val="lt1"/>
                </a:solidFill>
              </a:defRPr>
            </a:lvl5pPr>
            <a:lvl6pPr lvl="5" algn="ctr">
              <a:spcBef>
                <a:spcPts val="0"/>
              </a:spcBef>
              <a:spcAft>
                <a:spcPts val="0"/>
              </a:spcAft>
              <a:buClr>
                <a:schemeClr val="lt1"/>
              </a:buClr>
              <a:buSzPts val="1800"/>
              <a:buNone/>
              <a:defRPr sz="2400">
                <a:solidFill>
                  <a:schemeClr val="lt1"/>
                </a:solidFill>
              </a:defRPr>
            </a:lvl6pPr>
            <a:lvl7pPr lvl="6" algn="ctr">
              <a:spcBef>
                <a:spcPts val="0"/>
              </a:spcBef>
              <a:spcAft>
                <a:spcPts val="0"/>
              </a:spcAft>
              <a:buClr>
                <a:schemeClr val="lt1"/>
              </a:buClr>
              <a:buSzPts val="1800"/>
              <a:buNone/>
              <a:defRPr sz="2400">
                <a:solidFill>
                  <a:schemeClr val="lt1"/>
                </a:solidFill>
              </a:defRPr>
            </a:lvl7pPr>
            <a:lvl8pPr lvl="7" algn="ctr">
              <a:spcBef>
                <a:spcPts val="0"/>
              </a:spcBef>
              <a:spcAft>
                <a:spcPts val="0"/>
              </a:spcAft>
              <a:buClr>
                <a:schemeClr val="lt1"/>
              </a:buClr>
              <a:buSzPts val="1800"/>
              <a:buNone/>
              <a:defRPr sz="2400">
                <a:solidFill>
                  <a:schemeClr val="lt1"/>
                </a:solidFill>
              </a:defRPr>
            </a:lvl8pPr>
            <a:lvl9pPr lvl="8" algn="ctr">
              <a:spcBef>
                <a:spcPts val="0"/>
              </a:spcBef>
              <a:spcAft>
                <a:spcPts val="0"/>
              </a:spcAft>
              <a:buClr>
                <a:schemeClr val="lt1"/>
              </a:buClr>
              <a:buSzPts val="1800"/>
              <a:buNone/>
              <a:defRPr sz="2400">
                <a:solidFill>
                  <a:schemeClr val="lt1"/>
                </a:solidFill>
              </a:defRPr>
            </a:lvl9pPr>
          </a:lstStyle>
          <a:p>
            <a:r>
              <a:rPr lang="en-US"/>
              <a:t>Click to edit Master title style</a:t>
            </a:r>
            <a:endParaRPr/>
          </a:p>
        </p:txBody>
      </p:sp>
      <p:sp>
        <p:nvSpPr>
          <p:cNvPr id="245" name="Google Shape;245;p34"/>
          <p:cNvSpPr txBox="1">
            <a:spLocks noGrp="1"/>
          </p:cNvSpPr>
          <p:nvPr>
            <p:ph type="subTitle" idx="1"/>
          </p:nvPr>
        </p:nvSpPr>
        <p:spPr>
          <a:xfrm>
            <a:off x="1412305" y="2853711"/>
            <a:ext cx="2488800" cy="70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a:r>
              <a:rPr lang="en-US"/>
              <a:t>Click to edit Master subtitle style</a:t>
            </a:r>
            <a:endParaRPr/>
          </a:p>
        </p:txBody>
      </p:sp>
      <p:sp>
        <p:nvSpPr>
          <p:cNvPr id="246" name="Google Shape;246;p34"/>
          <p:cNvSpPr txBox="1">
            <a:spLocks noGrp="1"/>
          </p:cNvSpPr>
          <p:nvPr>
            <p:ph type="title" idx="2"/>
          </p:nvPr>
        </p:nvSpPr>
        <p:spPr>
          <a:xfrm>
            <a:off x="1391705" y="4374468"/>
            <a:ext cx="2530000" cy="534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800"/>
              <a:buNone/>
              <a:defRPr sz="2400" b="1">
                <a:solidFill>
                  <a:schemeClr val="lt1"/>
                </a:solidFill>
              </a:defRPr>
            </a:lvl1pPr>
            <a:lvl2pPr lvl="1" algn="ctr">
              <a:spcBef>
                <a:spcPts val="0"/>
              </a:spcBef>
              <a:spcAft>
                <a:spcPts val="0"/>
              </a:spcAft>
              <a:buClr>
                <a:schemeClr val="lt1"/>
              </a:buClr>
              <a:buSzPts val="1800"/>
              <a:buNone/>
              <a:defRPr sz="2400">
                <a:solidFill>
                  <a:schemeClr val="lt1"/>
                </a:solidFill>
              </a:defRPr>
            </a:lvl2pPr>
            <a:lvl3pPr lvl="2" algn="ctr">
              <a:spcBef>
                <a:spcPts val="0"/>
              </a:spcBef>
              <a:spcAft>
                <a:spcPts val="0"/>
              </a:spcAft>
              <a:buClr>
                <a:schemeClr val="lt1"/>
              </a:buClr>
              <a:buSzPts val="1800"/>
              <a:buNone/>
              <a:defRPr sz="2400">
                <a:solidFill>
                  <a:schemeClr val="lt1"/>
                </a:solidFill>
              </a:defRPr>
            </a:lvl3pPr>
            <a:lvl4pPr lvl="3" algn="ctr">
              <a:spcBef>
                <a:spcPts val="0"/>
              </a:spcBef>
              <a:spcAft>
                <a:spcPts val="0"/>
              </a:spcAft>
              <a:buClr>
                <a:schemeClr val="lt1"/>
              </a:buClr>
              <a:buSzPts val="1800"/>
              <a:buNone/>
              <a:defRPr sz="2400">
                <a:solidFill>
                  <a:schemeClr val="lt1"/>
                </a:solidFill>
              </a:defRPr>
            </a:lvl4pPr>
            <a:lvl5pPr lvl="4" algn="ctr">
              <a:spcBef>
                <a:spcPts val="0"/>
              </a:spcBef>
              <a:spcAft>
                <a:spcPts val="0"/>
              </a:spcAft>
              <a:buClr>
                <a:schemeClr val="lt1"/>
              </a:buClr>
              <a:buSzPts val="1800"/>
              <a:buNone/>
              <a:defRPr sz="2400">
                <a:solidFill>
                  <a:schemeClr val="lt1"/>
                </a:solidFill>
              </a:defRPr>
            </a:lvl5pPr>
            <a:lvl6pPr lvl="5" algn="ctr">
              <a:spcBef>
                <a:spcPts val="0"/>
              </a:spcBef>
              <a:spcAft>
                <a:spcPts val="0"/>
              </a:spcAft>
              <a:buClr>
                <a:schemeClr val="lt1"/>
              </a:buClr>
              <a:buSzPts val="1800"/>
              <a:buNone/>
              <a:defRPr sz="2400">
                <a:solidFill>
                  <a:schemeClr val="lt1"/>
                </a:solidFill>
              </a:defRPr>
            </a:lvl6pPr>
            <a:lvl7pPr lvl="6" algn="ctr">
              <a:spcBef>
                <a:spcPts val="0"/>
              </a:spcBef>
              <a:spcAft>
                <a:spcPts val="0"/>
              </a:spcAft>
              <a:buClr>
                <a:schemeClr val="lt1"/>
              </a:buClr>
              <a:buSzPts val="1800"/>
              <a:buNone/>
              <a:defRPr sz="2400">
                <a:solidFill>
                  <a:schemeClr val="lt1"/>
                </a:solidFill>
              </a:defRPr>
            </a:lvl7pPr>
            <a:lvl8pPr lvl="7" algn="ctr">
              <a:spcBef>
                <a:spcPts val="0"/>
              </a:spcBef>
              <a:spcAft>
                <a:spcPts val="0"/>
              </a:spcAft>
              <a:buClr>
                <a:schemeClr val="lt1"/>
              </a:buClr>
              <a:buSzPts val="1800"/>
              <a:buNone/>
              <a:defRPr sz="2400">
                <a:solidFill>
                  <a:schemeClr val="lt1"/>
                </a:solidFill>
              </a:defRPr>
            </a:lvl8pPr>
            <a:lvl9pPr lvl="8" algn="ctr">
              <a:spcBef>
                <a:spcPts val="0"/>
              </a:spcBef>
              <a:spcAft>
                <a:spcPts val="0"/>
              </a:spcAft>
              <a:buClr>
                <a:schemeClr val="lt1"/>
              </a:buClr>
              <a:buSzPts val="1800"/>
              <a:buNone/>
              <a:defRPr sz="2400">
                <a:solidFill>
                  <a:schemeClr val="lt1"/>
                </a:solidFill>
              </a:defRPr>
            </a:lvl9pPr>
          </a:lstStyle>
          <a:p>
            <a:r>
              <a:rPr lang="en-US"/>
              <a:t>Click to edit Master title style</a:t>
            </a:r>
            <a:endParaRPr/>
          </a:p>
        </p:txBody>
      </p:sp>
      <p:sp>
        <p:nvSpPr>
          <p:cNvPr id="247" name="Google Shape;247;p34"/>
          <p:cNvSpPr txBox="1">
            <a:spLocks noGrp="1"/>
          </p:cNvSpPr>
          <p:nvPr>
            <p:ph type="subTitle" idx="3"/>
          </p:nvPr>
        </p:nvSpPr>
        <p:spPr>
          <a:xfrm>
            <a:off x="1412305" y="4819256"/>
            <a:ext cx="2488800" cy="70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a:r>
              <a:rPr lang="en-US"/>
              <a:t>Click to edit Master subtitle style</a:t>
            </a:r>
            <a:endParaRPr/>
          </a:p>
        </p:txBody>
      </p:sp>
      <p:sp>
        <p:nvSpPr>
          <p:cNvPr id="248" name="Google Shape;248;p34"/>
          <p:cNvSpPr txBox="1">
            <a:spLocks noGrp="1"/>
          </p:cNvSpPr>
          <p:nvPr>
            <p:ph type="title" idx="4"/>
          </p:nvPr>
        </p:nvSpPr>
        <p:spPr>
          <a:xfrm>
            <a:off x="4841813" y="2440767"/>
            <a:ext cx="2509200" cy="534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800"/>
              <a:buNone/>
              <a:defRPr sz="2400" b="1">
                <a:solidFill>
                  <a:schemeClr val="lt1"/>
                </a:solidFill>
              </a:defRPr>
            </a:lvl1pPr>
            <a:lvl2pPr lvl="1" algn="ctr">
              <a:spcBef>
                <a:spcPts val="0"/>
              </a:spcBef>
              <a:spcAft>
                <a:spcPts val="0"/>
              </a:spcAft>
              <a:buClr>
                <a:schemeClr val="lt1"/>
              </a:buClr>
              <a:buSzPts val="1800"/>
              <a:buNone/>
              <a:defRPr sz="2400">
                <a:solidFill>
                  <a:schemeClr val="lt1"/>
                </a:solidFill>
              </a:defRPr>
            </a:lvl2pPr>
            <a:lvl3pPr lvl="2" algn="ctr">
              <a:spcBef>
                <a:spcPts val="0"/>
              </a:spcBef>
              <a:spcAft>
                <a:spcPts val="0"/>
              </a:spcAft>
              <a:buClr>
                <a:schemeClr val="lt1"/>
              </a:buClr>
              <a:buSzPts val="1800"/>
              <a:buNone/>
              <a:defRPr sz="2400">
                <a:solidFill>
                  <a:schemeClr val="lt1"/>
                </a:solidFill>
              </a:defRPr>
            </a:lvl3pPr>
            <a:lvl4pPr lvl="3" algn="ctr">
              <a:spcBef>
                <a:spcPts val="0"/>
              </a:spcBef>
              <a:spcAft>
                <a:spcPts val="0"/>
              </a:spcAft>
              <a:buClr>
                <a:schemeClr val="lt1"/>
              </a:buClr>
              <a:buSzPts val="1800"/>
              <a:buNone/>
              <a:defRPr sz="2400">
                <a:solidFill>
                  <a:schemeClr val="lt1"/>
                </a:solidFill>
              </a:defRPr>
            </a:lvl4pPr>
            <a:lvl5pPr lvl="4" algn="ctr">
              <a:spcBef>
                <a:spcPts val="0"/>
              </a:spcBef>
              <a:spcAft>
                <a:spcPts val="0"/>
              </a:spcAft>
              <a:buClr>
                <a:schemeClr val="lt1"/>
              </a:buClr>
              <a:buSzPts val="1800"/>
              <a:buNone/>
              <a:defRPr sz="2400">
                <a:solidFill>
                  <a:schemeClr val="lt1"/>
                </a:solidFill>
              </a:defRPr>
            </a:lvl5pPr>
            <a:lvl6pPr lvl="5" algn="ctr">
              <a:spcBef>
                <a:spcPts val="0"/>
              </a:spcBef>
              <a:spcAft>
                <a:spcPts val="0"/>
              </a:spcAft>
              <a:buClr>
                <a:schemeClr val="lt1"/>
              </a:buClr>
              <a:buSzPts val="1800"/>
              <a:buNone/>
              <a:defRPr sz="2400">
                <a:solidFill>
                  <a:schemeClr val="lt1"/>
                </a:solidFill>
              </a:defRPr>
            </a:lvl6pPr>
            <a:lvl7pPr lvl="6" algn="ctr">
              <a:spcBef>
                <a:spcPts val="0"/>
              </a:spcBef>
              <a:spcAft>
                <a:spcPts val="0"/>
              </a:spcAft>
              <a:buClr>
                <a:schemeClr val="lt1"/>
              </a:buClr>
              <a:buSzPts val="1800"/>
              <a:buNone/>
              <a:defRPr sz="2400">
                <a:solidFill>
                  <a:schemeClr val="lt1"/>
                </a:solidFill>
              </a:defRPr>
            </a:lvl7pPr>
            <a:lvl8pPr lvl="7" algn="ctr">
              <a:spcBef>
                <a:spcPts val="0"/>
              </a:spcBef>
              <a:spcAft>
                <a:spcPts val="0"/>
              </a:spcAft>
              <a:buClr>
                <a:schemeClr val="lt1"/>
              </a:buClr>
              <a:buSzPts val="1800"/>
              <a:buNone/>
              <a:defRPr sz="2400">
                <a:solidFill>
                  <a:schemeClr val="lt1"/>
                </a:solidFill>
              </a:defRPr>
            </a:lvl8pPr>
            <a:lvl9pPr lvl="8" algn="ctr">
              <a:spcBef>
                <a:spcPts val="0"/>
              </a:spcBef>
              <a:spcAft>
                <a:spcPts val="0"/>
              </a:spcAft>
              <a:buClr>
                <a:schemeClr val="lt1"/>
              </a:buClr>
              <a:buSzPts val="1800"/>
              <a:buNone/>
              <a:defRPr sz="2400">
                <a:solidFill>
                  <a:schemeClr val="lt1"/>
                </a:solidFill>
              </a:defRPr>
            </a:lvl9pPr>
          </a:lstStyle>
          <a:p>
            <a:r>
              <a:rPr lang="en-US"/>
              <a:t>Click to edit Master title style</a:t>
            </a:r>
            <a:endParaRPr/>
          </a:p>
        </p:txBody>
      </p:sp>
      <p:sp>
        <p:nvSpPr>
          <p:cNvPr id="249" name="Google Shape;249;p34"/>
          <p:cNvSpPr txBox="1">
            <a:spLocks noGrp="1"/>
          </p:cNvSpPr>
          <p:nvPr>
            <p:ph type="subTitle" idx="5"/>
          </p:nvPr>
        </p:nvSpPr>
        <p:spPr>
          <a:xfrm>
            <a:off x="4852013" y="2853701"/>
            <a:ext cx="2488800" cy="70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a:r>
              <a:rPr lang="en-US"/>
              <a:t>Click to edit Master subtitle style</a:t>
            </a:r>
            <a:endParaRPr/>
          </a:p>
        </p:txBody>
      </p:sp>
      <p:sp>
        <p:nvSpPr>
          <p:cNvPr id="250" name="Google Shape;250;p34"/>
          <p:cNvSpPr txBox="1">
            <a:spLocks noGrp="1"/>
          </p:cNvSpPr>
          <p:nvPr>
            <p:ph type="title" idx="6"/>
          </p:nvPr>
        </p:nvSpPr>
        <p:spPr>
          <a:xfrm>
            <a:off x="4841813" y="4374468"/>
            <a:ext cx="2509200" cy="534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800"/>
              <a:buNone/>
              <a:defRPr sz="2400" b="1">
                <a:solidFill>
                  <a:schemeClr val="lt1"/>
                </a:solidFill>
              </a:defRPr>
            </a:lvl1pPr>
            <a:lvl2pPr lvl="1" algn="ctr">
              <a:spcBef>
                <a:spcPts val="0"/>
              </a:spcBef>
              <a:spcAft>
                <a:spcPts val="0"/>
              </a:spcAft>
              <a:buClr>
                <a:schemeClr val="lt1"/>
              </a:buClr>
              <a:buSzPts val="1800"/>
              <a:buNone/>
              <a:defRPr sz="2400">
                <a:solidFill>
                  <a:schemeClr val="lt1"/>
                </a:solidFill>
              </a:defRPr>
            </a:lvl2pPr>
            <a:lvl3pPr lvl="2" algn="ctr">
              <a:spcBef>
                <a:spcPts val="0"/>
              </a:spcBef>
              <a:spcAft>
                <a:spcPts val="0"/>
              </a:spcAft>
              <a:buClr>
                <a:schemeClr val="lt1"/>
              </a:buClr>
              <a:buSzPts val="1800"/>
              <a:buNone/>
              <a:defRPr sz="2400">
                <a:solidFill>
                  <a:schemeClr val="lt1"/>
                </a:solidFill>
              </a:defRPr>
            </a:lvl3pPr>
            <a:lvl4pPr lvl="3" algn="ctr">
              <a:spcBef>
                <a:spcPts val="0"/>
              </a:spcBef>
              <a:spcAft>
                <a:spcPts val="0"/>
              </a:spcAft>
              <a:buClr>
                <a:schemeClr val="lt1"/>
              </a:buClr>
              <a:buSzPts val="1800"/>
              <a:buNone/>
              <a:defRPr sz="2400">
                <a:solidFill>
                  <a:schemeClr val="lt1"/>
                </a:solidFill>
              </a:defRPr>
            </a:lvl4pPr>
            <a:lvl5pPr lvl="4" algn="ctr">
              <a:spcBef>
                <a:spcPts val="0"/>
              </a:spcBef>
              <a:spcAft>
                <a:spcPts val="0"/>
              </a:spcAft>
              <a:buClr>
                <a:schemeClr val="lt1"/>
              </a:buClr>
              <a:buSzPts val="1800"/>
              <a:buNone/>
              <a:defRPr sz="2400">
                <a:solidFill>
                  <a:schemeClr val="lt1"/>
                </a:solidFill>
              </a:defRPr>
            </a:lvl5pPr>
            <a:lvl6pPr lvl="5" algn="ctr">
              <a:spcBef>
                <a:spcPts val="0"/>
              </a:spcBef>
              <a:spcAft>
                <a:spcPts val="0"/>
              </a:spcAft>
              <a:buClr>
                <a:schemeClr val="lt1"/>
              </a:buClr>
              <a:buSzPts val="1800"/>
              <a:buNone/>
              <a:defRPr sz="2400">
                <a:solidFill>
                  <a:schemeClr val="lt1"/>
                </a:solidFill>
              </a:defRPr>
            </a:lvl6pPr>
            <a:lvl7pPr lvl="6" algn="ctr">
              <a:spcBef>
                <a:spcPts val="0"/>
              </a:spcBef>
              <a:spcAft>
                <a:spcPts val="0"/>
              </a:spcAft>
              <a:buClr>
                <a:schemeClr val="lt1"/>
              </a:buClr>
              <a:buSzPts val="1800"/>
              <a:buNone/>
              <a:defRPr sz="2400">
                <a:solidFill>
                  <a:schemeClr val="lt1"/>
                </a:solidFill>
              </a:defRPr>
            </a:lvl7pPr>
            <a:lvl8pPr lvl="7" algn="ctr">
              <a:spcBef>
                <a:spcPts val="0"/>
              </a:spcBef>
              <a:spcAft>
                <a:spcPts val="0"/>
              </a:spcAft>
              <a:buClr>
                <a:schemeClr val="lt1"/>
              </a:buClr>
              <a:buSzPts val="1800"/>
              <a:buNone/>
              <a:defRPr sz="2400">
                <a:solidFill>
                  <a:schemeClr val="lt1"/>
                </a:solidFill>
              </a:defRPr>
            </a:lvl8pPr>
            <a:lvl9pPr lvl="8" algn="ctr">
              <a:spcBef>
                <a:spcPts val="0"/>
              </a:spcBef>
              <a:spcAft>
                <a:spcPts val="0"/>
              </a:spcAft>
              <a:buClr>
                <a:schemeClr val="lt1"/>
              </a:buClr>
              <a:buSzPts val="1800"/>
              <a:buNone/>
              <a:defRPr sz="2400">
                <a:solidFill>
                  <a:schemeClr val="lt1"/>
                </a:solidFill>
              </a:defRPr>
            </a:lvl9pPr>
          </a:lstStyle>
          <a:p>
            <a:r>
              <a:rPr lang="en-US"/>
              <a:t>Click to edit Master title style</a:t>
            </a:r>
            <a:endParaRPr/>
          </a:p>
        </p:txBody>
      </p:sp>
      <p:sp>
        <p:nvSpPr>
          <p:cNvPr id="251" name="Google Shape;251;p34"/>
          <p:cNvSpPr txBox="1">
            <a:spLocks noGrp="1"/>
          </p:cNvSpPr>
          <p:nvPr>
            <p:ph type="subTitle" idx="7"/>
          </p:nvPr>
        </p:nvSpPr>
        <p:spPr>
          <a:xfrm>
            <a:off x="4852013" y="4819256"/>
            <a:ext cx="2488800" cy="70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a:r>
              <a:rPr lang="en-US"/>
              <a:t>Click to edit Master subtitle style</a:t>
            </a:r>
            <a:endParaRPr/>
          </a:p>
        </p:txBody>
      </p:sp>
      <p:sp>
        <p:nvSpPr>
          <p:cNvPr id="252" name="Google Shape;252;p34"/>
          <p:cNvSpPr txBox="1">
            <a:spLocks noGrp="1"/>
          </p:cNvSpPr>
          <p:nvPr>
            <p:ph type="title" idx="8"/>
          </p:nvPr>
        </p:nvSpPr>
        <p:spPr>
          <a:xfrm>
            <a:off x="8286836" y="2440767"/>
            <a:ext cx="2500800" cy="534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800"/>
              <a:buNone/>
              <a:defRPr sz="2400" b="1">
                <a:solidFill>
                  <a:schemeClr val="lt1"/>
                </a:solidFill>
              </a:defRPr>
            </a:lvl1pPr>
            <a:lvl2pPr lvl="1" algn="ctr">
              <a:spcBef>
                <a:spcPts val="0"/>
              </a:spcBef>
              <a:spcAft>
                <a:spcPts val="0"/>
              </a:spcAft>
              <a:buClr>
                <a:schemeClr val="lt1"/>
              </a:buClr>
              <a:buSzPts val="1800"/>
              <a:buNone/>
              <a:defRPr sz="2400">
                <a:solidFill>
                  <a:schemeClr val="lt1"/>
                </a:solidFill>
              </a:defRPr>
            </a:lvl2pPr>
            <a:lvl3pPr lvl="2" algn="ctr">
              <a:spcBef>
                <a:spcPts val="0"/>
              </a:spcBef>
              <a:spcAft>
                <a:spcPts val="0"/>
              </a:spcAft>
              <a:buClr>
                <a:schemeClr val="lt1"/>
              </a:buClr>
              <a:buSzPts val="1800"/>
              <a:buNone/>
              <a:defRPr sz="2400">
                <a:solidFill>
                  <a:schemeClr val="lt1"/>
                </a:solidFill>
              </a:defRPr>
            </a:lvl3pPr>
            <a:lvl4pPr lvl="3" algn="ctr">
              <a:spcBef>
                <a:spcPts val="0"/>
              </a:spcBef>
              <a:spcAft>
                <a:spcPts val="0"/>
              </a:spcAft>
              <a:buClr>
                <a:schemeClr val="lt1"/>
              </a:buClr>
              <a:buSzPts val="1800"/>
              <a:buNone/>
              <a:defRPr sz="2400">
                <a:solidFill>
                  <a:schemeClr val="lt1"/>
                </a:solidFill>
              </a:defRPr>
            </a:lvl4pPr>
            <a:lvl5pPr lvl="4" algn="ctr">
              <a:spcBef>
                <a:spcPts val="0"/>
              </a:spcBef>
              <a:spcAft>
                <a:spcPts val="0"/>
              </a:spcAft>
              <a:buClr>
                <a:schemeClr val="lt1"/>
              </a:buClr>
              <a:buSzPts val="1800"/>
              <a:buNone/>
              <a:defRPr sz="2400">
                <a:solidFill>
                  <a:schemeClr val="lt1"/>
                </a:solidFill>
              </a:defRPr>
            </a:lvl5pPr>
            <a:lvl6pPr lvl="5" algn="ctr">
              <a:spcBef>
                <a:spcPts val="0"/>
              </a:spcBef>
              <a:spcAft>
                <a:spcPts val="0"/>
              </a:spcAft>
              <a:buClr>
                <a:schemeClr val="lt1"/>
              </a:buClr>
              <a:buSzPts val="1800"/>
              <a:buNone/>
              <a:defRPr sz="2400">
                <a:solidFill>
                  <a:schemeClr val="lt1"/>
                </a:solidFill>
              </a:defRPr>
            </a:lvl6pPr>
            <a:lvl7pPr lvl="6" algn="ctr">
              <a:spcBef>
                <a:spcPts val="0"/>
              </a:spcBef>
              <a:spcAft>
                <a:spcPts val="0"/>
              </a:spcAft>
              <a:buClr>
                <a:schemeClr val="lt1"/>
              </a:buClr>
              <a:buSzPts val="1800"/>
              <a:buNone/>
              <a:defRPr sz="2400">
                <a:solidFill>
                  <a:schemeClr val="lt1"/>
                </a:solidFill>
              </a:defRPr>
            </a:lvl7pPr>
            <a:lvl8pPr lvl="7" algn="ctr">
              <a:spcBef>
                <a:spcPts val="0"/>
              </a:spcBef>
              <a:spcAft>
                <a:spcPts val="0"/>
              </a:spcAft>
              <a:buClr>
                <a:schemeClr val="lt1"/>
              </a:buClr>
              <a:buSzPts val="1800"/>
              <a:buNone/>
              <a:defRPr sz="2400">
                <a:solidFill>
                  <a:schemeClr val="lt1"/>
                </a:solidFill>
              </a:defRPr>
            </a:lvl8pPr>
            <a:lvl9pPr lvl="8" algn="ctr">
              <a:spcBef>
                <a:spcPts val="0"/>
              </a:spcBef>
              <a:spcAft>
                <a:spcPts val="0"/>
              </a:spcAft>
              <a:buClr>
                <a:schemeClr val="lt1"/>
              </a:buClr>
              <a:buSzPts val="1800"/>
              <a:buNone/>
              <a:defRPr sz="2400">
                <a:solidFill>
                  <a:schemeClr val="lt1"/>
                </a:solidFill>
              </a:defRPr>
            </a:lvl9pPr>
          </a:lstStyle>
          <a:p>
            <a:r>
              <a:rPr lang="en-US"/>
              <a:t>Click to edit Master title style</a:t>
            </a:r>
            <a:endParaRPr/>
          </a:p>
        </p:txBody>
      </p:sp>
      <p:sp>
        <p:nvSpPr>
          <p:cNvPr id="253" name="Google Shape;253;p34"/>
          <p:cNvSpPr txBox="1">
            <a:spLocks noGrp="1"/>
          </p:cNvSpPr>
          <p:nvPr>
            <p:ph type="subTitle" idx="9"/>
          </p:nvPr>
        </p:nvSpPr>
        <p:spPr>
          <a:xfrm>
            <a:off x="8292836" y="2853701"/>
            <a:ext cx="2488800" cy="70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a:r>
              <a:rPr lang="en-US"/>
              <a:t>Click to edit Master subtitle style</a:t>
            </a:r>
            <a:endParaRPr/>
          </a:p>
        </p:txBody>
      </p:sp>
      <p:sp>
        <p:nvSpPr>
          <p:cNvPr id="254" name="Google Shape;254;p34"/>
          <p:cNvSpPr txBox="1">
            <a:spLocks noGrp="1"/>
          </p:cNvSpPr>
          <p:nvPr>
            <p:ph type="title" idx="13"/>
          </p:nvPr>
        </p:nvSpPr>
        <p:spPr>
          <a:xfrm>
            <a:off x="8286836" y="4374468"/>
            <a:ext cx="2500800" cy="534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800"/>
              <a:buNone/>
              <a:defRPr sz="2400" b="1">
                <a:solidFill>
                  <a:schemeClr val="lt1"/>
                </a:solidFill>
              </a:defRPr>
            </a:lvl1pPr>
            <a:lvl2pPr lvl="1" algn="ctr">
              <a:spcBef>
                <a:spcPts val="0"/>
              </a:spcBef>
              <a:spcAft>
                <a:spcPts val="0"/>
              </a:spcAft>
              <a:buClr>
                <a:schemeClr val="lt1"/>
              </a:buClr>
              <a:buSzPts val="1800"/>
              <a:buNone/>
              <a:defRPr sz="2400">
                <a:solidFill>
                  <a:schemeClr val="lt1"/>
                </a:solidFill>
              </a:defRPr>
            </a:lvl2pPr>
            <a:lvl3pPr lvl="2" algn="ctr">
              <a:spcBef>
                <a:spcPts val="0"/>
              </a:spcBef>
              <a:spcAft>
                <a:spcPts val="0"/>
              </a:spcAft>
              <a:buClr>
                <a:schemeClr val="lt1"/>
              </a:buClr>
              <a:buSzPts val="1800"/>
              <a:buNone/>
              <a:defRPr sz="2400">
                <a:solidFill>
                  <a:schemeClr val="lt1"/>
                </a:solidFill>
              </a:defRPr>
            </a:lvl3pPr>
            <a:lvl4pPr lvl="3" algn="ctr">
              <a:spcBef>
                <a:spcPts val="0"/>
              </a:spcBef>
              <a:spcAft>
                <a:spcPts val="0"/>
              </a:spcAft>
              <a:buClr>
                <a:schemeClr val="lt1"/>
              </a:buClr>
              <a:buSzPts val="1800"/>
              <a:buNone/>
              <a:defRPr sz="2400">
                <a:solidFill>
                  <a:schemeClr val="lt1"/>
                </a:solidFill>
              </a:defRPr>
            </a:lvl4pPr>
            <a:lvl5pPr lvl="4" algn="ctr">
              <a:spcBef>
                <a:spcPts val="0"/>
              </a:spcBef>
              <a:spcAft>
                <a:spcPts val="0"/>
              </a:spcAft>
              <a:buClr>
                <a:schemeClr val="lt1"/>
              </a:buClr>
              <a:buSzPts val="1800"/>
              <a:buNone/>
              <a:defRPr sz="2400">
                <a:solidFill>
                  <a:schemeClr val="lt1"/>
                </a:solidFill>
              </a:defRPr>
            </a:lvl5pPr>
            <a:lvl6pPr lvl="5" algn="ctr">
              <a:spcBef>
                <a:spcPts val="0"/>
              </a:spcBef>
              <a:spcAft>
                <a:spcPts val="0"/>
              </a:spcAft>
              <a:buClr>
                <a:schemeClr val="lt1"/>
              </a:buClr>
              <a:buSzPts val="1800"/>
              <a:buNone/>
              <a:defRPr sz="2400">
                <a:solidFill>
                  <a:schemeClr val="lt1"/>
                </a:solidFill>
              </a:defRPr>
            </a:lvl6pPr>
            <a:lvl7pPr lvl="6" algn="ctr">
              <a:spcBef>
                <a:spcPts val="0"/>
              </a:spcBef>
              <a:spcAft>
                <a:spcPts val="0"/>
              </a:spcAft>
              <a:buClr>
                <a:schemeClr val="lt1"/>
              </a:buClr>
              <a:buSzPts val="1800"/>
              <a:buNone/>
              <a:defRPr sz="2400">
                <a:solidFill>
                  <a:schemeClr val="lt1"/>
                </a:solidFill>
              </a:defRPr>
            </a:lvl7pPr>
            <a:lvl8pPr lvl="7" algn="ctr">
              <a:spcBef>
                <a:spcPts val="0"/>
              </a:spcBef>
              <a:spcAft>
                <a:spcPts val="0"/>
              </a:spcAft>
              <a:buClr>
                <a:schemeClr val="lt1"/>
              </a:buClr>
              <a:buSzPts val="1800"/>
              <a:buNone/>
              <a:defRPr sz="2400">
                <a:solidFill>
                  <a:schemeClr val="lt1"/>
                </a:solidFill>
              </a:defRPr>
            </a:lvl8pPr>
            <a:lvl9pPr lvl="8" algn="ctr">
              <a:spcBef>
                <a:spcPts val="0"/>
              </a:spcBef>
              <a:spcAft>
                <a:spcPts val="0"/>
              </a:spcAft>
              <a:buClr>
                <a:schemeClr val="lt1"/>
              </a:buClr>
              <a:buSzPts val="1800"/>
              <a:buNone/>
              <a:defRPr sz="2400">
                <a:solidFill>
                  <a:schemeClr val="lt1"/>
                </a:solidFill>
              </a:defRPr>
            </a:lvl9pPr>
          </a:lstStyle>
          <a:p>
            <a:r>
              <a:rPr lang="en-US"/>
              <a:t>Click to edit Master title style</a:t>
            </a:r>
            <a:endParaRPr/>
          </a:p>
        </p:txBody>
      </p:sp>
      <p:sp>
        <p:nvSpPr>
          <p:cNvPr id="255" name="Google Shape;255;p34"/>
          <p:cNvSpPr txBox="1">
            <a:spLocks noGrp="1"/>
          </p:cNvSpPr>
          <p:nvPr>
            <p:ph type="subTitle" idx="14"/>
          </p:nvPr>
        </p:nvSpPr>
        <p:spPr>
          <a:xfrm>
            <a:off x="8292836" y="4819256"/>
            <a:ext cx="2488800" cy="70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a:r>
              <a:rPr lang="en-US"/>
              <a:t>Click to edit Master subtitle style</a:t>
            </a:r>
            <a:endParaRPr/>
          </a:p>
        </p:txBody>
      </p:sp>
      <p:sp>
        <p:nvSpPr>
          <p:cNvPr id="256" name="Google Shape;256;p34"/>
          <p:cNvSpPr txBox="1">
            <a:spLocks noGrp="1"/>
          </p:cNvSpPr>
          <p:nvPr>
            <p:ph type="title" idx="15"/>
          </p:nvPr>
        </p:nvSpPr>
        <p:spPr>
          <a:xfrm>
            <a:off x="2632400" y="707633"/>
            <a:ext cx="69272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1458297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bg>
      <p:bgPr>
        <a:solidFill>
          <a:srgbClr val="191919">
            <a:alpha val="0"/>
          </a:srgbClr>
        </a:solidFill>
        <a:effectLst/>
      </p:bgPr>
    </p:bg>
    <p:spTree>
      <p:nvGrpSpPr>
        <p:cNvPr id="1" name="Shape 257"/>
        <p:cNvGrpSpPr/>
        <p:nvPr/>
      </p:nvGrpSpPr>
      <p:grpSpPr>
        <a:xfrm>
          <a:off x="0" y="0"/>
          <a:ext cx="0" cy="0"/>
          <a:chOff x="0" y="0"/>
          <a:chExt cx="0" cy="0"/>
        </a:xfrm>
      </p:grpSpPr>
      <p:sp>
        <p:nvSpPr>
          <p:cNvPr id="258" name="Google Shape;258;p35"/>
          <p:cNvSpPr txBox="1">
            <a:spLocks noGrp="1"/>
          </p:cNvSpPr>
          <p:nvPr>
            <p:ph type="title"/>
          </p:nvPr>
        </p:nvSpPr>
        <p:spPr>
          <a:xfrm>
            <a:off x="950967" y="4466300"/>
            <a:ext cx="2461600" cy="43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59" name="Google Shape;259;p35"/>
          <p:cNvSpPr txBox="1">
            <a:spLocks noGrp="1"/>
          </p:cNvSpPr>
          <p:nvPr>
            <p:ph type="subTitle" idx="1"/>
          </p:nvPr>
        </p:nvSpPr>
        <p:spPr>
          <a:xfrm>
            <a:off x="950967" y="4810463"/>
            <a:ext cx="2461600" cy="67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60" name="Google Shape;260;p35"/>
          <p:cNvSpPr/>
          <p:nvPr/>
        </p:nvSpPr>
        <p:spPr>
          <a:xfrm flipH="1">
            <a:off x="9338833" y="3372967"/>
            <a:ext cx="4541200" cy="4403200"/>
          </a:xfrm>
          <a:prstGeom prst="rtTriangle">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261" name="Google Shape;261;p35"/>
          <p:cNvSpPr/>
          <p:nvPr/>
        </p:nvSpPr>
        <p:spPr>
          <a:xfrm flipH="1">
            <a:off x="9592833" y="3538067"/>
            <a:ext cx="4541200" cy="44032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262" name="Google Shape;262;p35"/>
          <p:cNvSpPr/>
          <p:nvPr/>
        </p:nvSpPr>
        <p:spPr>
          <a:xfrm rot="10800000" flipH="1">
            <a:off x="-1016567" y="-1220733"/>
            <a:ext cx="4541200" cy="4403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263" name="Google Shape;263;p35"/>
          <p:cNvSpPr/>
          <p:nvPr/>
        </p:nvSpPr>
        <p:spPr>
          <a:xfrm rot="10800000" flipH="1">
            <a:off x="-2241867" y="-2030167"/>
            <a:ext cx="7153200" cy="3355200"/>
          </a:xfrm>
          <a:prstGeom prst="triangle">
            <a:avLst>
              <a:gd name="adj"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264" name="Google Shape;264;p35"/>
          <p:cNvSpPr txBox="1">
            <a:spLocks noGrp="1"/>
          </p:cNvSpPr>
          <p:nvPr>
            <p:ph type="title" idx="2"/>
          </p:nvPr>
        </p:nvSpPr>
        <p:spPr>
          <a:xfrm>
            <a:off x="3560477" y="4466300"/>
            <a:ext cx="2461600" cy="43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65" name="Google Shape;265;p35"/>
          <p:cNvSpPr txBox="1">
            <a:spLocks noGrp="1"/>
          </p:cNvSpPr>
          <p:nvPr>
            <p:ph type="subTitle" idx="3"/>
          </p:nvPr>
        </p:nvSpPr>
        <p:spPr>
          <a:xfrm>
            <a:off x="3560477" y="4810463"/>
            <a:ext cx="2461600" cy="67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66" name="Google Shape;266;p35"/>
          <p:cNvSpPr txBox="1">
            <a:spLocks noGrp="1"/>
          </p:cNvSpPr>
          <p:nvPr>
            <p:ph type="title" idx="4"/>
          </p:nvPr>
        </p:nvSpPr>
        <p:spPr>
          <a:xfrm>
            <a:off x="6169988" y="4466300"/>
            <a:ext cx="2461600" cy="43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67" name="Google Shape;267;p35"/>
          <p:cNvSpPr txBox="1">
            <a:spLocks noGrp="1"/>
          </p:cNvSpPr>
          <p:nvPr>
            <p:ph type="subTitle" idx="5"/>
          </p:nvPr>
        </p:nvSpPr>
        <p:spPr>
          <a:xfrm>
            <a:off x="6169988" y="4810463"/>
            <a:ext cx="2461600" cy="67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68" name="Google Shape;268;p35"/>
          <p:cNvSpPr txBox="1">
            <a:spLocks noGrp="1"/>
          </p:cNvSpPr>
          <p:nvPr>
            <p:ph type="title" idx="6"/>
          </p:nvPr>
        </p:nvSpPr>
        <p:spPr>
          <a:xfrm>
            <a:off x="8779499" y="4466300"/>
            <a:ext cx="2461600" cy="43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69" name="Google Shape;269;p35"/>
          <p:cNvSpPr txBox="1">
            <a:spLocks noGrp="1"/>
          </p:cNvSpPr>
          <p:nvPr>
            <p:ph type="subTitle" idx="7"/>
          </p:nvPr>
        </p:nvSpPr>
        <p:spPr>
          <a:xfrm>
            <a:off x="8779499" y="4810463"/>
            <a:ext cx="2461600" cy="67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70" name="Google Shape;270;p35"/>
          <p:cNvSpPr txBox="1">
            <a:spLocks noGrp="1"/>
          </p:cNvSpPr>
          <p:nvPr>
            <p:ph type="title" idx="8"/>
          </p:nvPr>
        </p:nvSpPr>
        <p:spPr>
          <a:xfrm>
            <a:off x="2632400" y="707633"/>
            <a:ext cx="69272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165834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accent5"/>
        </a:solidFill>
        <a:effectLst/>
      </p:bgPr>
    </p:bg>
    <p:spTree>
      <p:nvGrpSpPr>
        <p:cNvPr id="1" name="Shape 271"/>
        <p:cNvGrpSpPr/>
        <p:nvPr/>
      </p:nvGrpSpPr>
      <p:grpSpPr>
        <a:xfrm>
          <a:off x="0" y="0"/>
          <a:ext cx="0" cy="0"/>
          <a:chOff x="0" y="0"/>
          <a:chExt cx="0" cy="0"/>
        </a:xfrm>
      </p:grpSpPr>
      <p:sp>
        <p:nvSpPr>
          <p:cNvPr id="272" name="Google Shape;272;p36"/>
          <p:cNvSpPr txBox="1">
            <a:spLocks noGrp="1"/>
          </p:cNvSpPr>
          <p:nvPr>
            <p:ph type="title"/>
          </p:nvPr>
        </p:nvSpPr>
        <p:spPr>
          <a:xfrm>
            <a:off x="5680400" y="707633"/>
            <a:ext cx="6927200" cy="704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2500"/>
              <a:buNone/>
              <a:defRPr sz="4000" b="1">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273" name="Google Shape;273;p36"/>
          <p:cNvSpPr/>
          <p:nvPr/>
        </p:nvSpPr>
        <p:spPr>
          <a:xfrm rot="10800000">
            <a:off x="9210567" y="-1078067"/>
            <a:ext cx="4541200" cy="4403200"/>
          </a:xfrm>
          <a:prstGeom prst="rtTriangl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274" name="Google Shape;274;p36"/>
          <p:cNvSpPr/>
          <p:nvPr/>
        </p:nvSpPr>
        <p:spPr>
          <a:xfrm rot="10800000">
            <a:off x="9290567" y="-1205067"/>
            <a:ext cx="4541200" cy="44032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Tree>
    <p:extLst>
      <p:ext uri="{BB962C8B-B14F-4D97-AF65-F5344CB8AC3E}">
        <p14:creationId xmlns:p14="http://schemas.microsoft.com/office/powerpoint/2010/main" val="2817375432"/>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63728-A7F2-4184-8CE7-49A589C399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D4357-F0ED-434C-9707-44D67066E9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A5B9E5-57C1-4A1B-AE1F-AE8EF9BF0F88}"/>
              </a:ext>
            </a:extLst>
          </p:cNvPr>
          <p:cNvSpPr>
            <a:spLocks noGrp="1"/>
          </p:cNvSpPr>
          <p:nvPr>
            <p:ph sz="half" idx="2"/>
          </p:nvPr>
        </p:nvSpPr>
        <p:spPr>
          <a:xfrm>
            <a:off x="839788" y="2505075"/>
            <a:ext cx="5157787" cy="3193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1C2C4D-758F-4BB4-9699-C65FA08E9A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F1DECA-6505-46D6-AC1D-F7708E11232D}"/>
              </a:ext>
            </a:extLst>
          </p:cNvPr>
          <p:cNvSpPr>
            <a:spLocks noGrp="1"/>
          </p:cNvSpPr>
          <p:nvPr>
            <p:ph sz="quarter" idx="4"/>
          </p:nvPr>
        </p:nvSpPr>
        <p:spPr>
          <a:xfrm>
            <a:off x="6172200" y="2505075"/>
            <a:ext cx="5183188" cy="3193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924DEB04-CFAE-4308-A203-77AA8F5B5D63}"/>
              </a:ext>
            </a:extLst>
          </p:cNvPr>
          <p:cNvGrpSpPr/>
          <p:nvPr userDrawn="1"/>
        </p:nvGrpSpPr>
        <p:grpSpPr>
          <a:xfrm>
            <a:off x="0" y="5804807"/>
            <a:ext cx="12216327" cy="1074876"/>
            <a:chOff x="-24327" y="5796643"/>
            <a:chExt cx="12216327" cy="1074876"/>
          </a:xfrm>
        </p:grpSpPr>
        <p:sp>
          <p:nvSpPr>
            <p:cNvPr id="16" name="Rectangle 15">
              <a:extLst>
                <a:ext uri="{FF2B5EF4-FFF2-40B4-BE49-F238E27FC236}">
                  <a16:creationId xmlns:a16="http://schemas.microsoft.com/office/drawing/2014/main" id="{3C6B8782-9967-4408-B85F-A3480AD82F3C}"/>
                </a:ext>
              </a:extLst>
            </p:cNvPr>
            <p:cNvSpPr/>
            <p:nvPr userDrawn="1"/>
          </p:nvSpPr>
          <p:spPr>
            <a:xfrm>
              <a:off x="-24327" y="5796643"/>
              <a:ext cx="12216327" cy="105319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7688EAB-9F64-4686-B454-4DFC921DDE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1839" y="5827038"/>
              <a:ext cx="1138425" cy="1044481"/>
            </a:xfrm>
            <a:prstGeom prst="rect">
              <a:avLst/>
            </a:prstGeom>
          </p:spPr>
        </p:pic>
        <p:pic>
          <p:nvPicPr>
            <p:cNvPr id="19" name="Picture 18">
              <a:extLst>
                <a:ext uri="{FF2B5EF4-FFF2-40B4-BE49-F238E27FC236}">
                  <a16:creationId xmlns:a16="http://schemas.microsoft.com/office/drawing/2014/main" id="{24AA85AB-4398-435E-B06F-90EE36007A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82" y="5827038"/>
              <a:ext cx="989792" cy="992401"/>
            </a:xfrm>
            <a:prstGeom prst="rect">
              <a:avLst/>
            </a:prstGeom>
          </p:spPr>
        </p:pic>
      </p:grpSp>
    </p:spTree>
    <p:extLst>
      <p:ext uri="{BB962C8B-B14F-4D97-AF65-F5344CB8AC3E}">
        <p14:creationId xmlns:p14="http://schemas.microsoft.com/office/powerpoint/2010/main" val="21640616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5"/>
        </a:solidFill>
        <a:effectLst/>
      </p:bgPr>
    </p:bg>
    <p:spTree>
      <p:nvGrpSpPr>
        <p:cNvPr id="1" name="Shape 275"/>
        <p:cNvGrpSpPr/>
        <p:nvPr/>
      </p:nvGrpSpPr>
      <p:grpSpPr>
        <a:xfrm>
          <a:off x="0" y="0"/>
          <a:ext cx="0" cy="0"/>
          <a:chOff x="0" y="0"/>
          <a:chExt cx="0" cy="0"/>
        </a:xfrm>
      </p:grpSpPr>
      <p:sp>
        <p:nvSpPr>
          <p:cNvPr id="276" name="Google Shape;276;p37"/>
          <p:cNvSpPr txBox="1">
            <a:spLocks noGrp="1"/>
          </p:cNvSpPr>
          <p:nvPr>
            <p:ph type="title"/>
          </p:nvPr>
        </p:nvSpPr>
        <p:spPr>
          <a:xfrm>
            <a:off x="950967" y="707633"/>
            <a:ext cx="7695200" cy="704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2500"/>
              <a:buNone/>
              <a:defRPr sz="4000" b="1">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277" name="Google Shape;277;p37"/>
          <p:cNvSpPr/>
          <p:nvPr/>
        </p:nvSpPr>
        <p:spPr>
          <a:xfrm rot="10800000">
            <a:off x="-3327000" y="-1180533"/>
            <a:ext cx="5757200" cy="29508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27248046"/>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bg>
      <p:bgPr>
        <a:solidFill>
          <a:schemeClr val="accent5"/>
        </a:solidFill>
        <a:effectLst/>
      </p:bgPr>
    </p:bg>
    <p:spTree>
      <p:nvGrpSpPr>
        <p:cNvPr id="1" name="Shape 278"/>
        <p:cNvGrpSpPr/>
        <p:nvPr/>
      </p:nvGrpSpPr>
      <p:grpSpPr>
        <a:xfrm>
          <a:off x="0" y="0"/>
          <a:ext cx="0" cy="0"/>
          <a:chOff x="0" y="0"/>
          <a:chExt cx="0" cy="0"/>
        </a:xfrm>
      </p:grpSpPr>
      <p:sp>
        <p:nvSpPr>
          <p:cNvPr id="279" name="Google Shape;279;p38"/>
          <p:cNvSpPr txBox="1">
            <a:spLocks noGrp="1"/>
          </p:cNvSpPr>
          <p:nvPr>
            <p:ph type="title"/>
          </p:nvPr>
        </p:nvSpPr>
        <p:spPr>
          <a:xfrm>
            <a:off x="2632400" y="707633"/>
            <a:ext cx="69272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280" name="Google Shape;280;p38"/>
          <p:cNvSpPr txBox="1">
            <a:spLocks noGrp="1"/>
          </p:cNvSpPr>
          <p:nvPr>
            <p:ph type="title" idx="2"/>
          </p:nvPr>
        </p:nvSpPr>
        <p:spPr>
          <a:xfrm>
            <a:off x="1712908" y="4360033"/>
            <a:ext cx="1546400" cy="44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81" name="Google Shape;281;p38"/>
          <p:cNvSpPr txBox="1">
            <a:spLocks noGrp="1"/>
          </p:cNvSpPr>
          <p:nvPr>
            <p:ph type="subTitle" idx="1"/>
          </p:nvPr>
        </p:nvSpPr>
        <p:spPr>
          <a:xfrm>
            <a:off x="1254108" y="4721593"/>
            <a:ext cx="2464000" cy="27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82" name="Google Shape;282;p38"/>
          <p:cNvSpPr txBox="1">
            <a:spLocks noGrp="1"/>
          </p:cNvSpPr>
          <p:nvPr>
            <p:ph type="title" idx="3"/>
          </p:nvPr>
        </p:nvSpPr>
        <p:spPr>
          <a:xfrm>
            <a:off x="8932692" y="4343300"/>
            <a:ext cx="1546400" cy="44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83" name="Google Shape;283;p38"/>
          <p:cNvSpPr txBox="1">
            <a:spLocks noGrp="1"/>
          </p:cNvSpPr>
          <p:nvPr>
            <p:ph type="subTitle" idx="4"/>
          </p:nvPr>
        </p:nvSpPr>
        <p:spPr>
          <a:xfrm>
            <a:off x="8473892" y="4693476"/>
            <a:ext cx="2464000" cy="27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284" name="Google Shape;284;p38"/>
          <p:cNvSpPr txBox="1">
            <a:spLocks noGrp="1"/>
          </p:cNvSpPr>
          <p:nvPr>
            <p:ph type="title" idx="5"/>
          </p:nvPr>
        </p:nvSpPr>
        <p:spPr>
          <a:xfrm>
            <a:off x="5320029" y="4360033"/>
            <a:ext cx="1546400" cy="44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285" name="Google Shape;285;p38"/>
          <p:cNvSpPr txBox="1">
            <a:spLocks noGrp="1"/>
          </p:cNvSpPr>
          <p:nvPr>
            <p:ph type="subTitle" idx="6"/>
          </p:nvPr>
        </p:nvSpPr>
        <p:spPr>
          <a:xfrm>
            <a:off x="4861229" y="4721593"/>
            <a:ext cx="2464000" cy="27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Tree>
    <p:extLst>
      <p:ext uri="{BB962C8B-B14F-4D97-AF65-F5344CB8AC3E}">
        <p14:creationId xmlns:p14="http://schemas.microsoft.com/office/powerpoint/2010/main" val="4253455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5"/>
        </a:solidFill>
        <a:effectLst/>
      </p:bgPr>
    </p:bg>
    <p:spTree>
      <p:nvGrpSpPr>
        <p:cNvPr id="1" name="Shape 286"/>
        <p:cNvGrpSpPr/>
        <p:nvPr/>
      </p:nvGrpSpPr>
      <p:grpSpPr>
        <a:xfrm>
          <a:off x="0" y="0"/>
          <a:ext cx="0" cy="0"/>
          <a:chOff x="0" y="0"/>
          <a:chExt cx="0" cy="0"/>
        </a:xfrm>
      </p:grpSpPr>
      <p:sp>
        <p:nvSpPr>
          <p:cNvPr id="287" name="Google Shape;287;p39"/>
          <p:cNvSpPr txBox="1">
            <a:spLocks noGrp="1"/>
          </p:cNvSpPr>
          <p:nvPr>
            <p:ph type="title"/>
          </p:nvPr>
        </p:nvSpPr>
        <p:spPr>
          <a:xfrm>
            <a:off x="1189400" y="707633"/>
            <a:ext cx="98132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288" name="Google Shape;288;p39"/>
          <p:cNvSpPr/>
          <p:nvPr/>
        </p:nvSpPr>
        <p:spPr>
          <a:xfrm rot="10800000" flipH="1">
            <a:off x="-383667" y="-151700"/>
            <a:ext cx="3971600" cy="41100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39"/>
          <p:cNvSpPr/>
          <p:nvPr/>
        </p:nvSpPr>
        <p:spPr>
          <a:xfrm>
            <a:off x="6678633" y="2249333"/>
            <a:ext cx="9870800" cy="5058800"/>
          </a:xfrm>
          <a:prstGeom prst="triangle">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6534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5"/>
        </a:solidFill>
        <a:effectLst/>
      </p:bgPr>
    </p:bg>
    <p:spTree>
      <p:nvGrpSpPr>
        <p:cNvPr id="1" name="Shape 290"/>
        <p:cNvGrpSpPr/>
        <p:nvPr/>
      </p:nvGrpSpPr>
      <p:grpSpPr>
        <a:xfrm>
          <a:off x="0" y="0"/>
          <a:ext cx="0" cy="0"/>
          <a:chOff x="0" y="0"/>
          <a:chExt cx="0" cy="0"/>
        </a:xfrm>
      </p:grpSpPr>
      <p:sp>
        <p:nvSpPr>
          <p:cNvPr id="291" name="Google Shape;291;p40"/>
          <p:cNvSpPr/>
          <p:nvPr/>
        </p:nvSpPr>
        <p:spPr>
          <a:xfrm flipH="1">
            <a:off x="5944916" y="-1257300"/>
            <a:ext cx="11000800" cy="10666400"/>
          </a:xfrm>
          <a:prstGeom prst="rtTriangle">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292" name="Google Shape;292;p40"/>
          <p:cNvSpPr/>
          <p:nvPr/>
        </p:nvSpPr>
        <p:spPr>
          <a:xfrm>
            <a:off x="4413400" y="2596667"/>
            <a:ext cx="3365200" cy="26996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0"/>
          <p:cNvSpPr/>
          <p:nvPr/>
        </p:nvSpPr>
        <p:spPr>
          <a:xfrm>
            <a:off x="713400" y="2596667"/>
            <a:ext cx="3365200" cy="26996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0"/>
          <p:cNvSpPr/>
          <p:nvPr/>
        </p:nvSpPr>
        <p:spPr>
          <a:xfrm>
            <a:off x="8113400" y="2596667"/>
            <a:ext cx="3365200" cy="26996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0"/>
          <p:cNvSpPr txBox="1">
            <a:spLocks noGrp="1"/>
          </p:cNvSpPr>
          <p:nvPr>
            <p:ph type="subTitle" idx="1"/>
          </p:nvPr>
        </p:nvSpPr>
        <p:spPr>
          <a:xfrm>
            <a:off x="871599" y="4188233"/>
            <a:ext cx="3048800" cy="100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9pPr>
          </a:lstStyle>
          <a:p>
            <a:r>
              <a:rPr lang="en-US"/>
              <a:t>Click to edit Master subtitle style</a:t>
            </a:r>
            <a:endParaRPr/>
          </a:p>
        </p:txBody>
      </p:sp>
      <p:sp>
        <p:nvSpPr>
          <p:cNvPr id="296" name="Google Shape;296;p40"/>
          <p:cNvSpPr txBox="1">
            <a:spLocks noGrp="1"/>
          </p:cNvSpPr>
          <p:nvPr>
            <p:ph type="subTitle" idx="2"/>
          </p:nvPr>
        </p:nvSpPr>
        <p:spPr>
          <a:xfrm>
            <a:off x="4586232" y="4188233"/>
            <a:ext cx="3048800" cy="100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9pPr>
          </a:lstStyle>
          <a:p>
            <a:r>
              <a:rPr lang="en-US"/>
              <a:t>Click to edit Master subtitle style</a:t>
            </a:r>
            <a:endParaRPr/>
          </a:p>
        </p:txBody>
      </p:sp>
      <p:sp>
        <p:nvSpPr>
          <p:cNvPr id="297" name="Google Shape;297;p40"/>
          <p:cNvSpPr txBox="1">
            <a:spLocks noGrp="1"/>
          </p:cNvSpPr>
          <p:nvPr>
            <p:ph type="subTitle" idx="3"/>
          </p:nvPr>
        </p:nvSpPr>
        <p:spPr>
          <a:xfrm>
            <a:off x="8271601" y="4188233"/>
            <a:ext cx="3048800" cy="100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9pPr>
          </a:lstStyle>
          <a:p>
            <a:r>
              <a:rPr lang="en-US"/>
              <a:t>Click to edit Master subtitle style</a:t>
            </a:r>
            <a:endParaRPr/>
          </a:p>
        </p:txBody>
      </p:sp>
      <p:sp>
        <p:nvSpPr>
          <p:cNvPr id="298" name="Google Shape;298;p40"/>
          <p:cNvSpPr txBox="1">
            <a:spLocks noGrp="1"/>
          </p:cNvSpPr>
          <p:nvPr>
            <p:ph type="title" hasCustomPrompt="1"/>
          </p:nvPr>
        </p:nvSpPr>
        <p:spPr>
          <a:xfrm>
            <a:off x="784399" y="3290833"/>
            <a:ext cx="3223200" cy="1004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000"/>
              <a:buNone/>
              <a:defRPr sz="5333" b="1">
                <a:solidFill>
                  <a:schemeClr val="lt1"/>
                </a:solidFill>
              </a:defRPr>
            </a:lvl1pPr>
            <a:lvl2pPr lvl="1" algn="ctr">
              <a:spcBef>
                <a:spcPts val="0"/>
              </a:spcBef>
              <a:spcAft>
                <a:spcPts val="0"/>
              </a:spcAft>
              <a:buClr>
                <a:schemeClr val="lt1"/>
              </a:buClr>
              <a:buSzPts val="4000"/>
              <a:buNone/>
              <a:defRPr sz="5333">
                <a:solidFill>
                  <a:schemeClr val="lt1"/>
                </a:solidFill>
              </a:defRPr>
            </a:lvl2pPr>
            <a:lvl3pPr lvl="2" algn="ctr">
              <a:spcBef>
                <a:spcPts val="0"/>
              </a:spcBef>
              <a:spcAft>
                <a:spcPts val="0"/>
              </a:spcAft>
              <a:buClr>
                <a:schemeClr val="lt1"/>
              </a:buClr>
              <a:buSzPts val="4000"/>
              <a:buNone/>
              <a:defRPr sz="5333">
                <a:solidFill>
                  <a:schemeClr val="lt1"/>
                </a:solidFill>
              </a:defRPr>
            </a:lvl3pPr>
            <a:lvl4pPr lvl="3" algn="ctr">
              <a:spcBef>
                <a:spcPts val="0"/>
              </a:spcBef>
              <a:spcAft>
                <a:spcPts val="0"/>
              </a:spcAft>
              <a:buClr>
                <a:schemeClr val="lt1"/>
              </a:buClr>
              <a:buSzPts val="4000"/>
              <a:buNone/>
              <a:defRPr sz="5333">
                <a:solidFill>
                  <a:schemeClr val="lt1"/>
                </a:solidFill>
              </a:defRPr>
            </a:lvl4pPr>
            <a:lvl5pPr lvl="4" algn="ctr">
              <a:spcBef>
                <a:spcPts val="0"/>
              </a:spcBef>
              <a:spcAft>
                <a:spcPts val="0"/>
              </a:spcAft>
              <a:buClr>
                <a:schemeClr val="lt1"/>
              </a:buClr>
              <a:buSzPts val="4000"/>
              <a:buNone/>
              <a:defRPr sz="5333">
                <a:solidFill>
                  <a:schemeClr val="lt1"/>
                </a:solidFill>
              </a:defRPr>
            </a:lvl5pPr>
            <a:lvl6pPr lvl="5" algn="ctr">
              <a:spcBef>
                <a:spcPts val="0"/>
              </a:spcBef>
              <a:spcAft>
                <a:spcPts val="0"/>
              </a:spcAft>
              <a:buClr>
                <a:schemeClr val="lt1"/>
              </a:buClr>
              <a:buSzPts val="4000"/>
              <a:buNone/>
              <a:defRPr sz="5333">
                <a:solidFill>
                  <a:schemeClr val="lt1"/>
                </a:solidFill>
              </a:defRPr>
            </a:lvl6pPr>
            <a:lvl7pPr lvl="6" algn="ctr">
              <a:spcBef>
                <a:spcPts val="0"/>
              </a:spcBef>
              <a:spcAft>
                <a:spcPts val="0"/>
              </a:spcAft>
              <a:buClr>
                <a:schemeClr val="lt1"/>
              </a:buClr>
              <a:buSzPts val="4000"/>
              <a:buNone/>
              <a:defRPr sz="5333">
                <a:solidFill>
                  <a:schemeClr val="lt1"/>
                </a:solidFill>
              </a:defRPr>
            </a:lvl7pPr>
            <a:lvl8pPr lvl="7" algn="ctr">
              <a:spcBef>
                <a:spcPts val="0"/>
              </a:spcBef>
              <a:spcAft>
                <a:spcPts val="0"/>
              </a:spcAft>
              <a:buClr>
                <a:schemeClr val="lt1"/>
              </a:buClr>
              <a:buSzPts val="4000"/>
              <a:buNone/>
              <a:defRPr sz="5333">
                <a:solidFill>
                  <a:schemeClr val="lt1"/>
                </a:solidFill>
              </a:defRPr>
            </a:lvl8pPr>
            <a:lvl9pPr lvl="8" algn="ctr">
              <a:spcBef>
                <a:spcPts val="0"/>
              </a:spcBef>
              <a:spcAft>
                <a:spcPts val="0"/>
              </a:spcAft>
              <a:buClr>
                <a:schemeClr val="lt1"/>
              </a:buClr>
              <a:buSzPts val="4000"/>
              <a:buNone/>
              <a:defRPr sz="5333">
                <a:solidFill>
                  <a:schemeClr val="lt1"/>
                </a:solidFill>
              </a:defRPr>
            </a:lvl9pPr>
          </a:lstStyle>
          <a:p>
            <a:r>
              <a:t>xx%</a:t>
            </a:r>
          </a:p>
        </p:txBody>
      </p:sp>
      <p:sp>
        <p:nvSpPr>
          <p:cNvPr id="299" name="Google Shape;299;p40"/>
          <p:cNvSpPr txBox="1">
            <a:spLocks noGrp="1"/>
          </p:cNvSpPr>
          <p:nvPr>
            <p:ph type="title" idx="4" hasCustomPrompt="1"/>
          </p:nvPr>
        </p:nvSpPr>
        <p:spPr>
          <a:xfrm>
            <a:off x="4484400" y="3290833"/>
            <a:ext cx="3223200" cy="1004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000"/>
              <a:buNone/>
              <a:defRPr sz="5333" b="1">
                <a:solidFill>
                  <a:schemeClr val="lt1"/>
                </a:solidFill>
              </a:defRPr>
            </a:lvl1pPr>
            <a:lvl2pPr lvl="1" algn="ctr">
              <a:spcBef>
                <a:spcPts val="0"/>
              </a:spcBef>
              <a:spcAft>
                <a:spcPts val="0"/>
              </a:spcAft>
              <a:buClr>
                <a:schemeClr val="lt1"/>
              </a:buClr>
              <a:buSzPts val="4000"/>
              <a:buNone/>
              <a:defRPr sz="5333">
                <a:solidFill>
                  <a:schemeClr val="lt1"/>
                </a:solidFill>
              </a:defRPr>
            </a:lvl2pPr>
            <a:lvl3pPr lvl="2" algn="ctr">
              <a:spcBef>
                <a:spcPts val="0"/>
              </a:spcBef>
              <a:spcAft>
                <a:spcPts val="0"/>
              </a:spcAft>
              <a:buClr>
                <a:schemeClr val="lt1"/>
              </a:buClr>
              <a:buSzPts val="4000"/>
              <a:buNone/>
              <a:defRPr sz="5333">
                <a:solidFill>
                  <a:schemeClr val="lt1"/>
                </a:solidFill>
              </a:defRPr>
            </a:lvl3pPr>
            <a:lvl4pPr lvl="3" algn="ctr">
              <a:spcBef>
                <a:spcPts val="0"/>
              </a:spcBef>
              <a:spcAft>
                <a:spcPts val="0"/>
              </a:spcAft>
              <a:buClr>
                <a:schemeClr val="lt1"/>
              </a:buClr>
              <a:buSzPts val="4000"/>
              <a:buNone/>
              <a:defRPr sz="5333">
                <a:solidFill>
                  <a:schemeClr val="lt1"/>
                </a:solidFill>
              </a:defRPr>
            </a:lvl4pPr>
            <a:lvl5pPr lvl="4" algn="ctr">
              <a:spcBef>
                <a:spcPts val="0"/>
              </a:spcBef>
              <a:spcAft>
                <a:spcPts val="0"/>
              </a:spcAft>
              <a:buClr>
                <a:schemeClr val="lt1"/>
              </a:buClr>
              <a:buSzPts val="4000"/>
              <a:buNone/>
              <a:defRPr sz="5333">
                <a:solidFill>
                  <a:schemeClr val="lt1"/>
                </a:solidFill>
              </a:defRPr>
            </a:lvl5pPr>
            <a:lvl6pPr lvl="5" algn="ctr">
              <a:spcBef>
                <a:spcPts val="0"/>
              </a:spcBef>
              <a:spcAft>
                <a:spcPts val="0"/>
              </a:spcAft>
              <a:buClr>
                <a:schemeClr val="lt1"/>
              </a:buClr>
              <a:buSzPts val="4000"/>
              <a:buNone/>
              <a:defRPr sz="5333">
                <a:solidFill>
                  <a:schemeClr val="lt1"/>
                </a:solidFill>
              </a:defRPr>
            </a:lvl6pPr>
            <a:lvl7pPr lvl="6" algn="ctr">
              <a:spcBef>
                <a:spcPts val="0"/>
              </a:spcBef>
              <a:spcAft>
                <a:spcPts val="0"/>
              </a:spcAft>
              <a:buClr>
                <a:schemeClr val="lt1"/>
              </a:buClr>
              <a:buSzPts val="4000"/>
              <a:buNone/>
              <a:defRPr sz="5333">
                <a:solidFill>
                  <a:schemeClr val="lt1"/>
                </a:solidFill>
              </a:defRPr>
            </a:lvl7pPr>
            <a:lvl8pPr lvl="7" algn="ctr">
              <a:spcBef>
                <a:spcPts val="0"/>
              </a:spcBef>
              <a:spcAft>
                <a:spcPts val="0"/>
              </a:spcAft>
              <a:buClr>
                <a:schemeClr val="lt1"/>
              </a:buClr>
              <a:buSzPts val="4000"/>
              <a:buNone/>
              <a:defRPr sz="5333">
                <a:solidFill>
                  <a:schemeClr val="lt1"/>
                </a:solidFill>
              </a:defRPr>
            </a:lvl8pPr>
            <a:lvl9pPr lvl="8" algn="ctr">
              <a:spcBef>
                <a:spcPts val="0"/>
              </a:spcBef>
              <a:spcAft>
                <a:spcPts val="0"/>
              </a:spcAft>
              <a:buClr>
                <a:schemeClr val="lt1"/>
              </a:buClr>
              <a:buSzPts val="4000"/>
              <a:buNone/>
              <a:defRPr sz="5333">
                <a:solidFill>
                  <a:schemeClr val="lt1"/>
                </a:solidFill>
              </a:defRPr>
            </a:lvl9pPr>
          </a:lstStyle>
          <a:p>
            <a:r>
              <a:t>xx%</a:t>
            </a:r>
          </a:p>
        </p:txBody>
      </p:sp>
      <p:sp>
        <p:nvSpPr>
          <p:cNvPr id="300" name="Google Shape;300;p40"/>
          <p:cNvSpPr txBox="1">
            <a:spLocks noGrp="1"/>
          </p:cNvSpPr>
          <p:nvPr>
            <p:ph type="title" idx="5" hasCustomPrompt="1"/>
          </p:nvPr>
        </p:nvSpPr>
        <p:spPr>
          <a:xfrm>
            <a:off x="8184401" y="3290833"/>
            <a:ext cx="3223200" cy="1004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000"/>
              <a:buNone/>
              <a:defRPr sz="5333" b="1">
                <a:solidFill>
                  <a:schemeClr val="lt1"/>
                </a:solidFill>
              </a:defRPr>
            </a:lvl1pPr>
            <a:lvl2pPr lvl="1" algn="ctr">
              <a:spcBef>
                <a:spcPts val="0"/>
              </a:spcBef>
              <a:spcAft>
                <a:spcPts val="0"/>
              </a:spcAft>
              <a:buClr>
                <a:schemeClr val="lt1"/>
              </a:buClr>
              <a:buSzPts val="4000"/>
              <a:buNone/>
              <a:defRPr sz="5333">
                <a:solidFill>
                  <a:schemeClr val="lt1"/>
                </a:solidFill>
              </a:defRPr>
            </a:lvl2pPr>
            <a:lvl3pPr lvl="2" algn="ctr">
              <a:spcBef>
                <a:spcPts val="0"/>
              </a:spcBef>
              <a:spcAft>
                <a:spcPts val="0"/>
              </a:spcAft>
              <a:buClr>
                <a:schemeClr val="lt1"/>
              </a:buClr>
              <a:buSzPts val="4000"/>
              <a:buNone/>
              <a:defRPr sz="5333">
                <a:solidFill>
                  <a:schemeClr val="lt1"/>
                </a:solidFill>
              </a:defRPr>
            </a:lvl3pPr>
            <a:lvl4pPr lvl="3" algn="ctr">
              <a:spcBef>
                <a:spcPts val="0"/>
              </a:spcBef>
              <a:spcAft>
                <a:spcPts val="0"/>
              </a:spcAft>
              <a:buClr>
                <a:schemeClr val="lt1"/>
              </a:buClr>
              <a:buSzPts val="4000"/>
              <a:buNone/>
              <a:defRPr sz="5333">
                <a:solidFill>
                  <a:schemeClr val="lt1"/>
                </a:solidFill>
              </a:defRPr>
            </a:lvl4pPr>
            <a:lvl5pPr lvl="4" algn="ctr">
              <a:spcBef>
                <a:spcPts val="0"/>
              </a:spcBef>
              <a:spcAft>
                <a:spcPts val="0"/>
              </a:spcAft>
              <a:buClr>
                <a:schemeClr val="lt1"/>
              </a:buClr>
              <a:buSzPts val="4000"/>
              <a:buNone/>
              <a:defRPr sz="5333">
                <a:solidFill>
                  <a:schemeClr val="lt1"/>
                </a:solidFill>
              </a:defRPr>
            </a:lvl5pPr>
            <a:lvl6pPr lvl="5" algn="ctr">
              <a:spcBef>
                <a:spcPts val="0"/>
              </a:spcBef>
              <a:spcAft>
                <a:spcPts val="0"/>
              </a:spcAft>
              <a:buClr>
                <a:schemeClr val="lt1"/>
              </a:buClr>
              <a:buSzPts val="4000"/>
              <a:buNone/>
              <a:defRPr sz="5333">
                <a:solidFill>
                  <a:schemeClr val="lt1"/>
                </a:solidFill>
              </a:defRPr>
            </a:lvl6pPr>
            <a:lvl7pPr lvl="6" algn="ctr">
              <a:spcBef>
                <a:spcPts val="0"/>
              </a:spcBef>
              <a:spcAft>
                <a:spcPts val="0"/>
              </a:spcAft>
              <a:buClr>
                <a:schemeClr val="lt1"/>
              </a:buClr>
              <a:buSzPts val="4000"/>
              <a:buNone/>
              <a:defRPr sz="5333">
                <a:solidFill>
                  <a:schemeClr val="lt1"/>
                </a:solidFill>
              </a:defRPr>
            </a:lvl7pPr>
            <a:lvl8pPr lvl="7" algn="ctr">
              <a:spcBef>
                <a:spcPts val="0"/>
              </a:spcBef>
              <a:spcAft>
                <a:spcPts val="0"/>
              </a:spcAft>
              <a:buClr>
                <a:schemeClr val="lt1"/>
              </a:buClr>
              <a:buSzPts val="4000"/>
              <a:buNone/>
              <a:defRPr sz="5333">
                <a:solidFill>
                  <a:schemeClr val="lt1"/>
                </a:solidFill>
              </a:defRPr>
            </a:lvl8pPr>
            <a:lvl9pPr lvl="8" algn="ctr">
              <a:spcBef>
                <a:spcPts val="0"/>
              </a:spcBef>
              <a:spcAft>
                <a:spcPts val="0"/>
              </a:spcAft>
              <a:buClr>
                <a:schemeClr val="lt1"/>
              </a:buClr>
              <a:buSzPts val="4000"/>
              <a:buNone/>
              <a:defRPr sz="5333">
                <a:solidFill>
                  <a:schemeClr val="lt1"/>
                </a:solidFill>
              </a:defRPr>
            </a:lvl9pPr>
          </a:lstStyle>
          <a:p>
            <a:r>
              <a:t>xx%</a:t>
            </a:r>
          </a:p>
        </p:txBody>
      </p:sp>
      <p:sp>
        <p:nvSpPr>
          <p:cNvPr id="301" name="Google Shape;301;p40"/>
          <p:cNvSpPr txBox="1">
            <a:spLocks noGrp="1"/>
          </p:cNvSpPr>
          <p:nvPr>
            <p:ph type="title" idx="6"/>
          </p:nvPr>
        </p:nvSpPr>
        <p:spPr>
          <a:xfrm>
            <a:off x="2632400" y="707633"/>
            <a:ext cx="69272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302" name="Google Shape;302;p40"/>
          <p:cNvSpPr/>
          <p:nvPr/>
        </p:nvSpPr>
        <p:spPr>
          <a:xfrm flipH="1">
            <a:off x="9559600" y="3189233"/>
            <a:ext cx="4541200" cy="44032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03" name="Google Shape;303;p40"/>
          <p:cNvSpPr/>
          <p:nvPr/>
        </p:nvSpPr>
        <p:spPr>
          <a:xfrm rot="10800000" flipH="1">
            <a:off x="-1016567" y="-1576333"/>
            <a:ext cx="4541200" cy="44032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04" name="Google Shape;304;p40"/>
          <p:cNvSpPr/>
          <p:nvPr/>
        </p:nvSpPr>
        <p:spPr>
          <a:xfrm rot="10800000" flipH="1">
            <a:off x="-2241867" y="-2385767"/>
            <a:ext cx="7153200" cy="3355200"/>
          </a:xfrm>
          <a:prstGeom prst="triangle">
            <a:avLst>
              <a:gd name="adj"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69271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dk1"/>
        </a:solidFill>
        <a:effectLst/>
      </p:bgPr>
    </p:bg>
    <p:spTree>
      <p:nvGrpSpPr>
        <p:cNvPr id="1" name="Shape 305"/>
        <p:cNvGrpSpPr/>
        <p:nvPr/>
      </p:nvGrpSpPr>
      <p:grpSpPr>
        <a:xfrm>
          <a:off x="0" y="0"/>
          <a:ext cx="0" cy="0"/>
          <a:chOff x="0" y="0"/>
          <a:chExt cx="0" cy="0"/>
        </a:xfrm>
      </p:grpSpPr>
      <p:sp>
        <p:nvSpPr>
          <p:cNvPr id="306" name="Google Shape;306;p41"/>
          <p:cNvSpPr txBox="1">
            <a:spLocks noGrp="1"/>
          </p:cNvSpPr>
          <p:nvPr>
            <p:ph type="subTitle" idx="1"/>
          </p:nvPr>
        </p:nvSpPr>
        <p:spPr>
          <a:xfrm>
            <a:off x="951000" y="1686172"/>
            <a:ext cx="10290000" cy="48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9pPr>
          </a:lstStyle>
          <a:p>
            <a:r>
              <a:rPr lang="en-US"/>
              <a:t>Click to edit Master subtitle style</a:t>
            </a:r>
            <a:endParaRPr/>
          </a:p>
        </p:txBody>
      </p:sp>
      <p:sp>
        <p:nvSpPr>
          <p:cNvPr id="307" name="Google Shape;307;p41"/>
          <p:cNvSpPr txBox="1">
            <a:spLocks noGrp="1"/>
          </p:cNvSpPr>
          <p:nvPr>
            <p:ph type="title" hasCustomPrompt="1"/>
          </p:nvPr>
        </p:nvSpPr>
        <p:spPr>
          <a:xfrm>
            <a:off x="950969" y="853095"/>
            <a:ext cx="10290000" cy="1004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5000"/>
              <a:buNone/>
              <a:defRPr sz="6667" b="1">
                <a:solidFill>
                  <a:schemeClr val="lt1"/>
                </a:solidFill>
              </a:defRPr>
            </a:lvl1pPr>
            <a:lvl2pPr lvl="1" algn="ctr">
              <a:spcBef>
                <a:spcPts val="0"/>
              </a:spcBef>
              <a:spcAft>
                <a:spcPts val="0"/>
              </a:spcAft>
              <a:buClr>
                <a:schemeClr val="lt1"/>
              </a:buClr>
              <a:buSzPts val="5000"/>
              <a:buNone/>
              <a:defRPr sz="6667" b="1">
                <a:solidFill>
                  <a:schemeClr val="lt1"/>
                </a:solidFill>
              </a:defRPr>
            </a:lvl2pPr>
            <a:lvl3pPr lvl="2" algn="ctr">
              <a:spcBef>
                <a:spcPts val="0"/>
              </a:spcBef>
              <a:spcAft>
                <a:spcPts val="0"/>
              </a:spcAft>
              <a:buClr>
                <a:schemeClr val="lt1"/>
              </a:buClr>
              <a:buSzPts val="5000"/>
              <a:buNone/>
              <a:defRPr sz="6667" b="1">
                <a:solidFill>
                  <a:schemeClr val="lt1"/>
                </a:solidFill>
              </a:defRPr>
            </a:lvl3pPr>
            <a:lvl4pPr lvl="3" algn="ctr">
              <a:spcBef>
                <a:spcPts val="0"/>
              </a:spcBef>
              <a:spcAft>
                <a:spcPts val="0"/>
              </a:spcAft>
              <a:buClr>
                <a:schemeClr val="lt1"/>
              </a:buClr>
              <a:buSzPts val="5000"/>
              <a:buNone/>
              <a:defRPr sz="6667" b="1">
                <a:solidFill>
                  <a:schemeClr val="lt1"/>
                </a:solidFill>
              </a:defRPr>
            </a:lvl4pPr>
            <a:lvl5pPr lvl="4" algn="ctr">
              <a:spcBef>
                <a:spcPts val="0"/>
              </a:spcBef>
              <a:spcAft>
                <a:spcPts val="0"/>
              </a:spcAft>
              <a:buClr>
                <a:schemeClr val="lt1"/>
              </a:buClr>
              <a:buSzPts val="5000"/>
              <a:buNone/>
              <a:defRPr sz="6667" b="1">
                <a:solidFill>
                  <a:schemeClr val="lt1"/>
                </a:solidFill>
              </a:defRPr>
            </a:lvl5pPr>
            <a:lvl6pPr lvl="5" algn="ctr">
              <a:spcBef>
                <a:spcPts val="0"/>
              </a:spcBef>
              <a:spcAft>
                <a:spcPts val="0"/>
              </a:spcAft>
              <a:buClr>
                <a:schemeClr val="lt1"/>
              </a:buClr>
              <a:buSzPts val="5000"/>
              <a:buNone/>
              <a:defRPr sz="6667" b="1">
                <a:solidFill>
                  <a:schemeClr val="lt1"/>
                </a:solidFill>
              </a:defRPr>
            </a:lvl6pPr>
            <a:lvl7pPr lvl="6" algn="ctr">
              <a:spcBef>
                <a:spcPts val="0"/>
              </a:spcBef>
              <a:spcAft>
                <a:spcPts val="0"/>
              </a:spcAft>
              <a:buClr>
                <a:schemeClr val="lt1"/>
              </a:buClr>
              <a:buSzPts val="5000"/>
              <a:buNone/>
              <a:defRPr sz="6667" b="1">
                <a:solidFill>
                  <a:schemeClr val="lt1"/>
                </a:solidFill>
              </a:defRPr>
            </a:lvl7pPr>
            <a:lvl8pPr lvl="7" algn="ctr">
              <a:spcBef>
                <a:spcPts val="0"/>
              </a:spcBef>
              <a:spcAft>
                <a:spcPts val="0"/>
              </a:spcAft>
              <a:buClr>
                <a:schemeClr val="lt1"/>
              </a:buClr>
              <a:buSzPts val="5000"/>
              <a:buNone/>
              <a:defRPr sz="6667" b="1">
                <a:solidFill>
                  <a:schemeClr val="lt1"/>
                </a:solidFill>
              </a:defRPr>
            </a:lvl8pPr>
            <a:lvl9pPr lvl="8" algn="ctr">
              <a:spcBef>
                <a:spcPts val="0"/>
              </a:spcBef>
              <a:spcAft>
                <a:spcPts val="0"/>
              </a:spcAft>
              <a:buClr>
                <a:schemeClr val="lt1"/>
              </a:buClr>
              <a:buSzPts val="5000"/>
              <a:buNone/>
              <a:defRPr sz="6667" b="1">
                <a:solidFill>
                  <a:schemeClr val="lt1"/>
                </a:solidFill>
              </a:defRPr>
            </a:lvl9pPr>
          </a:lstStyle>
          <a:p>
            <a:r>
              <a:t>xx%</a:t>
            </a:r>
          </a:p>
        </p:txBody>
      </p:sp>
      <p:sp>
        <p:nvSpPr>
          <p:cNvPr id="308" name="Google Shape;308;p41"/>
          <p:cNvSpPr txBox="1">
            <a:spLocks noGrp="1"/>
          </p:cNvSpPr>
          <p:nvPr>
            <p:ph type="subTitle" idx="2"/>
          </p:nvPr>
        </p:nvSpPr>
        <p:spPr>
          <a:xfrm>
            <a:off x="951000" y="3602539"/>
            <a:ext cx="10290000" cy="48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9pPr>
          </a:lstStyle>
          <a:p>
            <a:r>
              <a:rPr lang="en-US"/>
              <a:t>Click to edit Master subtitle style</a:t>
            </a:r>
            <a:endParaRPr/>
          </a:p>
        </p:txBody>
      </p:sp>
      <p:sp>
        <p:nvSpPr>
          <p:cNvPr id="309" name="Google Shape;309;p41"/>
          <p:cNvSpPr txBox="1">
            <a:spLocks noGrp="1"/>
          </p:cNvSpPr>
          <p:nvPr>
            <p:ph type="title" idx="3" hasCustomPrompt="1"/>
          </p:nvPr>
        </p:nvSpPr>
        <p:spPr>
          <a:xfrm>
            <a:off x="950969" y="2769461"/>
            <a:ext cx="10290000" cy="1004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5000"/>
              <a:buNone/>
              <a:defRPr sz="6667" b="1">
                <a:solidFill>
                  <a:schemeClr val="lt1"/>
                </a:solidFill>
              </a:defRPr>
            </a:lvl1pPr>
            <a:lvl2pPr lvl="1" algn="ctr">
              <a:spcBef>
                <a:spcPts val="0"/>
              </a:spcBef>
              <a:spcAft>
                <a:spcPts val="0"/>
              </a:spcAft>
              <a:buClr>
                <a:schemeClr val="lt1"/>
              </a:buClr>
              <a:buSzPts val="5000"/>
              <a:buNone/>
              <a:defRPr sz="6667" b="1">
                <a:solidFill>
                  <a:schemeClr val="lt1"/>
                </a:solidFill>
              </a:defRPr>
            </a:lvl2pPr>
            <a:lvl3pPr lvl="2" algn="ctr">
              <a:spcBef>
                <a:spcPts val="0"/>
              </a:spcBef>
              <a:spcAft>
                <a:spcPts val="0"/>
              </a:spcAft>
              <a:buClr>
                <a:schemeClr val="lt1"/>
              </a:buClr>
              <a:buSzPts val="5000"/>
              <a:buNone/>
              <a:defRPr sz="6667" b="1">
                <a:solidFill>
                  <a:schemeClr val="lt1"/>
                </a:solidFill>
              </a:defRPr>
            </a:lvl3pPr>
            <a:lvl4pPr lvl="3" algn="ctr">
              <a:spcBef>
                <a:spcPts val="0"/>
              </a:spcBef>
              <a:spcAft>
                <a:spcPts val="0"/>
              </a:spcAft>
              <a:buClr>
                <a:schemeClr val="lt1"/>
              </a:buClr>
              <a:buSzPts val="5000"/>
              <a:buNone/>
              <a:defRPr sz="6667" b="1">
                <a:solidFill>
                  <a:schemeClr val="lt1"/>
                </a:solidFill>
              </a:defRPr>
            </a:lvl4pPr>
            <a:lvl5pPr lvl="4" algn="ctr">
              <a:spcBef>
                <a:spcPts val="0"/>
              </a:spcBef>
              <a:spcAft>
                <a:spcPts val="0"/>
              </a:spcAft>
              <a:buClr>
                <a:schemeClr val="lt1"/>
              </a:buClr>
              <a:buSzPts val="5000"/>
              <a:buNone/>
              <a:defRPr sz="6667" b="1">
                <a:solidFill>
                  <a:schemeClr val="lt1"/>
                </a:solidFill>
              </a:defRPr>
            </a:lvl5pPr>
            <a:lvl6pPr lvl="5" algn="ctr">
              <a:spcBef>
                <a:spcPts val="0"/>
              </a:spcBef>
              <a:spcAft>
                <a:spcPts val="0"/>
              </a:spcAft>
              <a:buClr>
                <a:schemeClr val="lt1"/>
              </a:buClr>
              <a:buSzPts val="5000"/>
              <a:buNone/>
              <a:defRPr sz="6667" b="1">
                <a:solidFill>
                  <a:schemeClr val="lt1"/>
                </a:solidFill>
              </a:defRPr>
            </a:lvl6pPr>
            <a:lvl7pPr lvl="6" algn="ctr">
              <a:spcBef>
                <a:spcPts val="0"/>
              </a:spcBef>
              <a:spcAft>
                <a:spcPts val="0"/>
              </a:spcAft>
              <a:buClr>
                <a:schemeClr val="lt1"/>
              </a:buClr>
              <a:buSzPts val="5000"/>
              <a:buNone/>
              <a:defRPr sz="6667" b="1">
                <a:solidFill>
                  <a:schemeClr val="lt1"/>
                </a:solidFill>
              </a:defRPr>
            </a:lvl7pPr>
            <a:lvl8pPr lvl="7" algn="ctr">
              <a:spcBef>
                <a:spcPts val="0"/>
              </a:spcBef>
              <a:spcAft>
                <a:spcPts val="0"/>
              </a:spcAft>
              <a:buClr>
                <a:schemeClr val="lt1"/>
              </a:buClr>
              <a:buSzPts val="5000"/>
              <a:buNone/>
              <a:defRPr sz="6667" b="1">
                <a:solidFill>
                  <a:schemeClr val="lt1"/>
                </a:solidFill>
              </a:defRPr>
            </a:lvl8pPr>
            <a:lvl9pPr lvl="8" algn="ctr">
              <a:spcBef>
                <a:spcPts val="0"/>
              </a:spcBef>
              <a:spcAft>
                <a:spcPts val="0"/>
              </a:spcAft>
              <a:buClr>
                <a:schemeClr val="lt1"/>
              </a:buClr>
              <a:buSzPts val="5000"/>
              <a:buNone/>
              <a:defRPr sz="6667" b="1">
                <a:solidFill>
                  <a:schemeClr val="lt1"/>
                </a:solidFill>
              </a:defRPr>
            </a:lvl9pPr>
          </a:lstStyle>
          <a:p>
            <a:r>
              <a:t>xx%</a:t>
            </a:r>
          </a:p>
        </p:txBody>
      </p:sp>
      <p:sp>
        <p:nvSpPr>
          <p:cNvPr id="310" name="Google Shape;310;p41"/>
          <p:cNvSpPr txBox="1">
            <a:spLocks noGrp="1"/>
          </p:cNvSpPr>
          <p:nvPr>
            <p:ph type="subTitle" idx="4"/>
          </p:nvPr>
        </p:nvSpPr>
        <p:spPr>
          <a:xfrm>
            <a:off x="951000" y="5518905"/>
            <a:ext cx="10290000" cy="48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sz="1867">
                <a:solidFill>
                  <a:schemeClr val="lt1"/>
                </a:solidFill>
                <a:latin typeface="Didact Gothic"/>
                <a:ea typeface="Didact Gothic"/>
                <a:cs typeface="Didact Gothic"/>
                <a:sym typeface="Didact Gothic"/>
              </a:defRPr>
            </a:lvl9pPr>
          </a:lstStyle>
          <a:p>
            <a:r>
              <a:rPr lang="en-US"/>
              <a:t>Click to edit Master subtitle style</a:t>
            </a:r>
            <a:endParaRPr/>
          </a:p>
        </p:txBody>
      </p:sp>
      <p:sp>
        <p:nvSpPr>
          <p:cNvPr id="311" name="Google Shape;311;p41"/>
          <p:cNvSpPr txBox="1">
            <a:spLocks noGrp="1"/>
          </p:cNvSpPr>
          <p:nvPr>
            <p:ph type="title" idx="5" hasCustomPrompt="1"/>
          </p:nvPr>
        </p:nvSpPr>
        <p:spPr>
          <a:xfrm>
            <a:off x="950969" y="4685828"/>
            <a:ext cx="10290000" cy="1004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5000"/>
              <a:buNone/>
              <a:defRPr sz="6667" b="1">
                <a:solidFill>
                  <a:schemeClr val="lt1"/>
                </a:solidFill>
              </a:defRPr>
            </a:lvl1pPr>
            <a:lvl2pPr lvl="1" algn="ctr">
              <a:spcBef>
                <a:spcPts val="0"/>
              </a:spcBef>
              <a:spcAft>
                <a:spcPts val="0"/>
              </a:spcAft>
              <a:buClr>
                <a:schemeClr val="lt1"/>
              </a:buClr>
              <a:buSzPts val="5000"/>
              <a:buNone/>
              <a:defRPr sz="6667" b="1">
                <a:solidFill>
                  <a:schemeClr val="lt1"/>
                </a:solidFill>
              </a:defRPr>
            </a:lvl2pPr>
            <a:lvl3pPr lvl="2" algn="ctr">
              <a:spcBef>
                <a:spcPts val="0"/>
              </a:spcBef>
              <a:spcAft>
                <a:spcPts val="0"/>
              </a:spcAft>
              <a:buClr>
                <a:schemeClr val="lt1"/>
              </a:buClr>
              <a:buSzPts val="5000"/>
              <a:buNone/>
              <a:defRPr sz="6667" b="1">
                <a:solidFill>
                  <a:schemeClr val="lt1"/>
                </a:solidFill>
              </a:defRPr>
            </a:lvl3pPr>
            <a:lvl4pPr lvl="3" algn="ctr">
              <a:spcBef>
                <a:spcPts val="0"/>
              </a:spcBef>
              <a:spcAft>
                <a:spcPts val="0"/>
              </a:spcAft>
              <a:buClr>
                <a:schemeClr val="lt1"/>
              </a:buClr>
              <a:buSzPts val="5000"/>
              <a:buNone/>
              <a:defRPr sz="6667" b="1">
                <a:solidFill>
                  <a:schemeClr val="lt1"/>
                </a:solidFill>
              </a:defRPr>
            </a:lvl4pPr>
            <a:lvl5pPr lvl="4" algn="ctr">
              <a:spcBef>
                <a:spcPts val="0"/>
              </a:spcBef>
              <a:spcAft>
                <a:spcPts val="0"/>
              </a:spcAft>
              <a:buClr>
                <a:schemeClr val="lt1"/>
              </a:buClr>
              <a:buSzPts val="5000"/>
              <a:buNone/>
              <a:defRPr sz="6667" b="1">
                <a:solidFill>
                  <a:schemeClr val="lt1"/>
                </a:solidFill>
              </a:defRPr>
            </a:lvl5pPr>
            <a:lvl6pPr lvl="5" algn="ctr">
              <a:spcBef>
                <a:spcPts val="0"/>
              </a:spcBef>
              <a:spcAft>
                <a:spcPts val="0"/>
              </a:spcAft>
              <a:buClr>
                <a:schemeClr val="lt1"/>
              </a:buClr>
              <a:buSzPts val="5000"/>
              <a:buNone/>
              <a:defRPr sz="6667" b="1">
                <a:solidFill>
                  <a:schemeClr val="lt1"/>
                </a:solidFill>
              </a:defRPr>
            </a:lvl6pPr>
            <a:lvl7pPr lvl="6" algn="ctr">
              <a:spcBef>
                <a:spcPts val="0"/>
              </a:spcBef>
              <a:spcAft>
                <a:spcPts val="0"/>
              </a:spcAft>
              <a:buClr>
                <a:schemeClr val="lt1"/>
              </a:buClr>
              <a:buSzPts val="5000"/>
              <a:buNone/>
              <a:defRPr sz="6667" b="1">
                <a:solidFill>
                  <a:schemeClr val="lt1"/>
                </a:solidFill>
              </a:defRPr>
            </a:lvl7pPr>
            <a:lvl8pPr lvl="7" algn="ctr">
              <a:spcBef>
                <a:spcPts val="0"/>
              </a:spcBef>
              <a:spcAft>
                <a:spcPts val="0"/>
              </a:spcAft>
              <a:buClr>
                <a:schemeClr val="lt1"/>
              </a:buClr>
              <a:buSzPts val="5000"/>
              <a:buNone/>
              <a:defRPr sz="6667" b="1">
                <a:solidFill>
                  <a:schemeClr val="lt1"/>
                </a:solidFill>
              </a:defRPr>
            </a:lvl8pPr>
            <a:lvl9pPr lvl="8" algn="ctr">
              <a:spcBef>
                <a:spcPts val="0"/>
              </a:spcBef>
              <a:spcAft>
                <a:spcPts val="0"/>
              </a:spcAft>
              <a:buClr>
                <a:schemeClr val="lt1"/>
              </a:buClr>
              <a:buSzPts val="5000"/>
              <a:buNone/>
              <a:defRPr sz="6667" b="1">
                <a:solidFill>
                  <a:schemeClr val="lt1"/>
                </a:solidFill>
              </a:defRPr>
            </a:lvl9pPr>
          </a:lstStyle>
          <a:p>
            <a:r>
              <a:t>xx%</a:t>
            </a:r>
          </a:p>
        </p:txBody>
      </p:sp>
      <p:sp>
        <p:nvSpPr>
          <p:cNvPr id="312" name="Google Shape;312;p41"/>
          <p:cNvSpPr/>
          <p:nvPr/>
        </p:nvSpPr>
        <p:spPr>
          <a:xfrm rot="10800000">
            <a:off x="7884867" y="-548500"/>
            <a:ext cx="7018800" cy="3596800"/>
          </a:xfrm>
          <a:prstGeom prst="triangle">
            <a:avLst>
              <a:gd name="adj" fmla="val 5000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41"/>
          <p:cNvSpPr/>
          <p:nvPr/>
        </p:nvSpPr>
        <p:spPr>
          <a:xfrm>
            <a:off x="-6922433" y="3080667"/>
            <a:ext cx="9870800" cy="50588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41"/>
          <p:cNvSpPr/>
          <p:nvPr/>
        </p:nvSpPr>
        <p:spPr>
          <a:xfrm flipH="1">
            <a:off x="-1232133" y="5330600"/>
            <a:ext cx="4439600" cy="2082400"/>
          </a:xfrm>
          <a:prstGeom prst="triangle">
            <a:avLst>
              <a:gd name="adj" fmla="val 5000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5413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315"/>
        <p:cNvGrpSpPr/>
        <p:nvPr/>
      </p:nvGrpSpPr>
      <p:grpSpPr>
        <a:xfrm>
          <a:off x="0" y="0"/>
          <a:ext cx="0" cy="0"/>
          <a:chOff x="0" y="0"/>
          <a:chExt cx="0" cy="0"/>
        </a:xfrm>
      </p:grpSpPr>
      <p:sp>
        <p:nvSpPr>
          <p:cNvPr id="316" name="Google Shape;316;p42"/>
          <p:cNvSpPr txBox="1">
            <a:spLocks noGrp="1"/>
          </p:cNvSpPr>
          <p:nvPr>
            <p:ph type="title"/>
          </p:nvPr>
        </p:nvSpPr>
        <p:spPr>
          <a:xfrm>
            <a:off x="955400" y="707633"/>
            <a:ext cx="102812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317" name="Google Shape;317;p42"/>
          <p:cNvSpPr/>
          <p:nvPr/>
        </p:nvSpPr>
        <p:spPr>
          <a:xfrm>
            <a:off x="-2241867" y="3309467"/>
            <a:ext cx="4541200" cy="4403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18" name="Google Shape;318;p42"/>
          <p:cNvSpPr/>
          <p:nvPr/>
        </p:nvSpPr>
        <p:spPr>
          <a:xfrm rot="10800000">
            <a:off x="8659633" y="-1576333"/>
            <a:ext cx="4541200" cy="4403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19" name="Google Shape;319;p42"/>
          <p:cNvSpPr/>
          <p:nvPr/>
        </p:nvSpPr>
        <p:spPr>
          <a:xfrm rot="10800000">
            <a:off x="7272933" y="-2385767"/>
            <a:ext cx="7153200" cy="3355200"/>
          </a:xfrm>
          <a:prstGeom prst="triangle">
            <a:avLst>
              <a:gd name="adj"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42"/>
          <p:cNvSpPr txBox="1">
            <a:spLocks noGrp="1"/>
          </p:cNvSpPr>
          <p:nvPr>
            <p:ph type="title" idx="2"/>
          </p:nvPr>
        </p:nvSpPr>
        <p:spPr>
          <a:xfrm>
            <a:off x="1237400" y="4754367"/>
            <a:ext cx="2012800" cy="44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321" name="Google Shape;321;p42"/>
          <p:cNvSpPr txBox="1">
            <a:spLocks noGrp="1"/>
          </p:cNvSpPr>
          <p:nvPr>
            <p:ph type="subTitle" idx="1"/>
          </p:nvPr>
        </p:nvSpPr>
        <p:spPr>
          <a:xfrm>
            <a:off x="1011800" y="5267320"/>
            <a:ext cx="2464000" cy="52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322" name="Google Shape;322;p42"/>
          <p:cNvSpPr txBox="1">
            <a:spLocks noGrp="1"/>
          </p:cNvSpPr>
          <p:nvPr>
            <p:ph type="title" idx="3"/>
          </p:nvPr>
        </p:nvSpPr>
        <p:spPr>
          <a:xfrm>
            <a:off x="8915769" y="4754367"/>
            <a:ext cx="2012800" cy="44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323" name="Google Shape;323;p42"/>
          <p:cNvSpPr txBox="1">
            <a:spLocks noGrp="1"/>
          </p:cNvSpPr>
          <p:nvPr>
            <p:ph type="subTitle" idx="4"/>
          </p:nvPr>
        </p:nvSpPr>
        <p:spPr>
          <a:xfrm>
            <a:off x="8690163" y="5267320"/>
            <a:ext cx="2464000" cy="52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324" name="Google Shape;324;p42"/>
          <p:cNvSpPr txBox="1">
            <a:spLocks noGrp="1"/>
          </p:cNvSpPr>
          <p:nvPr>
            <p:ph type="title" idx="5"/>
          </p:nvPr>
        </p:nvSpPr>
        <p:spPr>
          <a:xfrm>
            <a:off x="5086835" y="4754367"/>
            <a:ext cx="2012800" cy="44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325" name="Google Shape;325;p42"/>
          <p:cNvSpPr txBox="1">
            <a:spLocks noGrp="1"/>
          </p:cNvSpPr>
          <p:nvPr>
            <p:ph type="subTitle" idx="6"/>
          </p:nvPr>
        </p:nvSpPr>
        <p:spPr>
          <a:xfrm>
            <a:off x="4861228" y="5267320"/>
            <a:ext cx="2464000" cy="52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326" name="Google Shape;326;p42"/>
          <p:cNvSpPr txBox="1">
            <a:spLocks noGrp="1"/>
          </p:cNvSpPr>
          <p:nvPr>
            <p:ph type="title" idx="7" hasCustomPrompt="1"/>
          </p:nvPr>
        </p:nvSpPr>
        <p:spPr>
          <a:xfrm>
            <a:off x="5342017" y="3330500"/>
            <a:ext cx="1508000" cy="52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2500"/>
              <a:buNone/>
              <a:defRPr sz="3333" b="1">
                <a:solidFill>
                  <a:schemeClr val="dk1"/>
                </a:solidFill>
              </a:defRPr>
            </a:lvl1pPr>
            <a:lvl2pPr lvl="1" algn="ctr">
              <a:spcBef>
                <a:spcPts val="0"/>
              </a:spcBef>
              <a:spcAft>
                <a:spcPts val="0"/>
              </a:spcAft>
              <a:buClr>
                <a:schemeClr val="dk1"/>
              </a:buClr>
              <a:buSzPts val="2500"/>
              <a:buNone/>
              <a:defRPr sz="3333" b="1">
                <a:solidFill>
                  <a:schemeClr val="dk1"/>
                </a:solidFill>
              </a:defRPr>
            </a:lvl2pPr>
            <a:lvl3pPr lvl="2" algn="ctr">
              <a:spcBef>
                <a:spcPts val="0"/>
              </a:spcBef>
              <a:spcAft>
                <a:spcPts val="0"/>
              </a:spcAft>
              <a:buClr>
                <a:schemeClr val="dk1"/>
              </a:buClr>
              <a:buSzPts val="2500"/>
              <a:buNone/>
              <a:defRPr sz="3333" b="1">
                <a:solidFill>
                  <a:schemeClr val="dk1"/>
                </a:solidFill>
              </a:defRPr>
            </a:lvl3pPr>
            <a:lvl4pPr lvl="3" algn="ctr">
              <a:spcBef>
                <a:spcPts val="0"/>
              </a:spcBef>
              <a:spcAft>
                <a:spcPts val="0"/>
              </a:spcAft>
              <a:buClr>
                <a:schemeClr val="dk1"/>
              </a:buClr>
              <a:buSzPts val="2500"/>
              <a:buNone/>
              <a:defRPr sz="3333" b="1">
                <a:solidFill>
                  <a:schemeClr val="dk1"/>
                </a:solidFill>
              </a:defRPr>
            </a:lvl4pPr>
            <a:lvl5pPr lvl="4" algn="ctr">
              <a:spcBef>
                <a:spcPts val="0"/>
              </a:spcBef>
              <a:spcAft>
                <a:spcPts val="0"/>
              </a:spcAft>
              <a:buClr>
                <a:schemeClr val="dk1"/>
              </a:buClr>
              <a:buSzPts val="2500"/>
              <a:buNone/>
              <a:defRPr sz="3333" b="1">
                <a:solidFill>
                  <a:schemeClr val="dk1"/>
                </a:solidFill>
              </a:defRPr>
            </a:lvl5pPr>
            <a:lvl6pPr lvl="5" algn="ctr">
              <a:spcBef>
                <a:spcPts val="0"/>
              </a:spcBef>
              <a:spcAft>
                <a:spcPts val="0"/>
              </a:spcAft>
              <a:buClr>
                <a:schemeClr val="dk1"/>
              </a:buClr>
              <a:buSzPts val="2500"/>
              <a:buNone/>
              <a:defRPr sz="3333" b="1">
                <a:solidFill>
                  <a:schemeClr val="dk1"/>
                </a:solidFill>
              </a:defRPr>
            </a:lvl6pPr>
            <a:lvl7pPr lvl="6" algn="ctr">
              <a:spcBef>
                <a:spcPts val="0"/>
              </a:spcBef>
              <a:spcAft>
                <a:spcPts val="0"/>
              </a:spcAft>
              <a:buClr>
                <a:schemeClr val="dk1"/>
              </a:buClr>
              <a:buSzPts val="2500"/>
              <a:buNone/>
              <a:defRPr sz="3333" b="1">
                <a:solidFill>
                  <a:schemeClr val="dk1"/>
                </a:solidFill>
              </a:defRPr>
            </a:lvl7pPr>
            <a:lvl8pPr lvl="7" algn="ctr">
              <a:spcBef>
                <a:spcPts val="0"/>
              </a:spcBef>
              <a:spcAft>
                <a:spcPts val="0"/>
              </a:spcAft>
              <a:buClr>
                <a:schemeClr val="dk1"/>
              </a:buClr>
              <a:buSzPts val="2500"/>
              <a:buNone/>
              <a:defRPr sz="3333" b="1">
                <a:solidFill>
                  <a:schemeClr val="dk1"/>
                </a:solidFill>
              </a:defRPr>
            </a:lvl8pPr>
            <a:lvl9pPr lvl="8" algn="ctr">
              <a:spcBef>
                <a:spcPts val="0"/>
              </a:spcBef>
              <a:spcAft>
                <a:spcPts val="0"/>
              </a:spcAft>
              <a:buClr>
                <a:schemeClr val="dk1"/>
              </a:buClr>
              <a:buSzPts val="2500"/>
              <a:buNone/>
              <a:defRPr sz="3333" b="1">
                <a:solidFill>
                  <a:schemeClr val="dk1"/>
                </a:solidFill>
              </a:defRPr>
            </a:lvl9pPr>
          </a:lstStyle>
          <a:p>
            <a:r>
              <a:t>xx%</a:t>
            </a:r>
          </a:p>
        </p:txBody>
      </p:sp>
      <p:sp>
        <p:nvSpPr>
          <p:cNvPr id="327" name="Google Shape;327;p42"/>
          <p:cNvSpPr txBox="1">
            <a:spLocks noGrp="1"/>
          </p:cNvSpPr>
          <p:nvPr>
            <p:ph type="title" idx="8" hasCustomPrompt="1"/>
          </p:nvPr>
        </p:nvSpPr>
        <p:spPr>
          <a:xfrm>
            <a:off x="1489800" y="3330497"/>
            <a:ext cx="1508000" cy="52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2500"/>
              <a:buNone/>
              <a:defRPr sz="3333" b="1">
                <a:solidFill>
                  <a:schemeClr val="dk1"/>
                </a:solidFill>
              </a:defRPr>
            </a:lvl1pPr>
            <a:lvl2pPr lvl="1" algn="ctr">
              <a:spcBef>
                <a:spcPts val="0"/>
              </a:spcBef>
              <a:spcAft>
                <a:spcPts val="0"/>
              </a:spcAft>
              <a:buClr>
                <a:schemeClr val="dk1"/>
              </a:buClr>
              <a:buSzPts val="2500"/>
              <a:buNone/>
              <a:defRPr sz="3333" b="1">
                <a:solidFill>
                  <a:schemeClr val="dk1"/>
                </a:solidFill>
              </a:defRPr>
            </a:lvl2pPr>
            <a:lvl3pPr lvl="2" algn="ctr">
              <a:spcBef>
                <a:spcPts val="0"/>
              </a:spcBef>
              <a:spcAft>
                <a:spcPts val="0"/>
              </a:spcAft>
              <a:buClr>
                <a:schemeClr val="dk1"/>
              </a:buClr>
              <a:buSzPts val="2500"/>
              <a:buNone/>
              <a:defRPr sz="3333" b="1">
                <a:solidFill>
                  <a:schemeClr val="dk1"/>
                </a:solidFill>
              </a:defRPr>
            </a:lvl3pPr>
            <a:lvl4pPr lvl="3" algn="ctr">
              <a:spcBef>
                <a:spcPts val="0"/>
              </a:spcBef>
              <a:spcAft>
                <a:spcPts val="0"/>
              </a:spcAft>
              <a:buClr>
                <a:schemeClr val="dk1"/>
              </a:buClr>
              <a:buSzPts val="2500"/>
              <a:buNone/>
              <a:defRPr sz="3333" b="1">
                <a:solidFill>
                  <a:schemeClr val="dk1"/>
                </a:solidFill>
              </a:defRPr>
            </a:lvl4pPr>
            <a:lvl5pPr lvl="4" algn="ctr">
              <a:spcBef>
                <a:spcPts val="0"/>
              </a:spcBef>
              <a:spcAft>
                <a:spcPts val="0"/>
              </a:spcAft>
              <a:buClr>
                <a:schemeClr val="dk1"/>
              </a:buClr>
              <a:buSzPts val="2500"/>
              <a:buNone/>
              <a:defRPr sz="3333" b="1">
                <a:solidFill>
                  <a:schemeClr val="dk1"/>
                </a:solidFill>
              </a:defRPr>
            </a:lvl5pPr>
            <a:lvl6pPr lvl="5" algn="ctr">
              <a:spcBef>
                <a:spcPts val="0"/>
              </a:spcBef>
              <a:spcAft>
                <a:spcPts val="0"/>
              </a:spcAft>
              <a:buClr>
                <a:schemeClr val="dk1"/>
              </a:buClr>
              <a:buSzPts val="2500"/>
              <a:buNone/>
              <a:defRPr sz="3333" b="1">
                <a:solidFill>
                  <a:schemeClr val="dk1"/>
                </a:solidFill>
              </a:defRPr>
            </a:lvl6pPr>
            <a:lvl7pPr lvl="6" algn="ctr">
              <a:spcBef>
                <a:spcPts val="0"/>
              </a:spcBef>
              <a:spcAft>
                <a:spcPts val="0"/>
              </a:spcAft>
              <a:buClr>
                <a:schemeClr val="dk1"/>
              </a:buClr>
              <a:buSzPts val="2500"/>
              <a:buNone/>
              <a:defRPr sz="3333" b="1">
                <a:solidFill>
                  <a:schemeClr val="dk1"/>
                </a:solidFill>
              </a:defRPr>
            </a:lvl7pPr>
            <a:lvl8pPr lvl="7" algn="ctr">
              <a:spcBef>
                <a:spcPts val="0"/>
              </a:spcBef>
              <a:spcAft>
                <a:spcPts val="0"/>
              </a:spcAft>
              <a:buClr>
                <a:schemeClr val="dk1"/>
              </a:buClr>
              <a:buSzPts val="2500"/>
              <a:buNone/>
              <a:defRPr sz="3333" b="1">
                <a:solidFill>
                  <a:schemeClr val="dk1"/>
                </a:solidFill>
              </a:defRPr>
            </a:lvl8pPr>
            <a:lvl9pPr lvl="8" algn="ctr">
              <a:spcBef>
                <a:spcPts val="0"/>
              </a:spcBef>
              <a:spcAft>
                <a:spcPts val="0"/>
              </a:spcAft>
              <a:buClr>
                <a:schemeClr val="dk1"/>
              </a:buClr>
              <a:buSzPts val="2500"/>
              <a:buNone/>
              <a:defRPr sz="3333" b="1">
                <a:solidFill>
                  <a:schemeClr val="dk1"/>
                </a:solidFill>
              </a:defRPr>
            </a:lvl9pPr>
          </a:lstStyle>
          <a:p>
            <a:r>
              <a:t>xx%</a:t>
            </a:r>
          </a:p>
        </p:txBody>
      </p:sp>
      <p:sp>
        <p:nvSpPr>
          <p:cNvPr id="328" name="Google Shape;328;p42"/>
          <p:cNvSpPr txBox="1">
            <a:spLocks noGrp="1"/>
          </p:cNvSpPr>
          <p:nvPr>
            <p:ph type="title" idx="9" hasCustomPrompt="1"/>
          </p:nvPr>
        </p:nvSpPr>
        <p:spPr>
          <a:xfrm>
            <a:off x="9168151" y="3330497"/>
            <a:ext cx="1508000" cy="52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2500"/>
              <a:buNone/>
              <a:defRPr sz="3333" b="1">
                <a:solidFill>
                  <a:schemeClr val="dk1"/>
                </a:solidFill>
              </a:defRPr>
            </a:lvl1pPr>
            <a:lvl2pPr lvl="1" algn="ctr">
              <a:spcBef>
                <a:spcPts val="0"/>
              </a:spcBef>
              <a:spcAft>
                <a:spcPts val="0"/>
              </a:spcAft>
              <a:buClr>
                <a:schemeClr val="dk1"/>
              </a:buClr>
              <a:buSzPts val="2500"/>
              <a:buNone/>
              <a:defRPr sz="3333" b="1">
                <a:solidFill>
                  <a:schemeClr val="dk1"/>
                </a:solidFill>
              </a:defRPr>
            </a:lvl2pPr>
            <a:lvl3pPr lvl="2" algn="ctr">
              <a:spcBef>
                <a:spcPts val="0"/>
              </a:spcBef>
              <a:spcAft>
                <a:spcPts val="0"/>
              </a:spcAft>
              <a:buClr>
                <a:schemeClr val="dk1"/>
              </a:buClr>
              <a:buSzPts val="2500"/>
              <a:buNone/>
              <a:defRPr sz="3333" b="1">
                <a:solidFill>
                  <a:schemeClr val="dk1"/>
                </a:solidFill>
              </a:defRPr>
            </a:lvl3pPr>
            <a:lvl4pPr lvl="3" algn="ctr">
              <a:spcBef>
                <a:spcPts val="0"/>
              </a:spcBef>
              <a:spcAft>
                <a:spcPts val="0"/>
              </a:spcAft>
              <a:buClr>
                <a:schemeClr val="dk1"/>
              </a:buClr>
              <a:buSzPts val="2500"/>
              <a:buNone/>
              <a:defRPr sz="3333" b="1">
                <a:solidFill>
                  <a:schemeClr val="dk1"/>
                </a:solidFill>
              </a:defRPr>
            </a:lvl4pPr>
            <a:lvl5pPr lvl="4" algn="ctr">
              <a:spcBef>
                <a:spcPts val="0"/>
              </a:spcBef>
              <a:spcAft>
                <a:spcPts val="0"/>
              </a:spcAft>
              <a:buClr>
                <a:schemeClr val="dk1"/>
              </a:buClr>
              <a:buSzPts val="2500"/>
              <a:buNone/>
              <a:defRPr sz="3333" b="1">
                <a:solidFill>
                  <a:schemeClr val="dk1"/>
                </a:solidFill>
              </a:defRPr>
            </a:lvl5pPr>
            <a:lvl6pPr lvl="5" algn="ctr">
              <a:spcBef>
                <a:spcPts val="0"/>
              </a:spcBef>
              <a:spcAft>
                <a:spcPts val="0"/>
              </a:spcAft>
              <a:buClr>
                <a:schemeClr val="dk1"/>
              </a:buClr>
              <a:buSzPts val="2500"/>
              <a:buNone/>
              <a:defRPr sz="3333" b="1">
                <a:solidFill>
                  <a:schemeClr val="dk1"/>
                </a:solidFill>
              </a:defRPr>
            </a:lvl6pPr>
            <a:lvl7pPr lvl="6" algn="ctr">
              <a:spcBef>
                <a:spcPts val="0"/>
              </a:spcBef>
              <a:spcAft>
                <a:spcPts val="0"/>
              </a:spcAft>
              <a:buClr>
                <a:schemeClr val="dk1"/>
              </a:buClr>
              <a:buSzPts val="2500"/>
              <a:buNone/>
              <a:defRPr sz="3333" b="1">
                <a:solidFill>
                  <a:schemeClr val="dk1"/>
                </a:solidFill>
              </a:defRPr>
            </a:lvl7pPr>
            <a:lvl8pPr lvl="7" algn="ctr">
              <a:spcBef>
                <a:spcPts val="0"/>
              </a:spcBef>
              <a:spcAft>
                <a:spcPts val="0"/>
              </a:spcAft>
              <a:buClr>
                <a:schemeClr val="dk1"/>
              </a:buClr>
              <a:buSzPts val="2500"/>
              <a:buNone/>
              <a:defRPr sz="3333" b="1">
                <a:solidFill>
                  <a:schemeClr val="dk1"/>
                </a:solidFill>
              </a:defRPr>
            </a:lvl8pPr>
            <a:lvl9pPr lvl="8" algn="ctr">
              <a:spcBef>
                <a:spcPts val="0"/>
              </a:spcBef>
              <a:spcAft>
                <a:spcPts val="0"/>
              </a:spcAft>
              <a:buClr>
                <a:schemeClr val="dk1"/>
              </a:buClr>
              <a:buSzPts val="2500"/>
              <a:buNone/>
              <a:defRPr sz="3333" b="1">
                <a:solidFill>
                  <a:schemeClr val="dk1"/>
                </a:solidFill>
              </a:defRPr>
            </a:lvl9pPr>
          </a:lstStyle>
          <a:p>
            <a:r>
              <a:t>xx%</a:t>
            </a:r>
          </a:p>
        </p:txBody>
      </p:sp>
    </p:spTree>
    <p:extLst>
      <p:ext uri="{BB962C8B-B14F-4D97-AF65-F5344CB8AC3E}">
        <p14:creationId xmlns:p14="http://schemas.microsoft.com/office/powerpoint/2010/main" val="3359007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329"/>
        <p:cNvGrpSpPr/>
        <p:nvPr/>
      </p:nvGrpSpPr>
      <p:grpSpPr>
        <a:xfrm>
          <a:off x="0" y="0"/>
          <a:ext cx="0" cy="0"/>
          <a:chOff x="0" y="0"/>
          <a:chExt cx="0" cy="0"/>
        </a:xfrm>
      </p:grpSpPr>
      <p:sp>
        <p:nvSpPr>
          <p:cNvPr id="330" name="Google Shape;330;p43"/>
          <p:cNvSpPr/>
          <p:nvPr/>
        </p:nvSpPr>
        <p:spPr>
          <a:xfrm>
            <a:off x="5554133" y="3760568"/>
            <a:ext cx="10769600" cy="5167600"/>
          </a:xfrm>
          <a:prstGeom prst="triangle">
            <a:avLst>
              <a:gd name="adj" fmla="val 5000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Didact Gothic"/>
              <a:ea typeface="Didact Gothic"/>
              <a:cs typeface="Didact Gothic"/>
              <a:sym typeface="Didact Gothic"/>
            </a:endParaRPr>
          </a:p>
        </p:txBody>
      </p:sp>
      <p:sp>
        <p:nvSpPr>
          <p:cNvPr id="331" name="Google Shape;331;p43"/>
          <p:cNvSpPr/>
          <p:nvPr/>
        </p:nvSpPr>
        <p:spPr>
          <a:xfrm rot="10800000">
            <a:off x="-1342033" y="-392933"/>
            <a:ext cx="5372400" cy="25780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43"/>
          <p:cNvSpPr txBox="1">
            <a:spLocks noGrp="1"/>
          </p:cNvSpPr>
          <p:nvPr>
            <p:ph type="title"/>
          </p:nvPr>
        </p:nvSpPr>
        <p:spPr>
          <a:xfrm>
            <a:off x="951000" y="896984"/>
            <a:ext cx="10290000" cy="1728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500"/>
              <a:buNone/>
              <a:defRPr sz="6667" b="1">
                <a:solidFill>
                  <a:schemeClr val="accent5"/>
                </a:solidFill>
              </a:defRPr>
            </a:lvl1pPr>
            <a:lvl2pPr lvl="1">
              <a:spcBef>
                <a:spcPts val="0"/>
              </a:spcBef>
              <a:spcAft>
                <a:spcPts val="0"/>
              </a:spcAft>
              <a:buClr>
                <a:schemeClr val="lt1"/>
              </a:buClr>
              <a:buSzPts val="2500"/>
              <a:buNone/>
              <a:defRPr b="1">
                <a:solidFill>
                  <a:schemeClr val="lt1"/>
                </a:solidFill>
              </a:defRPr>
            </a:lvl2pPr>
            <a:lvl3pPr lvl="2">
              <a:spcBef>
                <a:spcPts val="0"/>
              </a:spcBef>
              <a:spcAft>
                <a:spcPts val="0"/>
              </a:spcAft>
              <a:buClr>
                <a:schemeClr val="lt1"/>
              </a:buClr>
              <a:buSzPts val="2500"/>
              <a:buNone/>
              <a:defRPr b="1">
                <a:solidFill>
                  <a:schemeClr val="lt1"/>
                </a:solidFill>
              </a:defRPr>
            </a:lvl3pPr>
            <a:lvl4pPr lvl="3">
              <a:spcBef>
                <a:spcPts val="0"/>
              </a:spcBef>
              <a:spcAft>
                <a:spcPts val="0"/>
              </a:spcAft>
              <a:buClr>
                <a:schemeClr val="lt1"/>
              </a:buClr>
              <a:buSzPts val="2500"/>
              <a:buNone/>
              <a:defRPr b="1">
                <a:solidFill>
                  <a:schemeClr val="lt1"/>
                </a:solidFill>
              </a:defRPr>
            </a:lvl4pPr>
            <a:lvl5pPr lvl="4">
              <a:spcBef>
                <a:spcPts val="0"/>
              </a:spcBef>
              <a:spcAft>
                <a:spcPts val="0"/>
              </a:spcAft>
              <a:buClr>
                <a:schemeClr val="lt1"/>
              </a:buClr>
              <a:buSzPts val="2500"/>
              <a:buNone/>
              <a:defRPr b="1">
                <a:solidFill>
                  <a:schemeClr val="lt1"/>
                </a:solidFill>
              </a:defRPr>
            </a:lvl5pPr>
            <a:lvl6pPr lvl="5">
              <a:spcBef>
                <a:spcPts val="0"/>
              </a:spcBef>
              <a:spcAft>
                <a:spcPts val="0"/>
              </a:spcAft>
              <a:buClr>
                <a:schemeClr val="lt1"/>
              </a:buClr>
              <a:buSzPts val="2500"/>
              <a:buNone/>
              <a:defRPr b="1">
                <a:solidFill>
                  <a:schemeClr val="lt1"/>
                </a:solidFill>
              </a:defRPr>
            </a:lvl6pPr>
            <a:lvl7pPr lvl="6">
              <a:spcBef>
                <a:spcPts val="0"/>
              </a:spcBef>
              <a:spcAft>
                <a:spcPts val="0"/>
              </a:spcAft>
              <a:buClr>
                <a:schemeClr val="lt1"/>
              </a:buClr>
              <a:buSzPts val="2500"/>
              <a:buNone/>
              <a:defRPr b="1">
                <a:solidFill>
                  <a:schemeClr val="lt1"/>
                </a:solidFill>
              </a:defRPr>
            </a:lvl7pPr>
            <a:lvl8pPr lvl="7">
              <a:spcBef>
                <a:spcPts val="0"/>
              </a:spcBef>
              <a:spcAft>
                <a:spcPts val="0"/>
              </a:spcAft>
              <a:buClr>
                <a:schemeClr val="lt1"/>
              </a:buClr>
              <a:buSzPts val="2500"/>
              <a:buNone/>
              <a:defRPr b="1">
                <a:solidFill>
                  <a:schemeClr val="lt1"/>
                </a:solidFill>
              </a:defRPr>
            </a:lvl8pPr>
            <a:lvl9pPr lvl="8">
              <a:spcBef>
                <a:spcPts val="0"/>
              </a:spcBef>
              <a:spcAft>
                <a:spcPts val="0"/>
              </a:spcAft>
              <a:buClr>
                <a:schemeClr val="lt1"/>
              </a:buClr>
              <a:buSzPts val="2500"/>
              <a:buNone/>
              <a:defRPr b="1">
                <a:solidFill>
                  <a:schemeClr val="lt1"/>
                </a:solidFill>
              </a:defRPr>
            </a:lvl9pPr>
          </a:lstStyle>
          <a:p>
            <a:r>
              <a:rPr lang="en-US"/>
              <a:t>Click to edit Master title style</a:t>
            </a:r>
            <a:endParaRPr/>
          </a:p>
        </p:txBody>
      </p:sp>
      <p:sp>
        <p:nvSpPr>
          <p:cNvPr id="333" name="Google Shape;333;p43"/>
          <p:cNvSpPr txBox="1">
            <a:spLocks noGrp="1"/>
          </p:cNvSpPr>
          <p:nvPr>
            <p:ph type="body" idx="1"/>
          </p:nvPr>
        </p:nvSpPr>
        <p:spPr>
          <a:xfrm>
            <a:off x="4091000" y="2839364"/>
            <a:ext cx="4010000" cy="921200"/>
          </a:xfrm>
          <a:prstGeom prst="rect">
            <a:avLst/>
          </a:prstGeom>
        </p:spPr>
        <p:txBody>
          <a:bodyPr spcFirstLastPara="1" wrap="square" lIns="91425" tIns="91425" rIns="91425" bIns="91425" anchor="t" anchorCtr="0">
            <a:noAutofit/>
          </a:bodyPr>
          <a:lstStyle>
            <a:lvl1pPr marL="609585" lvl="0" indent="-423323" algn="ctr">
              <a:lnSpc>
                <a:spcPct val="100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1pPr>
            <a:lvl2pPr marL="1219170" lvl="1" indent="-423323">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2pPr>
            <a:lvl3pPr marL="1828754" lvl="2" indent="-423323">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3pPr>
            <a:lvl4pPr marL="2438339" lvl="3" indent="-423323">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4pPr>
            <a:lvl5pPr marL="3047924" lvl="4" indent="-423323">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5pPr>
            <a:lvl6pPr marL="3657509" lvl="5" indent="-423323">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6pPr>
            <a:lvl7pPr marL="4267093" lvl="6" indent="-423323">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7pPr>
            <a:lvl8pPr marL="4876678" lvl="7" indent="-423323">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8pPr>
            <a:lvl9pPr marL="5486263" lvl="8" indent="-423323">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9pPr>
          </a:lstStyle>
          <a:p>
            <a:pPr lvl="0"/>
            <a:r>
              <a:rPr lang="en-US"/>
              <a:t>Click to edit Master text styles</a:t>
            </a:r>
          </a:p>
        </p:txBody>
      </p:sp>
      <p:sp>
        <p:nvSpPr>
          <p:cNvPr id="334" name="Google Shape;334;p43"/>
          <p:cNvSpPr txBox="1"/>
          <p:nvPr/>
        </p:nvSpPr>
        <p:spPr>
          <a:xfrm>
            <a:off x="3311400" y="4523533"/>
            <a:ext cx="5569200" cy="9212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chemeClr val="lt1"/>
                </a:solidFill>
                <a:latin typeface="Didact Gothic"/>
                <a:ea typeface="Didact Gothic"/>
                <a:cs typeface="Didact Gothic"/>
                <a:sym typeface="Didact Gothic"/>
              </a:rPr>
              <a:t>CREDITS: This presentation template was created by </a:t>
            </a:r>
            <a:r>
              <a:rPr lang="en" sz="1467" b="1">
                <a:solidFill>
                  <a:schemeClr val="lt1"/>
                </a:solidFill>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467">
                <a:solidFill>
                  <a:schemeClr val="lt1"/>
                </a:solidFill>
                <a:latin typeface="Didact Gothic"/>
                <a:ea typeface="Didact Gothic"/>
                <a:cs typeface="Didact Gothic"/>
                <a:sym typeface="Didact Gothic"/>
              </a:rPr>
              <a:t>, including icons, infographics &amp; images by </a:t>
            </a:r>
            <a:r>
              <a:rPr lang="en" sz="1467" b="1">
                <a:solidFill>
                  <a:schemeClr val="lt1"/>
                </a:solidFill>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Freepik</a:t>
            </a:r>
            <a:r>
              <a:rPr lang="en" sz="1467">
                <a:solidFill>
                  <a:schemeClr val="lt1"/>
                </a:solidFill>
                <a:latin typeface="Didact Gothic"/>
                <a:ea typeface="Didact Gothic"/>
                <a:cs typeface="Didact Gothic"/>
                <a:sym typeface="Didact Gothic"/>
              </a:rPr>
              <a:t> </a:t>
            </a:r>
            <a:endParaRPr sz="1467">
              <a:solidFill>
                <a:schemeClr val="lt1"/>
              </a:solidFill>
              <a:latin typeface="Didact Gothic"/>
              <a:ea typeface="Didact Gothic"/>
              <a:cs typeface="Didact Gothic"/>
              <a:sym typeface="Didact Gothic"/>
            </a:endParaRPr>
          </a:p>
        </p:txBody>
      </p:sp>
      <p:sp>
        <p:nvSpPr>
          <p:cNvPr id="335" name="Google Shape;335;p43"/>
          <p:cNvSpPr txBox="1">
            <a:spLocks noGrp="1"/>
          </p:cNvSpPr>
          <p:nvPr>
            <p:ph type="subTitle" idx="2"/>
          </p:nvPr>
        </p:nvSpPr>
        <p:spPr>
          <a:xfrm>
            <a:off x="4092233" y="2457500"/>
            <a:ext cx="4010000" cy="572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a:r>
              <a:rPr lang="en-US"/>
              <a:t>Click to edit Master subtitle style</a:t>
            </a:r>
            <a:endParaRPr/>
          </a:p>
        </p:txBody>
      </p:sp>
    </p:spTree>
    <p:extLst>
      <p:ext uri="{BB962C8B-B14F-4D97-AF65-F5344CB8AC3E}">
        <p14:creationId xmlns:p14="http://schemas.microsoft.com/office/powerpoint/2010/main" val="900195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1">
  <p:cSld name="1_Title and text 1">
    <p:bg>
      <p:bgPr>
        <a:solidFill>
          <a:schemeClr val="accent5"/>
        </a:solidFill>
        <a:effectLst/>
      </p:bgPr>
    </p:bg>
    <p:spTree>
      <p:nvGrpSpPr>
        <p:cNvPr id="1" name="Shape 336"/>
        <p:cNvGrpSpPr/>
        <p:nvPr/>
      </p:nvGrpSpPr>
      <p:grpSpPr>
        <a:xfrm>
          <a:off x="0" y="0"/>
          <a:ext cx="0" cy="0"/>
          <a:chOff x="0" y="0"/>
          <a:chExt cx="0" cy="0"/>
        </a:xfrm>
      </p:grpSpPr>
      <p:sp>
        <p:nvSpPr>
          <p:cNvPr id="337" name="Google Shape;337;p44"/>
          <p:cNvSpPr txBox="1">
            <a:spLocks noGrp="1"/>
          </p:cNvSpPr>
          <p:nvPr>
            <p:ph type="title"/>
          </p:nvPr>
        </p:nvSpPr>
        <p:spPr>
          <a:xfrm>
            <a:off x="950967" y="707633"/>
            <a:ext cx="10281200" cy="704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338" name="Google Shape;338;p44"/>
          <p:cNvSpPr/>
          <p:nvPr/>
        </p:nvSpPr>
        <p:spPr>
          <a:xfrm flipH="1">
            <a:off x="9884933" y="3309467"/>
            <a:ext cx="4541200" cy="44032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39" name="Google Shape;339;p44"/>
          <p:cNvSpPr/>
          <p:nvPr/>
        </p:nvSpPr>
        <p:spPr>
          <a:xfrm rot="10800000" flipH="1">
            <a:off x="-1232733" y="-1805433"/>
            <a:ext cx="4541200" cy="44032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40" name="Google Shape;340;p44"/>
          <p:cNvSpPr/>
          <p:nvPr/>
        </p:nvSpPr>
        <p:spPr>
          <a:xfrm rot="10800000" flipH="1">
            <a:off x="-2662300" y="-2647567"/>
            <a:ext cx="7153200" cy="3355200"/>
          </a:xfrm>
          <a:prstGeom prst="triangle">
            <a:avLst>
              <a:gd name="adj"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44"/>
          <p:cNvSpPr txBox="1">
            <a:spLocks noGrp="1"/>
          </p:cNvSpPr>
          <p:nvPr>
            <p:ph type="body" idx="1"/>
          </p:nvPr>
        </p:nvSpPr>
        <p:spPr>
          <a:xfrm>
            <a:off x="950967" y="1898867"/>
            <a:ext cx="10281200" cy="4346400"/>
          </a:xfrm>
          <a:prstGeom prst="rect">
            <a:avLst/>
          </a:prstGeom>
        </p:spPr>
        <p:txBody>
          <a:bodyPr spcFirstLastPara="1" wrap="square" lIns="91425" tIns="91425" rIns="91425" bIns="91425" anchor="t" anchorCtr="0">
            <a:noAutofit/>
          </a:bodyPr>
          <a:lstStyle>
            <a:lvl1pPr marL="609585" marR="67732" lvl="0" indent="-423323">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1219170" lvl="1" indent="-423323">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828754" lvl="2"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2438339" lvl="3"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3047924" lvl="4"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3657509" lvl="5"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4267093" lvl="6"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4876678" lvl="7"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5486263" lvl="8" indent="-423323">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pPr lvl="0"/>
            <a:r>
              <a:rPr lang="en-US"/>
              <a:t>Click to edit Master text styles</a:t>
            </a:r>
          </a:p>
        </p:txBody>
      </p:sp>
    </p:spTree>
    <p:extLst>
      <p:ext uri="{BB962C8B-B14F-4D97-AF65-F5344CB8AC3E}">
        <p14:creationId xmlns:p14="http://schemas.microsoft.com/office/powerpoint/2010/main" val="2200313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accent5"/>
        </a:solidFill>
        <a:effectLst/>
      </p:bgPr>
    </p:bg>
    <p:spTree>
      <p:nvGrpSpPr>
        <p:cNvPr id="1" name="Shape 342"/>
        <p:cNvGrpSpPr/>
        <p:nvPr/>
      </p:nvGrpSpPr>
      <p:grpSpPr>
        <a:xfrm>
          <a:off x="0" y="0"/>
          <a:ext cx="0" cy="0"/>
          <a:chOff x="0" y="0"/>
          <a:chExt cx="0" cy="0"/>
        </a:xfrm>
      </p:grpSpPr>
      <p:sp>
        <p:nvSpPr>
          <p:cNvPr id="343" name="Google Shape;343;p45"/>
          <p:cNvSpPr txBox="1">
            <a:spLocks noGrp="1"/>
          </p:cNvSpPr>
          <p:nvPr>
            <p:ph type="title"/>
          </p:nvPr>
        </p:nvSpPr>
        <p:spPr>
          <a:xfrm>
            <a:off x="6096000" y="2316900"/>
            <a:ext cx="4848800" cy="1842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1"/>
              </a:buClr>
              <a:buSzPts val="3600"/>
              <a:buNone/>
              <a:defRPr sz="4533" b="1">
                <a:solidFill>
                  <a:schemeClr val="dk1"/>
                </a:solidFill>
              </a:defRPr>
            </a:lvl1pPr>
            <a:lvl2pPr lvl="1" algn="r">
              <a:spcBef>
                <a:spcPts val="0"/>
              </a:spcBef>
              <a:spcAft>
                <a:spcPts val="0"/>
              </a:spcAft>
              <a:buClr>
                <a:schemeClr val="dk1"/>
              </a:buClr>
              <a:buSzPts val="3600"/>
              <a:buNone/>
              <a:defRPr sz="4800" b="1">
                <a:solidFill>
                  <a:schemeClr val="dk1"/>
                </a:solidFill>
              </a:defRPr>
            </a:lvl2pPr>
            <a:lvl3pPr lvl="2" algn="r">
              <a:spcBef>
                <a:spcPts val="0"/>
              </a:spcBef>
              <a:spcAft>
                <a:spcPts val="0"/>
              </a:spcAft>
              <a:buClr>
                <a:schemeClr val="dk1"/>
              </a:buClr>
              <a:buSzPts val="3600"/>
              <a:buNone/>
              <a:defRPr sz="4800" b="1">
                <a:solidFill>
                  <a:schemeClr val="dk1"/>
                </a:solidFill>
              </a:defRPr>
            </a:lvl3pPr>
            <a:lvl4pPr lvl="3" algn="r">
              <a:spcBef>
                <a:spcPts val="0"/>
              </a:spcBef>
              <a:spcAft>
                <a:spcPts val="0"/>
              </a:spcAft>
              <a:buClr>
                <a:schemeClr val="dk1"/>
              </a:buClr>
              <a:buSzPts val="3600"/>
              <a:buNone/>
              <a:defRPr sz="4800" b="1">
                <a:solidFill>
                  <a:schemeClr val="dk1"/>
                </a:solidFill>
              </a:defRPr>
            </a:lvl4pPr>
            <a:lvl5pPr lvl="4" algn="r">
              <a:spcBef>
                <a:spcPts val="0"/>
              </a:spcBef>
              <a:spcAft>
                <a:spcPts val="0"/>
              </a:spcAft>
              <a:buClr>
                <a:schemeClr val="dk1"/>
              </a:buClr>
              <a:buSzPts val="3600"/>
              <a:buNone/>
              <a:defRPr sz="4800" b="1">
                <a:solidFill>
                  <a:schemeClr val="dk1"/>
                </a:solidFill>
              </a:defRPr>
            </a:lvl5pPr>
            <a:lvl6pPr lvl="5" algn="r">
              <a:spcBef>
                <a:spcPts val="0"/>
              </a:spcBef>
              <a:spcAft>
                <a:spcPts val="0"/>
              </a:spcAft>
              <a:buClr>
                <a:schemeClr val="dk1"/>
              </a:buClr>
              <a:buSzPts val="3600"/>
              <a:buNone/>
              <a:defRPr sz="4800" b="1">
                <a:solidFill>
                  <a:schemeClr val="dk1"/>
                </a:solidFill>
              </a:defRPr>
            </a:lvl6pPr>
            <a:lvl7pPr lvl="6" algn="r">
              <a:spcBef>
                <a:spcPts val="0"/>
              </a:spcBef>
              <a:spcAft>
                <a:spcPts val="0"/>
              </a:spcAft>
              <a:buClr>
                <a:schemeClr val="dk1"/>
              </a:buClr>
              <a:buSzPts val="3600"/>
              <a:buNone/>
              <a:defRPr sz="4800" b="1">
                <a:solidFill>
                  <a:schemeClr val="dk1"/>
                </a:solidFill>
              </a:defRPr>
            </a:lvl7pPr>
            <a:lvl8pPr lvl="7" algn="r">
              <a:spcBef>
                <a:spcPts val="0"/>
              </a:spcBef>
              <a:spcAft>
                <a:spcPts val="0"/>
              </a:spcAft>
              <a:buClr>
                <a:schemeClr val="dk1"/>
              </a:buClr>
              <a:buSzPts val="3600"/>
              <a:buNone/>
              <a:defRPr sz="4800" b="1">
                <a:solidFill>
                  <a:schemeClr val="dk1"/>
                </a:solidFill>
              </a:defRPr>
            </a:lvl8pPr>
            <a:lvl9pPr lvl="8" algn="r">
              <a:spcBef>
                <a:spcPts val="0"/>
              </a:spcBef>
              <a:spcAft>
                <a:spcPts val="0"/>
              </a:spcAft>
              <a:buClr>
                <a:schemeClr val="dk1"/>
              </a:buClr>
              <a:buSzPts val="3600"/>
              <a:buNone/>
              <a:defRPr sz="4800" b="1">
                <a:solidFill>
                  <a:schemeClr val="dk1"/>
                </a:solidFill>
              </a:defRPr>
            </a:lvl9pPr>
          </a:lstStyle>
          <a:p>
            <a:r>
              <a:rPr lang="en-US"/>
              <a:t>Click to edit Master title style</a:t>
            </a:r>
            <a:endParaRPr/>
          </a:p>
        </p:txBody>
      </p:sp>
      <p:sp>
        <p:nvSpPr>
          <p:cNvPr id="344" name="Google Shape;344;p45"/>
          <p:cNvSpPr txBox="1">
            <a:spLocks noGrp="1"/>
          </p:cNvSpPr>
          <p:nvPr>
            <p:ph type="title" idx="2" hasCustomPrompt="1"/>
          </p:nvPr>
        </p:nvSpPr>
        <p:spPr>
          <a:xfrm>
            <a:off x="6868233" y="566357"/>
            <a:ext cx="4076400" cy="19592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dk1"/>
              </a:buClr>
              <a:buSzPts val="8000"/>
              <a:buNone/>
              <a:defRPr sz="10666" b="1">
                <a:solidFill>
                  <a:schemeClr val="dk1"/>
                </a:solidFill>
              </a:defRPr>
            </a:lvl1pPr>
            <a:lvl2pPr lvl="1" algn="r">
              <a:spcBef>
                <a:spcPts val="0"/>
              </a:spcBef>
              <a:spcAft>
                <a:spcPts val="0"/>
              </a:spcAft>
              <a:buClr>
                <a:schemeClr val="dk1"/>
              </a:buClr>
              <a:buSzPts val="8000"/>
              <a:buNone/>
              <a:defRPr sz="10666" b="1">
                <a:solidFill>
                  <a:schemeClr val="dk1"/>
                </a:solidFill>
              </a:defRPr>
            </a:lvl2pPr>
            <a:lvl3pPr lvl="2" algn="r">
              <a:spcBef>
                <a:spcPts val="0"/>
              </a:spcBef>
              <a:spcAft>
                <a:spcPts val="0"/>
              </a:spcAft>
              <a:buClr>
                <a:schemeClr val="dk1"/>
              </a:buClr>
              <a:buSzPts val="8000"/>
              <a:buNone/>
              <a:defRPr sz="10666" b="1">
                <a:solidFill>
                  <a:schemeClr val="dk1"/>
                </a:solidFill>
              </a:defRPr>
            </a:lvl3pPr>
            <a:lvl4pPr lvl="3" algn="r">
              <a:spcBef>
                <a:spcPts val="0"/>
              </a:spcBef>
              <a:spcAft>
                <a:spcPts val="0"/>
              </a:spcAft>
              <a:buClr>
                <a:schemeClr val="dk1"/>
              </a:buClr>
              <a:buSzPts val="8000"/>
              <a:buNone/>
              <a:defRPr sz="10666" b="1">
                <a:solidFill>
                  <a:schemeClr val="dk1"/>
                </a:solidFill>
              </a:defRPr>
            </a:lvl4pPr>
            <a:lvl5pPr lvl="4" algn="r">
              <a:spcBef>
                <a:spcPts val="0"/>
              </a:spcBef>
              <a:spcAft>
                <a:spcPts val="0"/>
              </a:spcAft>
              <a:buClr>
                <a:schemeClr val="dk1"/>
              </a:buClr>
              <a:buSzPts val="8000"/>
              <a:buNone/>
              <a:defRPr sz="10666" b="1">
                <a:solidFill>
                  <a:schemeClr val="dk1"/>
                </a:solidFill>
              </a:defRPr>
            </a:lvl5pPr>
            <a:lvl6pPr lvl="5" algn="r">
              <a:spcBef>
                <a:spcPts val="0"/>
              </a:spcBef>
              <a:spcAft>
                <a:spcPts val="0"/>
              </a:spcAft>
              <a:buClr>
                <a:schemeClr val="dk1"/>
              </a:buClr>
              <a:buSzPts val="8000"/>
              <a:buNone/>
              <a:defRPr sz="10666" b="1">
                <a:solidFill>
                  <a:schemeClr val="dk1"/>
                </a:solidFill>
              </a:defRPr>
            </a:lvl6pPr>
            <a:lvl7pPr lvl="6" algn="r">
              <a:spcBef>
                <a:spcPts val="0"/>
              </a:spcBef>
              <a:spcAft>
                <a:spcPts val="0"/>
              </a:spcAft>
              <a:buClr>
                <a:schemeClr val="dk1"/>
              </a:buClr>
              <a:buSzPts val="8000"/>
              <a:buNone/>
              <a:defRPr sz="10666" b="1">
                <a:solidFill>
                  <a:schemeClr val="dk1"/>
                </a:solidFill>
              </a:defRPr>
            </a:lvl7pPr>
            <a:lvl8pPr lvl="7" algn="r">
              <a:spcBef>
                <a:spcPts val="0"/>
              </a:spcBef>
              <a:spcAft>
                <a:spcPts val="0"/>
              </a:spcAft>
              <a:buClr>
                <a:schemeClr val="dk1"/>
              </a:buClr>
              <a:buSzPts val="8000"/>
              <a:buNone/>
              <a:defRPr sz="10666" b="1">
                <a:solidFill>
                  <a:schemeClr val="dk1"/>
                </a:solidFill>
              </a:defRPr>
            </a:lvl8pPr>
            <a:lvl9pPr lvl="8" algn="r">
              <a:spcBef>
                <a:spcPts val="0"/>
              </a:spcBef>
              <a:spcAft>
                <a:spcPts val="0"/>
              </a:spcAft>
              <a:buClr>
                <a:schemeClr val="dk1"/>
              </a:buClr>
              <a:buSzPts val="8000"/>
              <a:buNone/>
              <a:defRPr sz="10666" b="1">
                <a:solidFill>
                  <a:schemeClr val="dk1"/>
                </a:solidFill>
              </a:defRPr>
            </a:lvl9pPr>
          </a:lstStyle>
          <a:p>
            <a:r>
              <a:t>xx%</a:t>
            </a:r>
          </a:p>
        </p:txBody>
      </p:sp>
      <p:sp>
        <p:nvSpPr>
          <p:cNvPr id="345" name="Google Shape;345;p45"/>
          <p:cNvSpPr txBox="1">
            <a:spLocks noGrp="1"/>
          </p:cNvSpPr>
          <p:nvPr>
            <p:ph type="subTitle" idx="1"/>
          </p:nvPr>
        </p:nvSpPr>
        <p:spPr>
          <a:xfrm>
            <a:off x="7156633" y="4427067"/>
            <a:ext cx="3788000" cy="1356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cxnSp>
        <p:nvCxnSpPr>
          <p:cNvPr id="346" name="Google Shape;346;p45"/>
          <p:cNvCxnSpPr/>
          <p:nvPr/>
        </p:nvCxnSpPr>
        <p:spPr>
          <a:xfrm flipH="1">
            <a:off x="3752200" y="-1684000"/>
            <a:ext cx="5010000" cy="5578400"/>
          </a:xfrm>
          <a:prstGeom prst="straightConnector1">
            <a:avLst/>
          </a:prstGeom>
          <a:noFill/>
          <a:ln w="19050" cap="flat" cmpd="sng">
            <a:solidFill>
              <a:schemeClr val="dk1"/>
            </a:solidFill>
            <a:prstDash val="solid"/>
            <a:round/>
            <a:headEnd type="none" w="med" len="med"/>
            <a:tailEnd type="none" w="med" len="med"/>
          </a:ln>
        </p:spPr>
      </p:cxnSp>
      <p:sp>
        <p:nvSpPr>
          <p:cNvPr id="347" name="Google Shape;347;p45"/>
          <p:cNvSpPr/>
          <p:nvPr/>
        </p:nvSpPr>
        <p:spPr>
          <a:xfrm flipH="1">
            <a:off x="10559833" y="5101033"/>
            <a:ext cx="1728000" cy="1843200"/>
          </a:xfrm>
          <a:prstGeom prst="rtTriangl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9015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9">
  <p:cSld name="1_Title and text 9">
    <p:bg>
      <p:bgPr>
        <a:solidFill>
          <a:schemeClr val="dk1"/>
        </a:solidFill>
        <a:effectLst/>
      </p:bgPr>
    </p:bg>
    <p:spTree>
      <p:nvGrpSpPr>
        <p:cNvPr id="1" name="Shape 348"/>
        <p:cNvGrpSpPr/>
        <p:nvPr/>
      </p:nvGrpSpPr>
      <p:grpSpPr>
        <a:xfrm>
          <a:off x="0" y="0"/>
          <a:ext cx="0" cy="0"/>
          <a:chOff x="0" y="0"/>
          <a:chExt cx="0" cy="0"/>
        </a:xfrm>
      </p:grpSpPr>
      <p:sp>
        <p:nvSpPr>
          <p:cNvPr id="349" name="Google Shape;349;p46"/>
          <p:cNvSpPr txBox="1">
            <a:spLocks noGrp="1"/>
          </p:cNvSpPr>
          <p:nvPr>
            <p:ph type="body" idx="1"/>
          </p:nvPr>
        </p:nvSpPr>
        <p:spPr>
          <a:xfrm>
            <a:off x="950967" y="3130467"/>
            <a:ext cx="6588800" cy="3010400"/>
          </a:xfrm>
          <a:prstGeom prst="rect">
            <a:avLst/>
          </a:prstGeom>
        </p:spPr>
        <p:txBody>
          <a:bodyPr spcFirstLastPara="1" wrap="square" lIns="91425" tIns="91425" rIns="91425" bIns="91425" anchor="t" anchorCtr="0">
            <a:noAutofit/>
          </a:bodyPr>
          <a:lstStyle>
            <a:lvl1pPr marL="609585" lvl="0" indent="-431789">
              <a:lnSpc>
                <a:spcPct val="100000"/>
              </a:lnSpc>
              <a:spcBef>
                <a:spcPts val="0"/>
              </a:spcBef>
              <a:spcAft>
                <a:spcPts val="0"/>
              </a:spcAft>
              <a:buClr>
                <a:srgbClr val="000000"/>
              </a:buClr>
              <a:buSzPts val="1500"/>
              <a:buFont typeface="Montserrat"/>
              <a:buChar char="●"/>
              <a:defRPr>
                <a:solidFill>
                  <a:schemeClr val="lt1"/>
                </a:solidFill>
                <a:latin typeface="Didact Gothic"/>
                <a:ea typeface="Didact Gothic"/>
                <a:cs typeface="Didact Gothic"/>
                <a:sym typeface="Didact Gothic"/>
              </a:defRPr>
            </a:lvl1pPr>
            <a:lvl2pPr marL="1219170" lvl="1"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2pPr>
            <a:lvl3pPr marL="1828754" lvl="2"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3pPr>
            <a:lvl4pPr marL="2438339" lvl="3"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4pPr>
            <a:lvl5pPr marL="3047924" lvl="4"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5pPr>
            <a:lvl6pPr marL="3657509" lvl="5"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6pPr>
            <a:lvl7pPr marL="4267093" lvl="6"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7pPr>
            <a:lvl8pPr marL="4876678" lvl="7"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8pPr>
            <a:lvl9pPr marL="5486263" lvl="8" indent="-397923">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9pPr>
          </a:lstStyle>
          <a:p>
            <a:pPr lvl="0"/>
            <a:r>
              <a:rPr lang="en-US"/>
              <a:t>Click to edit Master text styles</a:t>
            </a:r>
          </a:p>
        </p:txBody>
      </p:sp>
      <p:sp>
        <p:nvSpPr>
          <p:cNvPr id="350" name="Google Shape;350;p46"/>
          <p:cNvSpPr txBox="1">
            <a:spLocks noGrp="1"/>
          </p:cNvSpPr>
          <p:nvPr>
            <p:ph type="title"/>
          </p:nvPr>
        </p:nvSpPr>
        <p:spPr>
          <a:xfrm>
            <a:off x="950967" y="1414700"/>
            <a:ext cx="6958400" cy="131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2500"/>
              <a:buNone/>
              <a:defRPr sz="4000" b="1">
                <a:solidFill>
                  <a:schemeClr val="lt1"/>
                </a:solidFill>
              </a:defRPr>
            </a:lvl1pPr>
            <a:lvl2pPr lvl="1">
              <a:spcBef>
                <a:spcPts val="0"/>
              </a:spcBef>
              <a:spcAft>
                <a:spcPts val="0"/>
              </a:spcAft>
              <a:buClr>
                <a:schemeClr val="lt1"/>
              </a:buClr>
              <a:buSzPts val="2500"/>
              <a:buNone/>
              <a:defRPr b="1">
                <a:solidFill>
                  <a:schemeClr val="lt1"/>
                </a:solidFill>
              </a:defRPr>
            </a:lvl2pPr>
            <a:lvl3pPr lvl="2">
              <a:spcBef>
                <a:spcPts val="0"/>
              </a:spcBef>
              <a:spcAft>
                <a:spcPts val="0"/>
              </a:spcAft>
              <a:buClr>
                <a:schemeClr val="lt1"/>
              </a:buClr>
              <a:buSzPts val="2500"/>
              <a:buNone/>
              <a:defRPr b="1">
                <a:solidFill>
                  <a:schemeClr val="lt1"/>
                </a:solidFill>
              </a:defRPr>
            </a:lvl3pPr>
            <a:lvl4pPr lvl="3">
              <a:spcBef>
                <a:spcPts val="0"/>
              </a:spcBef>
              <a:spcAft>
                <a:spcPts val="0"/>
              </a:spcAft>
              <a:buClr>
                <a:schemeClr val="lt1"/>
              </a:buClr>
              <a:buSzPts val="2500"/>
              <a:buNone/>
              <a:defRPr b="1">
                <a:solidFill>
                  <a:schemeClr val="lt1"/>
                </a:solidFill>
              </a:defRPr>
            </a:lvl4pPr>
            <a:lvl5pPr lvl="4">
              <a:spcBef>
                <a:spcPts val="0"/>
              </a:spcBef>
              <a:spcAft>
                <a:spcPts val="0"/>
              </a:spcAft>
              <a:buClr>
                <a:schemeClr val="lt1"/>
              </a:buClr>
              <a:buSzPts val="2500"/>
              <a:buNone/>
              <a:defRPr b="1">
                <a:solidFill>
                  <a:schemeClr val="lt1"/>
                </a:solidFill>
              </a:defRPr>
            </a:lvl5pPr>
            <a:lvl6pPr lvl="5">
              <a:spcBef>
                <a:spcPts val="0"/>
              </a:spcBef>
              <a:spcAft>
                <a:spcPts val="0"/>
              </a:spcAft>
              <a:buClr>
                <a:schemeClr val="lt1"/>
              </a:buClr>
              <a:buSzPts val="2500"/>
              <a:buNone/>
              <a:defRPr b="1">
                <a:solidFill>
                  <a:schemeClr val="lt1"/>
                </a:solidFill>
              </a:defRPr>
            </a:lvl6pPr>
            <a:lvl7pPr lvl="6">
              <a:spcBef>
                <a:spcPts val="0"/>
              </a:spcBef>
              <a:spcAft>
                <a:spcPts val="0"/>
              </a:spcAft>
              <a:buClr>
                <a:schemeClr val="lt1"/>
              </a:buClr>
              <a:buSzPts val="2500"/>
              <a:buNone/>
              <a:defRPr b="1">
                <a:solidFill>
                  <a:schemeClr val="lt1"/>
                </a:solidFill>
              </a:defRPr>
            </a:lvl7pPr>
            <a:lvl8pPr lvl="7">
              <a:spcBef>
                <a:spcPts val="0"/>
              </a:spcBef>
              <a:spcAft>
                <a:spcPts val="0"/>
              </a:spcAft>
              <a:buClr>
                <a:schemeClr val="lt1"/>
              </a:buClr>
              <a:buSzPts val="2500"/>
              <a:buNone/>
              <a:defRPr b="1">
                <a:solidFill>
                  <a:schemeClr val="lt1"/>
                </a:solidFill>
              </a:defRPr>
            </a:lvl8pPr>
            <a:lvl9pPr lvl="8">
              <a:spcBef>
                <a:spcPts val="0"/>
              </a:spcBef>
              <a:spcAft>
                <a:spcPts val="0"/>
              </a:spcAft>
              <a:buClr>
                <a:schemeClr val="lt1"/>
              </a:buClr>
              <a:buSzPts val="2500"/>
              <a:buNone/>
              <a:defRPr b="1">
                <a:solidFill>
                  <a:schemeClr val="lt1"/>
                </a:solidFill>
              </a:defRPr>
            </a:lvl9pPr>
          </a:lstStyle>
          <a:p>
            <a:r>
              <a:rPr lang="en-US"/>
              <a:t>Click to edit Master title style</a:t>
            </a:r>
            <a:endParaRPr/>
          </a:p>
        </p:txBody>
      </p:sp>
      <p:sp>
        <p:nvSpPr>
          <p:cNvPr id="351" name="Google Shape;351;p46"/>
          <p:cNvSpPr/>
          <p:nvPr/>
        </p:nvSpPr>
        <p:spPr>
          <a:xfrm rot="5400000">
            <a:off x="-1014683" y="-1054016"/>
            <a:ext cx="4541200" cy="4403200"/>
          </a:xfrm>
          <a:prstGeom prst="rtTriangl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52" name="Google Shape;352;p46"/>
          <p:cNvSpPr/>
          <p:nvPr/>
        </p:nvSpPr>
        <p:spPr>
          <a:xfrm rot="5400000">
            <a:off x="-1141683" y="-1346116"/>
            <a:ext cx="4541200" cy="4403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53" name="Google Shape;353;p46"/>
          <p:cNvSpPr/>
          <p:nvPr/>
        </p:nvSpPr>
        <p:spPr>
          <a:xfrm rot="-5400000">
            <a:off x="3862467" y="384000"/>
            <a:ext cx="13521600" cy="6090000"/>
          </a:xfrm>
          <a:prstGeom prst="triangle">
            <a:avLst>
              <a:gd name="adj" fmla="val 50000"/>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3825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843E-B2B0-49FF-881B-9795EA97B1F9}"/>
              </a:ext>
            </a:extLst>
          </p:cNvPr>
          <p:cNvSpPr>
            <a:spLocks noGrp="1"/>
          </p:cNvSpPr>
          <p:nvPr>
            <p:ph type="title"/>
          </p:nvPr>
        </p:nvSpPr>
        <p:spPr/>
        <p:txBody>
          <a:bodyPr/>
          <a:lstStyle/>
          <a:p>
            <a:r>
              <a:rPr lang="en-US"/>
              <a:t>Click to edit Master title style</a:t>
            </a:r>
          </a:p>
        </p:txBody>
      </p:sp>
      <p:grpSp>
        <p:nvGrpSpPr>
          <p:cNvPr id="11" name="Group 10">
            <a:extLst>
              <a:ext uri="{FF2B5EF4-FFF2-40B4-BE49-F238E27FC236}">
                <a16:creationId xmlns:a16="http://schemas.microsoft.com/office/drawing/2014/main" id="{C26A86B2-D96B-4FF0-AC7D-6BB81B42E605}"/>
              </a:ext>
            </a:extLst>
          </p:cNvPr>
          <p:cNvGrpSpPr/>
          <p:nvPr userDrawn="1"/>
        </p:nvGrpSpPr>
        <p:grpSpPr>
          <a:xfrm>
            <a:off x="0" y="5804807"/>
            <a:ext cx="12216327" cy="1074876"/>
            <a:chOff x="-24327" y="5796643"/>
            <a:chExt cx="12216327" cy="1074876"/>
          </a:xfrm>
        </p:grpSpPr>
        <p:sp>
          <p:nvSpPr>
            <p:cNvPr id="12" name="Rectangle 11">
              <a:extLst>
                <a:ext uri="{FF2B5EF4-FFF2-40B4-BE49-F238E27FC236}">
                  <a16:creationId xmlns:a16="http://schemas.microsoft.com/office/drawing/2014/main" id="{5B3B9865-36DA-436D-A43E-069DB189CD34}"/>
                </a:ext>
              </a:extLst>
            </p:cNvPr>
            <p:cNvSpPr/>
            <p:nvPr userDrawn="1"/>
          </p:nvSpPr>
          <p:spPr>
            <a:xfrm>
              <a:off x="-24327" y="5796643"/>
              <a:ext cx="12216327" cy="105319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B1BAA29-AF36-477B-B5E3-5977230759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1839" y="5827038"/>
              <a:ext cx="1138425" cy="1044481"/>
            </a:xfrm>
            <a:prstGeom prst="rect">
              <a:avLst/>
            </a:prstGeom>
          </p:spPr>
        </p:pic>
        <p:pic>
          <p:nvPicPr>
            <p:cNvPr id="15" name="Picture 14">
              <a:extLst>
                <a:ext uri="{FF2B5EF4-FFF2-40B4-BE49-F238E27FC236}">
                  <a16:creationId xmlns:a16="http://schemas.microsoft.com/office/drawing/2014/main" id="{B9E13BE5-DBD6-4ED4-B778-C71890C67D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82" y="5827038"/>
              <a:ext cx="989792" cy="992401"/>
            </a:xfrm>
            <a:prstGeom prst="rect">
              <a:avLst/>
            </a:prstGeom>
          </p:spPr>
        </p:pic>
      </p:grpSp>
    </p:spTree>
    <p:extLst>
      <p:ext uri="{BB962C8B-B14F-4D97-AF65-F5344CB8AC3E}">
        <p14:creationId xmlns:p14="http://schemas.microsoft.com/office/powerpoint/2010/main" val="2725532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2">
  <p:cSld name="Section title and description 2">
    <p:bg>
      <p:bgPr>
        <a:solidFill>
          <a:schemeClr val="accent5"/>
        </a:solidFill>
        <a:effectLst/>
      </p:bgPr>
    </p:bg>
    <p:spTree>
      <p:nvGrpSpPr>
        <p:cNvPr id="1" name="Shape 354"/>
        <p:cNvGrpSpPr/>
        <p:nvPr/>
      </p:nvGrpSpPr>
      <p:grpSpPr>
        <a:xfrm>
          <a:off x="0" y="0"/>
          <a:ext cx="0" cy="0"/>
          <a:chOff x="0" y="0"/>
          <a:chExt cx="0" cy="0"/>
        </a:xfrm>
      </p:grpSpPr>
      <p:sp>
        <p:nvSpPr>
          <p:cNvPr id="355" name="Google Shape;355;p47"/>
          <p:cNvSpPr/>
          <p:nvPr/>
        </p:nvSpPr>
        <p:spPr>
          <a:xfrm rot="5400000">
            <a:off x="-85900" y="85800"/>
            <a:ext cx="5657600" cy="54860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47"/>
          <p:cNvSpPr/>
          <p:nvPr/>
        </p:nvSpPr>
        <p:spPr>
          <a:xfrm rot="-5400000" flipH="1">
            <a:off x="6588933" y="35367"/>
            <a:ext cx="5819600" cy="5636800"/>
          </a:xfrm>
          <a:prstGeom prst="rtTriangle">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47"/>
          <p:cNvSpPr txBox="1">
            <a:spLocks noGrp="1"/>
          </p:cNvSpPr>
          <p:nvPr>
            <p:ph type="ctrTitle"/>
          </p:nvPr>
        </p:nvSpPr>
        <p:spPr>
          <a:xfrm>
            <a:off x="2254400" y="2276300"/>
            <a:ext cx="7683200" cy="19508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4000" b="1"/>
            </a:lvl1pPr>
            <a:lvl2pPr lvl="1" algn="ctr">
              <a:spcBef>
                <a:spcPts val="0"/>
              </a:spcBef>
              <a:spcAft>
                <a:spcPts val="0"/>
              </a:spcAft>
              <a:buSzPts val="8000"/>
              <a:buNone/>
              <a:defRPr sz="10666" b="1"/>
            </a:lvl2pPr>
            <a:lvl3pPr lvl="2" algn="ctr">
              <a:spcBef>
                <a:spcPts val="0"/>
              </a:spcBef>
              <a:spcAft>
                <a:spcPts val="0"/>
              </a:spcAft>
              <a:buSzPts val="8000"/>
              <a:buNone/>
              <a:defRPr sz="10666" b="1"/>
            </a:lvl3pPr>
            <a:lvl4pPr lvl="3" algn="ctr">
              <a:spcBef>
                <a:spcPts val="0"/>
              </a:spcBef>
              <a:spcAft>
                <a:spcPts val="0"/>
              </a:spcAft>
              <a:buSzPts val="8000"/>
              <a:buNone/>
              <a:defRPr sz="10666" b="1"/>
            </a:lvl4pPr>
            <a:lvl5pPr lvl="4" algn="ctr">
              <a:spcBef>
                <a:spcPts val="0"/>
              </a:spcBef>
              <a:spcAft>
                <a:spcPts val="0"/>
              </a:spcAft>
              <a:buSzPts val="8000"/>
              <a:buNone/>
              <a:defRPr sz="10666" b="1"/>
            </a:lvl5pPr>
            <a:lvl6pPr lvl="5" algn="ctr">
              <a:spcBef>
                <a:spcPts val="0"/>
              </a:spcBef>
              <a:spcAft>
                <a:spcPts val="0"/>
              </a:spcAft>
              <a:buSzPts val="8000"/>
              <a:buNone/>
              <a:defRPr sz="10666" b="1"/>
            </a:lvl6pPr>
            <a:lvl7pPr lvl="6" algn="ctr">
              <a:spcBef>
                <a:spcPts val="0"/>
              </a:spcBef>
              <a:spcAft>
                <a:spcPts val="0"/>
              </a:spcAft>
              <a:buSzPts val="8000"/>
              <a:buNone/>
              <a:defRPr sz="10666" b="1"/>
            </a:lvl7pPr>
            <a:lvl8pPr lvl="7" algn="ctr">
              <a:spcBef>
                <a:spcPts val="0"/>
              </a:spcBef>
              <a:spcAft>
                <a:spcPts val="0"/>
              </a:spcAft>
              <a:buSzPts val="8000"/>
              <a:buNone/>
              <a:defRPr sz="10666" b="1"/>
            </a:lvl8pPr>
            <a:lvl9pPr lvl="8" algn="ctr">
              <a:spcBef>
                <a:spcPts val="0"/>
              </a:spcBef>
              <a:spcAft>
                <a:spcPts val="0"/>
              </a:spcAft>
              <a:buSzPts val="8000"/>
              <a:buNone/>
              <a:defRPr sz="10666" b="1"/>
            </a:lvl9pPr>
          </a:lstStyle>
          <a:p>
            <a:r>
              <a:rPr lang="en-US"/>
              <a:t>Click to edit Master title style</a:t>
            </a:r>
            <a:endParaRPr/>
          </a:p>
        </p:txBody>
      </p:sp>
      <p:sp>
        <p:nvSpPr>
          <p:cNvPr id="358" name="Google Shape;358;p47"/>
          <p:cNvSpPr txBox="1">
            <a:spLocks noGrp="1"/>
          </p:cNvSpPr>
          <p:nvPr>
            <p:ph type="subTitle" idx="1"/>
          </p:nvPr>
        </p:nvSpPr>
        <p:spPr>
          <a:xfrm>
            <a:off x="1908233" y="4445733"/>
            <a:ext cx="8375200" cy="157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1pPr>
            <a:lvl2pPr lvl="1"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2pPr>
            <a:lvl3pPr lvl="2"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3pPr>
            <a:lvl4pPr lvl="3"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4pPr>
            <a:lvl5pPr lvl="4"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5pPr>
            <a:lvl6pPr lvl="5"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6pPr>
            <a:lvl7pPr lvl="6"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7pPr>
            <a:lvl8pPr lvl="7"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8pPr>
            <a:lvl9pPr lvl="8"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9pPr>
          </a:lstStyle>
          <a:p>
            <a:r>
              <a:rPr lang="en-US"/>
              <a:t>Click to edit Master subtitle style</a:t>
            </a:r>
            <a:endParaRPr/>
          </a:p>
        </p:txBody>
      </p:sp>
    </p:spTree>
    <p:extLst>
      <p:ext uri="{BB962C8B-B14F-4D97-AF65-F5344CB8AC3E}">
        <p14:creationId xmlns:p14="http://schemas.microsoft.com/office/powerpoint/2010/main" val="35497101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bg>
      <p:bgPr>
        <a:solidFill>
          <a:schemeClr val="accent5"/>
        </a:solidFill>
        <a:effectLst/>
      </p:bgPr>
    </p:bg>
    <p:spTree>
      <p:nvGrpSpPr>
        <p:cNvPr id="1" name="Shape 359"/>
        <p:cNvGrpSpPr/>
        <p:nvPr/>
      </p:nvGrpSpPr>
      <p:grpSpPr>
        <a:xfrm>
          <a:off x="0" y="0"/>
          <a:ext cx="0" cy="0"/>
          <a:chOff x="0" y="0"/>
          <a:chExt cx="0" cy="0"/>
        </a:xfrm>
      </p:grpSpPr>
      <p:sp>
        <p:nvSpPr>
          <p:cNvPr id="360" name="Google Shape;360;p48"/>
          <p:cNvSpPr txBox="1">
            <a:spLocks noGrp="1"/>
          </p:cNvSpPr>
          <p:nvPr>
            <p:ph type="subTitle" idx="1"/>
          </p:nvPr>
        </p:nvSpPr>
        <p:spPr>
          <a:xfrm>
            <a:off x="1111903" y="3522103"/>
            <a:ext cx="4134400" cy="132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361" name="Google Shape;361;p48"/>
          <p:cNvSpPr txBox="1">
            <a:spLocks noGrp="1"/>
          </p:cNvSpPr>
          <p:nvPr>
            <p:ph type="subTitle" idx="2"/>
          </p:nvPr>
        </p:nvSpPr>
        <p:spPr>
          <a:xfrm>
            <a:off x="6945697" y="3522103"/>
            <a:ext cx="4134400" cy="132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362" name="Google Shape;362;p48"/>
          <p:cNvSpPr txBox="1">
            <a:spLocks noGrp="1"/>
          </p:cNvSpPr>
          <p:nvPr>
            <p:ph type="title"/>
          </p:nvPr>
        </p:nvSpPr>
        <p:spPr>
          <a:xfrm>
            <a:off x="2073303" y="2647680"/>
            <a:ext cx="221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30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363" name="Google Shape;363;p48"/>
          <p:cNvSpPr txBox="1">
            <a:spLocks noGrp="1"/>
          </p:cNvSpPr>
          <p:nvPr>
            <p:ph type="title" idx="3"/>
          </p:nvPr>
        </p:nvSpPr>
        <p:spPr>
          <a:xfrm>
            <a:off x="7907097" y="2647680"/>
            <a:ext cx="221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30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364" name="Google Shape;364;p48"/>
          <p:cNvSpPr/>
          <p:nvPr/>
        </p:nvSpPr>
        <p:spPr>
          <a:xfrm rot="10800000">
            <a:off x="4784600" y="-30167"/>
            <a:ext cx="2622800" cy="1181200"/>
          </a:xfrm>
          <a:prstGeom prst="triangle">
            <a:avLst>
              <a:gd name="adj" fmla="val 5000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05023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1">
  <p:cSld name="1_Title and text 1">
    <p:bg>
      <p:bgPr>
        <a:solidFill>
          <a:schemeClr val="accent5"/>
        </a:solidFill>
        <a:effectLst/>
      </p:bgPr>
    </p:bg>
    <p:spTree>
      <p:nvGrpSpPr>
        <p:cNvPr id="1" name="Shape 365"/>
        <p:cNvGrpSpPr/>
        <p:nvPr/>
      </p:nvGrpSpPr>
      <p:grpSpPr>
        <a:xfrm>
          <a:off x="0" y="0"/>
          <a:ext cx="0" cy="0"/>
          <a:chOff x="0" y="0"/>
          <a:chExt cx="0" cy="0"/>
        </a:xfrm>
      </p:grpSpPr>
      <p:sp>
        <p:nvSpPr>
          <p:cNvPr id="366" name="Google Shape;366;p49"/>
          <p:cNvSpPr/>
          <p:nvPr/>
        </p:nvSpPr>
        <p:spPr>
          <a:xfrm rot="-5400000">
            <a:off x="6981400" y="1724733"/>
            <a:ext cx="5233200" cy="5188000"/>
          </a:xfrm>
          <a:prstGeom prst="rtTriangle">
            <a:avLst/>
          </a:prstGeom>
          <a:solidFill>
            <a:srgbClr val="68686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49"/>
          <p:cNvSpPr/>
          <p:nvPr/>
        </p:nvSpPr>
        <p:spPr>
          <a:xfrm rot="10800000" flipH="1">
            <a:off x="50500" y="200"/>
            <a:ext cx="12141600" cy="5959600"/>
          </a:xfrm>
          <a:prstGeom prst="triangle">
            <a:avLst>
              <a:gd name="adj" fmla="val 5000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49"/>
          <p:cNvSpPr/>
          <p:nvPr/>
        </p:nvSpPr>
        <p:spPr>
          <a:xfrm flipH="1">
            <a:off x="4774400" y="1849700"/>
            <a:ext cx="12739200" cy="6479600"/>
          </a:xfrm>
          <a:prstGeom prst="triangle">
            <a:avLst>
              <a:gd name="adj" fmla="val 49428"/>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49"/>
          <p:cNvSpPr txBox="1">
            <a:spLocks noGrp="1"/>
          </p:cNvSpPr>
          <p:nvPr>
            <p:ph type="ctrTitle"/>
          </p:nvPr>
        </p:nvSpPr>
        <p:spPr>
          <a:xfrm>
            <a:off x="1089100" y="1642733"/>
            <a:ext cx="7683200" cy="780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8000"/>
              <a:buNone/>
              <a:defRPr sz="4000" b="1">
                <a:solidFill>
                  <a:schemeClr val="dk1"/>
                </a:solidFill>
              </a:defRPr>
            </a:lvl1pPr>
            <a:lvl2pPr lvl="1" algn="ctr">
              <a:spcBef>
                <a:spcPts val="0"/>
              </a:spcBef>
              <a:spcAft>
                <a:spcPts val="0"/>
              </a:spcAft>
              <a:buClr>
                <a:schemeClr val="dk1"/>
              </a:buClr>
              <a:buSzPts val="8000"/>
              <a:buNone/>
              <a:defRPr sz="10666" b="1">
                <a:solidFill>
                  <a:schemeClr val="dk1"/>
                </a:solidFill>
              </a:defRPr>
            </a:lvl2pPr>
            <a:lvl3pPr lvl="2" algn="ctr">
              <a:spcBef>
                <a:spcPts val="0"/>
              </a:spcBef>
              <a:spcAft>
                <a:spcPts val="0"/>
              </a:spcAft>
              <a:buClr>
                <a:schemeClr val="dk1"/>
              </a:buClr>
              <a:buSzPts val="8000"/>
              <a:buNone/>
              <a:defRPr sz="10666" b="1">
                <a:solidFill>
                  <a:schemeClr val="dk1"/>
                </a:solidFill>
              </a:defRPr>
            </a:lvl3pPr>
            <a:lvl4pPr lvl="3" algn="ctr">
              <a:spcBef>
                <a:spcPts val="0"/>
              </a:spcBef>
              <a:spcAft>
                <a:spcPts val="0"/>
              </a:spcAft>
              <a:buClr>
                <a:schemeClr val="dk1"/>
              </a:buClr>
              <a:buSzPts val="8000"/>
              <a:buNone/>
              <a:defRPr sz="10666" b="1">
                <a:solidFill>
                  <a:schemeClr val="dk1"/>
                </a:solidFill>
              </a:defRPr>
            </a:lvl4pPr>
            <a:lvl5pPr lvl="4" algn="ctr">
              <a:spcBef>
                <a:spcPts val="0"/>
              </a:spcBef>
              <a:spcAft>
                <a:spcPts val="0"/>
              </a:spcAft>
              <a:buClr>
                <a:schemeClr val="dk1"/>
              </a:buClr>
              <a:buSzPts val="8000"/>
              <a:buNone/>
              <a:defRPr sz="10666" b="1">
                <a:solidFill>
                  <a:schemeClr val="dk1"/>
                </a:solidFill>
              </a:defRPr>
            </a:lvl5pPr>
            <a:lvl6pPr lvl="5" algn="ctr">
              <a:spcBef>
                <a:spcPts val="0"/>
              </a:spcBef>
              <a:spcAft>
                <a:spcPts val="0"/>
              </a:spcAft>
              <a:buClr>
                <a:schemeClr val="dk1"/>
              </a:buClr>
              <a:buSzPts val="8000"/>
              <a:buNone/>
              <a:defRPr sz="10666" b="1">
                <a:solidFill>
                  <a:schemeClr val="dk1"/>
                </a:solidFill>
              </a:defRPr>
            </a:lvl6pPr>
            <a:lvl7pPr lvl="6" algn="ctr">
              <a:spcBef>
                <a:spcPts val="0"/>
              </a:spcBef>
              <a:spcAft>
                <a:spcPts val="0"/>
              </a:spcAft>
              <a:buClr>
                <a:schemeClr val="dk1"/>
              </a:buClr>
              <a:buSzPts val="8000"/>
              <a:buNone/>
              <a:defRPr sz="10666" b="1">
                <a:solidFill>
                  <a:schemeClr val="dk1"/>
                </a:solidFill>
              </a:defRPr>
            </a:lvl7pPr>
            <a:lvl8pPr lvl="7" algn="ctr">
              <a:spcBef>
                <a:spcPts val="0"/>
              </a:spcBef>
              <a:spcAft>
                <a:spcPts val="0"/>
              </a:spcAft>
              <a:buClr>
                <a:schemeClr val="dk1"/>
              </a:buClr>
              <a:buSzPts val="8000"/>
              <a:buNone/>
              <a:defRPr sz="10666" b="1">
                <a:solidFill>
                  <a:schemeClr val="dk1"/>
                </a:solidFill>
              </a:defRPr>
            </a:lvl8pPr>
            <a:lvl9pPr lvl="8" algn="ctr">
              <a:spcBef>
                <a:spcPts val="0"/>
              </a:spcBef>
              <a:spcAft>
                <a:spcPts val="0"/>
              </a:spcAft>
              <a:buClr>
                <a:schemeClr val="dk1"/>
              </a:buClr>
              <a:buSzPts val="8000"/>
              <a:buNone/>
              <a:defRPr sz="10666" b="1">
                <a:solidFill>
                  <a:schemeClr val="dk1"/>
                </a:solidFill>
              </a:defRPr>
            </a:lvl9pPr>
          </a:lstStyle>
          <a:p>
            <a:r>
              <a:rPr lang="en-US"/>
              <a:t>Click to edit Master title style</a:t>
            </a:r>
            <a:endParaRPr/>
          </a:p>
        </p:txBody>
      </p:sp>
      <p:sp>
        <p:nvSpPr>
          <p:cNvPr id="370" name="Google Shape;370;p49"/>
          <p:cNvSpPr txBox="1">
            <a:spLocks noGrp="1"/>
          </p:cNvSpPr>
          <p:nvPr>
            <p:ph type="subTitle" idx="1"/>
          </p:nvPr>
        </p:nvSpPr>
        <p:spPr>
          <a:xfrm>
            <a:off x="1089100" y="2497833"/>
            <a:ext cx="7683200" cy="207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Tree>
    <p:extLst>
      <p:ext uri="{BB962C8B-B14F-4D97-AF65-F5344CB8AC3E}">
        <p14:creationId xmlns:p14="http://schemas.microsoft.com/office/powerpoint/2010/main" val="137299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2">
  <p:cSld name="Caption 2">
    <p:bg>
      <p:bgPr>
        <a:solidFill>
          <a:schemeClr val="accent5"/>
        </a:solidFill>
        <a:effectLst/>
      </p:bgPr>
    </p:bg>
    <p:spTree>
      <p:nvGrpSpPr>
        <p:cNvPr id="1" name="Shape 371"/>
        <p:cNvGrpSpPr/>
        <p:nvPr/>
      </p:nvGrpSpPr>
      <p:grpSpPr>
        <a:xfrm>
          <a:off x="0" y="0"/>
          <a:ext cx="0" cy="0"/>
          <a:chOff x="0" y="0"/>
          <a:chExt cx="0" cy="0"/>
        </a:xfrm>
      </p:grpSpPr>
      <p:sp>
        <p:nvSpPr>
          <p:cNvPr id="372" name="Google Shape;372;p50"/>
          <p:cNvSpPr/>
          <p:nvPr/>
        </p:nvSpPr>
        <p:spPr>
          <a:xfrm>
            <a:off x="-67" y="7467"/>
            <a:ext cx="12192000" cy="6858000"/>
          </a:xfrm>
          <a:prstGeom prst="rect">
            <a:avLst/>
          </a:prstGeom>
          <a:solidFill>
            <a:schemeClr val="lt1">
              <a:alpha val="2356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50"/>
          <p:cNvSpPr/>
          <p:nvPr/>
        </p:nvSpPr>
        <p:spPr>
          <a:xfrm>
            <a:off x="5749867" y="4892367"/>
            <a:ext cx="6515200" cy="1402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50"/>
          <p:cNvSpPr txBox="1">
            <a:spLocks noGrp="1"/>
          </p:cNvSpPr>
          <p:nvPr>
            <p:ph type="title"/>
          </p:nvPr>
        </p:nvSpPr>
        <p:spPr>
          <a:xfrm>
            <a:off x="6096000" y="4972767"/>
            <a:ext cx="5145200" cy="1038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dk1"/>
              </a:buClr>
              <a:buSzPts val="2500"/>
              <a:buNone/>
              <a:defRPr sz="3333" b="1">
                <a:solidFill>
                  <a:schemeClr val="lt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375" name="Google Shape;375;p50"/>
          <p:cNvSpPr/>
          <p:nvPr/>
        </p:nvSpPr>
        <p:spPr>
          <a:xfrm rot="5400000">
            <a:off x="-454949" y="-1050849"/>
            <a:ext cx="4541200" cy="4403200"/>
          </a:xfrm>
          <a:prstGeom prst="rtTriangl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76" name="Google Shape;376;p50"/>
          <p:cNvSpPr/>
          <p:nvPr/>
        </p:nvSpPr>
        <p:spPr>
          <a:xfrm rot="5400000">
            <a:off x="-581949" y="-1342949"/>
            <a:ext cx="4541200" cy="44032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Tree>
    <p:extLst>
      <p:ext uri="{BB962C8B-B14F-4D97-AF65-F5344CB8AC3E}">
        <p14:creationId xmlns:p14="http://schemas.microsoft.com/office/powerpoint/2010/main" val="1444920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1_Caption">
    <p:bg>
      <p:bgPr>
        <a:solidFill>
          <a:schemeClr val="accent5"/>
        </a:solidFill>
        <a:effectLst/>
      </p:bgPr>
    </p:bg>
    <p:spTree>
      <p:nvGrpSpPr>
        <p:cNvPr id="1" name="Shape 377"/>
        <p:cNvGrpSpPr/>
        <p:nvPr/>
      </p:nvGrpSpPr>
      <p:grpSpPr>
        <a:xfrm>
          <a:off x="0" y="0"/>
          <a:ext cx="0" cy="0"/>
          <a:chOff x="0" y="0"/>
          <a:chExt cx="0" cy="0"/>
        </a:xfrm>
      </p:grpSpPr>
      <p:sp>
        <p:nvSpPr>
          <p:cNvPr id="378" name="Google Shape;378;p51"/>
          <p:cNvSpPr/>
          <p:nvPr/>
        </p:nvSpPr>
        <p:spPr>
          <a:xfrm>
            <a:off x="-67" y="7467"/>
            <a:ext cx="12192000" cy="6858000"/>
          </a:xfrm>
          <a:prstGeom prst="rect">
            <a:avLst/>
          </a:prstGeom>
          <a:solidFill>
            <a:schemeClr val="lt1">
              <a:alpha val="2356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51"/>
          <p:cNvSpPr/>
          <p:nvPr/>
        </p:nvSpPr>
        <p:spPr>
          <a:xfrm>
            <a:off x="-100733" y="617733"/>
            <a:ext cx="6515200" cy="1402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51"/>
          <p:cNvSpPr/>
          <p:nvPr/>
        </p:nvSpPr>
        <p:spPr>
          <a:xfrm rot="10800000">
            <a:off x="8707267" y="-819167"/>
            <a:ext cx="4541200" cy="4403200"/>
          </a:xfrm>
          <a:prstGeom prst="rtTriangl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81" name="Google Shape;381;p51"/>
          <p:cNvSpPr/>
          <p:nvPr/>
        </p:nvSpPr>
        <p:spPr>
          <a:xfrm rot="10800000">
            <a:off x="8999367" y="-946167"/>
            <a:ext cx="4541200" cy="44032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82" name="Google Shape;382;p51"/>
          <p:cNvSpPr txBox="1">
            <a:spLocks noGrp="1"/>
          </p:cNvSpPr>
          <p:nvPr>
            <p:ph type="title"/>
          </p:nvPr>
        </p:nvSpPr>
        <p:spPr>
          <a:xfrm>
            <a:off x="950967" y="707633"/>
            <a:ext cx="5145200" cy="1123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2500"/>
              <a:buNone/>
              <a:defRPr sz="3333" b="1">
                <a:solidFill>
                  <a:schemeClr val="lt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39006231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accent5"/>
        </a:solidFill>
        <a:effectLst/>
      </p:bgPr>
    </p:bg>
    <p:spTree>
      <p:nvGrpSpPr>
        <p:cNvPr id="1" name="Shape 383"/>
        <p:cNvGrpSpPr/>
        <p:nvPr/>
      </p:nvGrpSpPr>
      <p:grpSpPr>
        <a:xfrm>
          <a:off x="0" y="0"/>
          <a:ext cx="0" cy="0"/>
          <a:chOff x="0" y="0"/>
          <a:chExt cx="0" cy="0"/>
        </a:xfrm>
      </p:grpSpPr>
      <p:sp>
        <p:nvSpPr>
          <p:cNvPr id="384" name="Google Shape;384;p52"/>
          <p:cNvSpPr txBox="1">
            <a:spLocks noGrp="1"/>
          </p:cNvSpPr>
          <p:nvPr>
            <p:ph type="title"/>
          </p:nvPr>
        </p:nvSpPr>
        <p:spPr>
          <a:xfrm>
            <a:off x="1759432" y="2681500"/>
            <a:ext cx="2612400" cy="445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spcBef>
                <a:spcPts val="0"/>
              </a:spcBef>
              <a:spcAft>
                <a:spcPts val="0"/>
              </a:spcAft>
              <a:buClr>
                <a:schemeClr val="dk1"/>
              </a:buClr>
              <a:buSzPts val="1800"/>
              <a:buNone/>
              <a:defRPr sz="2400">
                <a:solidFill>
                  <a:schemeClr val="dk1"/>
                </a:solidFill>
              </a:defRPr>
            </a:lvl2pPr>
            <a:lvl3pPr lvl="2">
              <a:spcBef>
                <a:spcPts val="0"/>
              </a:spcBef>
              <a:spcAft>
                <a:spcPts val="0"/>
              </a:spcAft>
              <a:buClr>
                <a:schemeClr val="dk1"/>
              </a:buClr>
              <a:buSzPts val="1800"/>
              <a:buNone/>
              <a:defRPr sz="2400">
                <a:solidFill>
                  <a:schemeClr val="dk1"/>
                </a:solidFill>
              </a:defRPr>
            </a:lvl3pPr>
            <a:lvl4pPr lvl="3">
              <a:spcBef>
                <a:spcPts val="0"/>
              </a:spcBef>
              <a:spcAft>
                <a:spcPts val="0"/>
              </a:spcAft>
              <a:buClr>
                <a:schemeClr val="dk1"/>
              </a:buClr>
              <a:buSzPts val="1800"/>
              <a:buNone/>
              <a:defRPr sz="2400">
                <a:solidFill>
                  <a:schemeClr val="dk1"/>
                </a:solidFill>
              </a:defRPr>
            </a:lvl4pPr>
            <a:lvl5pPr lvl="4">
              <a:spcBef>
                <a:spcPts val="0"/>
              </a:spcBef>
              <a:spcAft>
                <a:spcPts val="0"/>
              </a:spcAft>
              <a:buClr>
                <a:schemeClr val="dk1"/>
              </a:buClr>
              <a:buSzPts val="1800"/>
              <a:buNone/>
              <a:defRPr sz="2400">
                <a:solidFill>
                  <a:schemeClr val="dk1"/>
                </a:solidFill>
              </a:defRPr>
            </a:lvl5pPr>
            <a:lvl6pPr lvl="5">
              <a:spcBef>
                <a:spcPts val="0"/>
              </a:spcBef>
              <a:spcAft>
                <a:spcPts val="0"/>
              </a:spcAft>
              <a:buClr>
                <a:schemeClr val="dk1"/>
              </a:buClr>
              <a:buSzPts val="1800"/>
              <a:buNone/>
              <a:defRPr sz="2400">
                <a:solidFill>
                  <a:schemeClr val="dk1"/>
                </a:solidFill>
              </a:defRPr>
            </a:lvl6pPr>
            <a:lvl7pPr lvl="6">
              <a:spcBef>
                <a:spcPts val="0"/>
              </a:spcBef>
              <a:spcAft>
                <a:spcPts val="0"/>
              </a:spcAft>
              <a:buClr>
                <a:schemeClr val="dk1"/>
              </a:buClr>
              <a:buSzPts val="1800"/>
              <a:buNone/>
              <a:defRPr sz="2400">
                <a:solidFill>
                  <a:schemeClr val="dk1"/>
                </a:solidFill>
              </a:defRPr>
            </a:lvl7pPr>
            <a:lvl8pPr lvl="7">
              <a:spcBef>
                <a:spcPts val="0"/>
              </a:spcBef>
              <a:spcAft>
                <a:spcPts val="0"/>
              </a:spcAft>
              <a:buClr>
                <a:schemeClr val="dk1"/>
              </a:buClr>
              <a:buSzPts val="1800"/>
              <a:buNone/>
              <a:defRPr sz="2400">
                <a:solidFill>
                  <a:schemeClr val="dk1"/>
                </a:solidFill>
              </a:defRPr>
            </a:lvl8pPr>
            <a:lvl9pPr lvl="8">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385" name="Google Shape;385;p52"/>
          <p:cNvSpPr txBox="1">
            <a:spLocks noGrp="1"/>
          </p:cNvSpPr>
          <p:nvPr>
            <p:ph type="subTitle" idx="1"/>
          </p:nvPr>
        </p:nvSpPr>
        <p:spPr>
          <a:xfrm>
            <a:off x="1759435" y="3048767"/>
            <a:ext cx="2962000" cy="78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386" name="Google Shape;386;p52"/>
          <p:cNvSpPr txBox="1">
            <a:spLocks noGrp="1"/>
          </p:cNvSpPr>
          <p:nvPr>
            <p:ph type="title" idx="2"/>
          </p:nvPr>
        </p:nvSpPr>
        <p:spPr>
          <a:xfrm>
            <a:off x="6241864" y="2681700"/>
            <a:ext cx="2612400" cy="445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spcBef>
                <a:spcPts val="0"/>
              </a:spcBef>
              <a:spcAft>
                <a:spcPts val="0"/>
              </a:spcAft>
              <a:buClr>
                <a:schemeClr val="dk1"/>
              </a:buClr>
              <a:buSzPts val="1800"/>
              <a:buNone/>
              <a:defRPr sz="2400">
                <a:solidFill>
                  <a:schemeClr val="dk1"/>
                </a:solidFill>
              </a:defRPr>
            </a:lvl2pPr>
            <a:lvl3pPr lvl="2">
              <a:spcBef>
                <a:spcPts val="0"/>
              </a:spcBef>
              <a:spcAft>
                <a:spcPts val="0"/>
              </a:spcAft>
              <a:buClr>
                <a:schemeClr val="dk1"/>
              </a:buClr>
              <a:buSzPts val="1800"/>
              <a:buNone/>
              <a:defRPr sz="2400">
                <a:solidFill>
                  <a:schemeClr val="dk1"/>
                </a:solidFill>
              </a:defRPr>
            </a:lvl3pPr>
            <a:lvl4pPr lvl="3">
              <a:spcBef>
                <a:spcPts val="0"/>
              </a:spcBef>
              <a:spcAft>
                <a:spcPts val="0"/>
              </a:spcAft>
              <a:buClr>
                <a:schemeClr val="dk1"/>
              </a:buClr>
              <a:buSzPts val="1800"/>
              <a:buNone/>
              <a:defRPr sz="2400">
                <a:solidFill>
                  <a:schemeClr val="dk1"/>
                </a:solidFill>
              </a:defRPr>
            </a:lvl4pPr>
            <a:lvl5pPr lvl="4">
              <a:spcBef>
                <a:spcPts val="0"/>
              </a:spcBef>
              <a:spcAft>
                <a:spcPts val="0"/>
              </a:spcAft>
              <a:buClr>
                <a:schemeClr val="dk1"/>
              </a:buClr>
              <a:buSzPts val="1800"/>
              <a:buNone/>
              <a:defRPr sz="2400">
                <a:solidFill>
                  <a:schemeClr val="dk1"/>
                </a:solidFill>
              </a:defRPr>
            </a:lvl5pPr>
            <a:lvl6pPr lvl="5">
              <a:spcBef>
                <a:spcPts val="0"/>
              </a:spcBef>
              <a:spcAft>
                <a:spcPts val="0"/>
              </a:spcAft>
              <a:buClr>
                <a:schemeClr val="dk1"/>
              </a:buClr>
              <a:buSzPts val="1800"/>
              <a:buNone/>
              <a:defRPr sz="2400">
                <a:solidFill>
                  <a:schemeClr val="dk1"/>
                </a:solidFill>
              </a:defRPr>
            </a:lvl6pPr>
            <a:lvl7pPr lvl="6">
              <a:spcBef>
                <a:spcPts val="0"/>
              </a:spcBef>
              <a:spcAft>
                <a:spcPts val="0"/>
              </a:spcAft>
              <a:buClr>
                <a:schemeClr val="dk1"/>
              </a:buClr>
              <a:buSzPts val="1800"/>
              <a:buNone/>
              <a:defRPr sz="2400">
                <a:solidFill>
                  <a:schemeClr val="dk1"/>
                </a:solidFill>
              </a:defRPr>
            </a:lvl7pPr>
            <a:lvl8pPr lvl="7">
              <a:spcBef>
                <a:spcPts val="0"/>
              </a:spcBef>
              <a:spcAft>
                <a:spcPts val="0"/>
              </a:spcAft>
              <a:buClr>
                <a:schemeClr val="dk1"/>
              </a:buClr>
              <a:buSzPts val="1800"/>
              <a:buNone/>
              <a:defRPr sz="2400">
                <a:solidFill>
                  <a:schemeClr val="dk1"/>
                </a:solidFill>
              </a:defRPr>
            </a:lvl8pPr>
            <a:lvl9pPr lvl="8">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387" name="Google Shape;387;p52"/>
          <p:cNvSpPr txBox="1">
            <a:spLocks noGrp="1"/>
          </p:cNvSpPr>
          <p:nvPr>
            <p:ph type="subTitle" idx="3"/>
          </p:nvPr>
        </p:nvSpPr>
        <p:spPr>
          <a:xfrm>
            <a:off x="6241835" y="3046733"/>
            <a:ext cx="2962000" cy="78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388" name="Google Shape;388;p52"/>
          <p:cNvSpPr txBox="1">
            <a:spLocks noGrp="1"/>
          </p:cNvSpPr>
          <p:nvPr>
            <p:ph type="title" idx="4"/>
          </p:nvPr>
        </p:nvSpPr>
        <p:spPr>
          <a:xfrm>
            <a:off x="3214599" y="4357900"/>
            <a:ext cx="2612400" cy="445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spcBef>
                <a:spcPts val="0"/>
              </a:spcBef>
              <a:spcAft>
                <a:spcPts val="0"/>
              </a:spcAft>
              <a:buClr>
                <a:schemeClr val="dk1"/>
              </a:buClr>
              <a:buSzPts val="1800"/>
              <a:buNone/>
              <a:defRPr sz="2400">
                <a:solidFill>
                  <a:schemeClr val="dk1"/>
                </a:solidFill>
              </a:defRPr>
            </a:lvl2pPr>
            <a:lvl3pPr lvl="2">
              <a:spcBef>
                <a:spcPts val="0"/>
              </a:spcBef>
              <a:spcAft>
                <a:spcPts val="0"/>
              </a:spcAft>
              <a:buClr>
                <a:schemeClr val="dk1"/>
              </a:buClr>
              <a:buSzPts val="1800"/>
              <a:buNone/>
              <a:defRPr sz="2400">
                <a:solidFill>
                  <a:schemeClr val="dk1"/>
                </a:solidFill>
              </a:defRPr>
            </a:lvl3pPr>
            <a:lvl4pPr lvl="3">
              <a:spcBef>
                <a:spcPts val="0"/>
              </a:spcBef>
              <a:spcAft>
                <a:spcPts val="0"/>
              </a:spcAft>
              <a:buClr>
                <a:schemeClr val="dk1"/>
              </a:buClr>
              <a:buSzPts val="1800"/>
              <a:buNone/>
              <a:defRPr sz="2400">
                <a:solidFill>
                  <a:schemeClr val="dk1"/>
                </a:solidFill>
              </a:defRPr>
            </a:lvl4pPr>
            <a:lvl5pPr lvl="4">
              <a:spcBef>
                <a:spcPts val="0"/>
              </a:spcBef>
              <a:spcAft>
                <a:spcPts val="0"/>
              </a:spcAft>
              <a:buClr>
                <a:schemeClr val="dk1"/>
              </a:buClr>
              <a:buSzPts val="1800"/>
              <a:buNone/>
              <a:defRPr sz="2400">
                <a:solidFill>
                  <a:schemeClr val="dk1"/>
                </a:solidFill>
              </a:defRPr>
            </a:lvl5pPr>
            <a:lvl6pPr lvl="5">
              <a:spcBef>
                <a:spcPts val="0"/>
              </a:spcBef>
              <a:spcAft>
                <a:spcPts val="0"/>
              </a:spcAft>
              <a:buClr>
                <a:schemeClr val="dk1"/>
              </a:buClr>
              <a:buSzPts val="1800"/>
              <a:buNone/>
              <a:defRPr sz="2400">
                <a:solidFill>
                  <a:schemeClr val="dk1"/>
                </a:solidFill>
              </a:defRPr>
            </a:lvl6pPr>
            <a:lvl7pPr lvl="6">
              <a:spcBef>
                <a:spcPts val="0"/>
              </a:spcBef>
              <a:spcAft>
                <a:spcPts val="0"/>
              </a:spcAft>
              <a:buClr>
                <a:schemeClr val="dk1"/>
              </a:buClr>
              <a:buSzPts val="1800"/>
              <a:buNone/>
              <a:defRPr sz="2400">
                <a:solidFill>
                  <a:schemeClr val="dk1"/>
                </a:solidFill>
              </a:defRPr>
            </a:lvl7pPr>
            <a:lvl8pPr lvl="7">
              <a:spcBef>
                <a:spcPts val="0"/>
              </a:spcBef>
              <a:spcAft>
                <a:spcPts val="0"/>
              </a:spcAft>
              <a:buClr>
                <a:schemeClr val="dk1"/>
              </a:buClr>
              <a:buSzPts val="1800"/>
              <a:buNone/>
              <a:defRPr sz="2400">
                <a:solidFill>
                  <a:schemeClr val="dk1"/>
                </a:solidFill>
              </a:defRPr>
            </a:lvl8pPr>
            <a:lvl9pPr lvl="8">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389" name="Google Shape;389;p52"/>
          <p:cNvSpPr txBox="1">
            <a:spLocks noGrp="1"/>
          </p:cNvSpPr>
          <p:nvPr>
            <p:ph type="subTitle" idx="5"/>
          </p:nvPr>
        </p:nvSpPr>
        <p:spPr>
          <a:xfrm>
            <a:off x="3214601" y="4725167"/>
            <a:ext cx="2962000" cy="78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390" name="Google Shape;390;p52"/>
          <p:cNvSpPr txBox="1">
            <a:spLocks noGrp="1"/>
          </p:cNvSpPr>
          <p:nvPr>
            <p:ph type="title" idx="6"/>
          </p:nvPr>
        </p:nvSpPr>
        <p:spPr>
          <a:xfrm>
            <a:off x="7697031" y="4358100"/>
            <a:ext cx="2612400" cy="445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2400" b="1">
                <a:solidFill>
                  <a:schemeClr val="dk1"/>
                </a:solidFill>
              </a:defRPr>
            </a:lvl1pPr>
            <a:lvl2pPr lvl="1">
              <a:spcBef>
                <a:spcPts val="0"/>
              </a:spcBef>
              <a:spcAft>
                <a:spcPts val="0"/>
              </a:spcAft>
              <a:buClr>
                <a:schemeClr val="dk1"/>
              </a:buClr>
              <a:buSzPts val="1800"/>
              <a:buNone/>
              <a:defRPr sz="2400">
                <a:solidFill>
                  <a:schemeClr val="dk1"/>
                </a:solidFill>
              </a:defRPr>
            </a:lvl2pPr>
            <a:lvl3pPr lvl="2">
              <a:spcBef>
                <a:spcPts val="0"/>
              </a:spcBef>
              <a:spcAft>
                <a:spcPts val="0"/>
              </a:spcAft>
              <a:buClr>
                <a:schemeClr val="dk1"/>
              </a:buClr>
              <a:buSzPts val="1800"/>
              <a:buNone/>
              <a:defRPr sz="2400">
                <a:solidFill>
                  <a:schemeClr val="dk1"/>
                </a:solidFill>
              </a:defRPr>
            </a:lvl3pPr>
            <a:lvl4pPr lvl="3">
              <a:spcBef>
                <a:spcPts val="0"/>
              </a:spcBef>
              <a:spcAft>
                <a:spcPts val="0"/>
              </a:spcAft>
              <a:buClr>
                <a:schemeClr val="dk1"/>
              </a:buClr>
              <a:buSzPts val="1800"/>
              <a:buNone/>
              <a:defRPr sz="2400">
                <a:solidFill>
                  <a:schemeClr val="dk1"/>
                </a:solidFill>
              </a:defRPr>
            </a:lvl4pPr>
            <a:lvl5pPr lvl="4">
              <a:spcBef>
                <a:spcPts val="0"/>
              </a:spcBef>
              <a:spcAft>
                <a:spcPts val="0"/>
              </a:spcAft>
              <a:buClr>
                <a:schemeClr val="dk1"/>
              </a:buClr>
              <a:buSzPts val="1800"/>
              <a:buNone/>
              <a:defRPr sz="2400">
                <a:solidFill>
                  <a:schemeClr val="dk1"/>
                </a:solidFill>
              </a:defRPr>
            </a:lvl5pPr>
            <a:lvl6pPr lvl="5">
              <a:spcBef>
                <a:spcPts val="0"/>
              </a:spcBef>
              <a:spcAft>
                <a:spcPts val="0"/>
              </a:spcAft>
              <a:buClr>
                <a:schemeClr val="dk1"/>
              </a:buClr>
              <a:buSzPts val="1800"/>
              <a:buNone/>
              <a:defRPr sz="2400">
                <a:solidFill>
                  <a:schemeClr val="dk1"/>
                </a:solidFill>
              </a:defRPr>
            </a:lvl6pPr>
            <a:lvl7pPr lvl="6">
              <a:spcBef>
                <a:spcPts val="0"/>
              </a:spcBef>
              <a:spcAft>
                <a:spcPts val="0"/>
              </a:spcAft>
              <a:buClr>
                <a:schemeClr val="dk1"/>
              </a:buClr>
              <a:buSzPts val="1800"/>
              <a:buNone/>
              <a:defRPr sz="2400">
                <a:solidFill>
                  <a:schemeClr val="dk1"/>
                </a:solidFill>
              </a:defRPr>
            </a:lvl7pPr>
            <a:lvl8pPr lvl="7">
              <a:spcBef>
                <a:spcPts val="0"/>
              </a:spcBef>
              <a:spcAft>
                <a:spcPts val="0"/>
              </a:spcAft>
              <a:buClr>
                <a:schemeClr val="dk1"/>
              </a:buClr>
              <a:buSzPts val="1800"/>
              <a:buNone/>
              <a:defRPr sz="2400">
                <a:solidFill>
                  <a:schemeClr val="dk1"/>
                </a:solidFill>
              </a:defRPr>
            </a:lvl8pPr>
            <a:lvl9pPr lvl="8">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391" name="Google Shape;391;p52"/>
          <p:cNvSpPr txBox="1">
            <a:spLocks noGrp="1"/>
          </p:cNvSpPr>
          <p:nvPr>
            <p:ph type="subTitle" idx="7"/>
          </p:nvPr>
        </p:nvSpPr>
        <p:spPr>
          <a:xfrm>
            <a:off x="7697000" y="4723133"/>
            <a:ext cx="2962000" cy="78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392" name="Google Shape;392;p52"/>
          <p:cNvSpPr/>
          <p:nvPr/>
        </p:nvSpPr>
        <p:spPr>
          <a:xfrm rot="-5400000">
            <a:off x="9759233" y="4304400"/>
            <a:ext cx="2816800" cy="27312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52"/>
          <p:cNvSpPr/>
          <p:nvPr/>
        </p:nvSpPr>
        <p:spPr>
          <a:xfrm>
            <a:off x="-692867" y="3182467"/>
            <a:ext cx="4541200" cy="4403200"/>
          </a:xfrm>
          <a:prstGeom prst="rtTriangl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94" name="Google Shape;394;p52"/>
          <p:cNvSpPr/>
          <p:nvPr/>
        </p:nvSpPr>
        <p:spPr>
          <a:xfrm>
            <a:off x="-984967" y="3309467"/>
            <a:ext cx="4541200" cy="4403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95" name="Google Shape;395;p52"/>
          <p:cNvSpPr/>
          <p:nvPr/>
        </p:nvSpPr>
        <p:spPr>
          <a:xfrm rot="10800000">
            <a:off x="8970433" y="-1220733"/>
            <a:ext cx="4541200" cy="4403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96" name="Google Shape;396;p52"/>
          <p:cNvSpPr/>
          <p:nvPr/>
        </p:nvSpPr>
        <p:spPr>
          <a:xfrm rot="5400000">
            <a:off x="-349967" y="-2519833"/>
            <a:ext cx="4541200" cy="4403200"/>
          </a:xfrm>
          <a:prstGeom prst="rtTriangl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397" name="Google Shape;397;p52"/>
          <p:cNvSpPr txBox="1">
            <a:spLocks noGrp="1"/>
          </p:cNvSpPr>
          <p:nvPr>
            <p:ph type="title" idx="8"/>
          </p:nvPr>
        </p:nvSpPr>
        <p:spPr>
          <a:xfrm>
            <a:off x="950967" y="707633"/>
            <a:ext cx="102812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117096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accent5"/>
        </a:solidFill>
        <a:effectLst/>
      </p:bgPr>
    </p:bg>
    <p:spTree>
      <p:nvGrpSpPr>
        <p:cNvPr id="1" name="Shape 406"/>
        <p:cNvGrpSpPr/>
        <p:nvPr/>
      </p:nvGrpSpPr>
      <p:grpSpPr>
        <a:xfrm>
          <a:off x="0" y="0"/>
          <a:ext cx="0" cy="0"/>
          <a:chOff x="0" y="0"/>
          <a:chExt cx="0" cy="0"/>
        </a:xfrm>
      </p:grpSpPr>
      <p:sp>
        <p:nvSpPr>
          <p:cNvPr id="407" name="Google Shape;407;p54"/>
          <p:cNvSpPr/>
          <p:nvPr/>
        </p:nvSpPr>
        <p:spPr>
          <a:xfrm rot="10800000">
            <a:off x="7855800" y="-516133"/>
            <a:ext cx="7018800" cy="3596800"/>
          </a:xfrm>
          <a:prstGeom prst="triangle">
            <a:avLst>
              <a:gd name="adj" fmla="val 50000"/>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54"/>
          <p:cNvSpPr/>
          <p:nvPr/>
        </p:nvSpPr>
        <p:spPr>
          <a:xfrm>
            <a:off x="-6922433" y="3080667"/>
            <a:ext cx="9870800" cy="50588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54"/>
          <p:cNvSpPr txBox="1">
            <a:spLocks noGrp="1"/>
          </p:cNvSpPr>
          <p:nvPr>
            <p:ph type="title"/>
          </p:nvPr>
        </p:nvSpPr>
        <p:spPr>
          <a:xfrm>
            <a:off x="1149933" y="4432600"/>
            <a:ext cx="235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410" name="Google Shape;410;p54"/>
          <p:cNvSpPr txBox="1">
            <a:spLocks noGrp="1"/>
          </p:cNvSpPr>
          <p:nvPr>
            <p:ph type="subTitle" idx="1"/>
          </p:nvPr>
        </p:nvSpPr>
        <p:spPr>
          <a:xfrm>
            <a:off x="565933" y="4777615"/>
            <a:ext cx="3519600" cy="107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411" name="Google Shape;411;p54"/>
          <p:cNvSpPr txBox="1">
            <a:spLocks noGrp="1"/>
          </p:cNvSpPr>
          <p:nvPr>
            <p:ph type="title" idx="2"/>
          </p:nvPr>
        </p:nvSpPr>
        <p:spPr>
          <a:xfrm>
            <a:off x="8701007" y="4432600"/>
            <a:ext cx="235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412" name="Google Shape;412;p54"/>
          <p:cNvSpPr txBox="1">
            <a:spLocks noGrp="1"/>
          </p:cNvSpPr>
          <p:nvPr>
            <p:ph type="subTitle" idx="3"/>
          </p:nvPr>
        </p:nvSpPr>
        <p:spPr>
          <a:xfrm>
            <a:off x="8117001" y="4777615"/>
            <a:ext cx="3519600" cy="107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413" name="Google Shape;413;p54"/>
          <p:cNvSpPr txBox="1">
            <a:spLocks noGrp="1"/>
          </p:cNvSpPr>
          <p:nvPr>
            <p:ph type="title" idx="4"/>
          </p:nvPr>
        </p:nvSpPr>
        <p:spPr>
          <a:xfrm>
            <a:off x="4920200" y="4432600"/>
            <a:ext cx="2351600" cy="41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sz="2400" b="1">
                <a:solidFill>
                  <a:schemeClr val="dk1"/>
                </a:solidFill>
              </a:defRPr>
            </a:lvl1pPr>
            <a:lvl2pPr lvl="1" algn="ctr">
              <a:spcBef>
                <a:spcPts val="0"/>
              </a:spcBef>
              <a:spcAft>
                <a:spcPts val="0"/>
              </a:spcAft>
              <a:buClr>
                <a:schemeClr val="dk1"/>
              </a:buClr>
              <a:buSzPts val="1800"/>
              <a:buNone/>
              <a:defRPr sz="2400">
                <a:solidFill>
                  <a:schemeClr val="dk1"/>
                </a:solidFill>
              </a:defRPr>
            </a:lvl2pPr>
            <a:lvl3pPr lvl="2" algn="ctr">
              <a:spcBef>
                <a:spcPts val="0"/>
              </a:spcBef>
              <a:spcAft>
                <a:spcPts val="0"/>
              </a:spcAft>
              <a:buClr>
                <a:schemeClr val="dk1"/>
              </a:buClr>
              <a:buSzPts val="1800"/>
              <a:buNone/>
              <a:defRPr sz="2400">
                <a:solidFill>
                  <a:schemeClr val="dk1"/>
                </a:solidFill>
              </a:defRPr>
            </a:lvl3pPr>
            <a:lvl4pPr lvl="3" algn="ctr">
              <a:spcBef>
                <a:spcPts val="0"/>
              </a:spcBef>
              <a:spcAft>
                <a:spcPts val="0"/>
              </a:spcAft>
              <a:buClr>
                <a:schemeClr val="dk1"/>
              </a:buClr>
              <a:buSzPts val="1800"/>
              <a:buNone/>
              <a:defRPr sz="2400">
                <a:solidFill>
                  <a:schemeClr val="dk1"/>
                </a:solidFill>
              </a:defRPr>
            </a:lvl4pPr>
            <a:lvl5pPr lvl="4" algn="ctr">
              <a:spcBef>
                <a:spcPts val="0"/>
              </a:spcBef>
              <a:spcAft>
                <a:spcPts val="0"/>
              </a:spcAft>
              <a:buClr>
                <a:schemeClr val="dk1"/>
              </a:buClr>
              <a:buSzPts val="1800"/>
              <a:buNone/>
              <a:defRPr sz="2400">
                <a:solidFill>
                  <a:schemeClr val="dk1"/>
                </a:solidFill>
              </a:defRPr>
            </a:lvl5pPr>
            <a:lvl6pPr lvl="5" algn="ctr">
              <a:spcBef>
                <a:spcPts val="0"/>
              </a:spcBef>
              <a:spcAft>
                <a:spcPts val="0"/>
              </a:spcAft>
              <a:buClr>
                <a:schemeClr val="dk1"/>
              </a:buClr>
              <a:buSzPts val="1800"/>
              <a:buNone/>
              <a:defRPr sz="2400">
                <a:solidFill>
                  <a:schemeClr val="dk1"/>
                </a:solidFill>
              </a:defRPr>
            </a:lvl6pPr>
            <a:lvl7pPr lvl="6" algn="ctr">
              <a:spcBef>
                <a:spcPts val="0"/>
              </a:spcBef>
              <a:spcAft>
                <a:spcPts val="0"/>
              </a:spcAft>
              <a:buClr>
                <a:schemeClr val="dk1"/>
              </a:buClr>
              <a:buSzPts val="1800"/>
              <a:buNone/>
              <a:defRPr sz="2400">
                <a:solidFill>
                  <a:schemeClr val="dk1"/>
                </a:solidFill>
              </a:defRPr>
            </a:lvl7pPr>
            <a:lvl8pPr lvl="7" algn="ctr">
              <a:spcBef>
                <a:spcPts val="0"/>
              </a:spcBef>
              <a:spcAft>
                <a:spcPts val="0"/>
              </a:spcAft>
              <a:buClr>
                <a:schemeClr val="dk1"/>
              </a:buClr>
              <a:buSzPts val="1800"/>
              <a:buNone/>
              <a:defRPr sz="2400">
                <a:solidFill>
                  <a:schemeClr val="dk1"/>
                </a:solidFill>
              </a:defRPr>
            </a:lvl8pPr>
            <a:lvl9pPr lvl="8" algn="ctr">
              <a:spcBef>
                <a:spcPts val="0"/>
              </a:spcBef>
              <a:spcAft>
                <a:spcPts val="0"/>
              </a:spcAft>
              <a:buClr>
                <a:schemeClr val="dk1"/>
              </a:buClr>
              <a:buSzPts val="1800"/>
              <a:buNone/>
              <a:defRPr sz="2400">
                <a:solidFill>
                  <a:schemeClr val="dk1"/>
                </a:solidFill>
              </a:defRPr>
            </a:lvl9pPr>
          </a:lstStyle>
          <a:p>
            <a:r>
              <a:rPr lang="en-US"/>
              <a:t>Click to edit Master title style</a:t>
            </a:r>
            <a:endParaRPr/>
          </a:p>
        </p:txBody>
      </p:sp>
      <p:sp>
        <p:nvSpPr>
          <p:cNvPr id="414" name="Google Shape;414;p54"/>
          <p:cNvSpPr txBox="1">
            <a:spLocks noGrp="1"/>
          </p:cNvSpPr>
          <p:nvPr>
            <p:ph type="subTitle" idx="5"/>
          </p:nvPr>
        </p:nvSpPr>
        <p:spPr>
          <a:xfrm>
            <a:off x="4336197" y="4777615"/>
            <a:ext cx="3519600" cy="107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a:t>Click to edit Master subtitle style</a:t>
            </a:r>
            <a:endParaRPr/>
          </a:p>
        </p:txBody>
      </p:sp>
      <p:sp>
        <p:nvSpPr>
          <p:cNvPr id="415" name="Google Shape;415;p54"/>
          <p:cNvSpPr txBox="1">
            <a:spLocks noGrp="1"/>
          </p:cNvSpPr>
          <p:nvPr>
            <p:ph type="title" idx="6"/>
          </p:nvPr>
        </p:nvSpPr>
        <p:spPr>
          <a:xfrm>
            <a:off x="2250600" y="707633"/>
            <a:ext cx="7690800" cy="70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Tree>
    <p:extLst>
      <p:ext uri="{BB962C8B-B14F-4D97-AF65-F5344CB8AC3E}">
        <p14:creationId xmlns:p14="http://schemas.microsoft.com/office/powerpoint/2010/main" val="921283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accent5"/>
        </a:solidFill>
        <a:effectLst/>
      </p:bgPr>
    </p:bg>
    <p:spTree>
      <p:nvGrpSpPr>
        <p:cNvPr id="1" name="Shape 416"/>
        <p:cNvGrpSpPr/>
        <p:nvPr/>
      </p:nvGrpSpPr>
      <p:grpSpPr>
        <a:xfrm>
          <a:off x="0" y="0"/>
          <a:ext cx="0" cy="0"/>
          <a:chOff x="0" y="0"/>
          <a:chExt cx="0" cy="0"/>
        </a:xfrm>
      </p:grpSpPr>
      <p:sp>
        <p:nvSpPr>
          <p:cNvPr id="417" name="Google Shape;417;p55"/>
          <p:cNvSpPr txBox="1">
            <a:spLocks noGrp="1"/>
          </p:cNvSpPr>
          <p:nvPr>
            <p:ph type="title"/>
          </p:nvPr>
        </p:nvSpPr>
        <p:spPr>
          <a:xfrm>
            <a:off x="950967" y="707633"/>
            <a:ext cx="9813200" cy="704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2500"/>
              <a:buNone/>
              <a:defRPr sz="4000" b="1">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a:r>
              <a:rPr lang="en-US"/>
              <a:t>Click to edit Master title style</a:t>
            </a:r>
            <a:endParaRPr/>
          </a:p>
        </p:txBody>
      </p:sp>
      <p:sp>
        <p:nvSpPr>
          <p:cNvPr id="418" name="Google Shape;418;p55"/>
          <p:cNvSpPr/>
          <p:nvPr/>
        </p:nvSpPr>
        <p:spPr>
          <a:xfrm>
            <a:off x="-2368867" y="3601567"/>
            <a:ext cx="4541200" cy="4403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419" name="Google Shape;419;p55"/>
          <p:cNvSpPr/>
          <p:nvPr/>
        </p:nvSpPr>
        <p:spPr>
          <a:xfrm rot="10800000">
            <a:off x="8659633" y="-1576333"/>
            <a:ext cx="4541200" cy="44032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420" name="Google Shape;420;p55"/>
          <p:cNvSpPr/>
          <p:nvPr/>
        </p:nvSpPr>
        <p:spPr>
          <a:xfrm rot="10800000">
            <a:off x="7272933" y="-2385767"/>
            <a:ext cx="7153200" cy="3355200"/>
          </a:xfrm>
          <a:prstGeom prst="triangle">
            <a:avLst>
              <a:gd name="adj"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827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0191917-602E-41FA-A2DB-171D70A9B339}"/>
              </a:ext>
            </a:extLst>
          </p:cNvPr>
          <p:cNvGrpSpPr/>
          <p:nvPr userDrawn="1"/>
        </p:nvGrpSpPr>
        <p:grpSpPr>
          <a:xfrm>
            <a:off x="0" y="5804807"/>
            <a:ext cx="12216327" cy="1074876"/>
            <a:chOff x="-24327" y="5796643"/>
            <a:chExt cx="12216327" cy="1074876"/>
          </a:xfrm>
        </p:grpSpPr>
        <p:sp>
          <p:nvSpPr>
            <p:cNvPr id="11" name="Rectangle 10">
              <a:extLst>
                <a:ext uri="{FF2B5EF4-FFF2-40B4-BE49-F238E27FC236}">
                  <a16:creationId xmlns:a16="http://schemas.microsoft.com/office/drawing/2014/main" id="{6C981D85-E8F0-4B8F-A5D5-62BC0832D41E}"/>
                </a:ext>
              </a:extLst>
            </p:cNvPr>
            <p:cNvSpPr/>
            <p:nvPr userDrawn="1"/>
          </p:nvSpPr>
          <p:spPr>
            <a:xfrm>
              <a:off x="-24327" y="5796643"/>
              <a:ext cx="12216327" cy="105319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DA19F88-C536-423E-A0F3-099DEF798C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1839" y="5827038"/>
              <a:ext cx="1138425" cy="1044481"/>
            </a:xfrm>
            <a:prstGeom prst="rect">
              <a:avLst/>
            </a:prstGeom>
          </p:spPr>
        </p:pic>
        <p:pic>
          <p:nvPicPr>
            <p:cNvPr id="14" name="Picture 13">
              <a:extLst>
                <a:ext uri="{FF2B5EF4-FFF2-40B4-BE49-F238E27FC236}">
                  <a16:creationId xmlns:a16="http://schemas.microsoft.com/office/drawing/2014/main" id="{2BD05A4A-BFA0-4D6B-A3BE-23F1AEAE6B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82" y="5827038"/>
              <a:ext cx="989792" cy="992401"/>
            </a:xfrm>
            <a:prstGeom prst="rect">
              <a:avLst/>
            </a:prstGeom>
          </p:spPr>
        </p:pic>
      </p:grpSp>
    </p:spTree>
    <p:extLst>
      <p:ext uri="{BB962C8B-B14F-4D97-AF65-F5344CB8AC3E}">
        <p14:creationId xmlns:p14="http://schemas.microsoft.com/office/powerpoint/2010/main" val="1980522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7A9A0-CB76-4038-B0DF-1EF4928B8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EBC630-D316-428A-B042-B224F8B1CEB2}"/>
              </a:ext>
            </a:extLst>
          </p:cNvPr>
          <p:cNvSpPr>
            <a:spLocks noGrp="1"/>
          </p:cNvSpPr>
          <p:nvPr>
            <p:ph idx="1"/>
          </p:nvPr>
        </p:nvSpPr>
        <p:spPr>
          <a:xfrm>
            <a:off x="5183188" y="987426"/>
            <a:ext cx="6172200" cy="47112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21F590-AC28-4D42-ACCD-F0F74DB1CDFE}"/>
              </a:ext>
            </a:extLst>
          </p:cNvPr>
          <p:cNvSpPr>
            <a:spLocks noGrp="1"/>
          </p:cNvSpPr>
          <p:nvPr>
            <p:ph type="body" sz="half" idx="2"/>
          </p:nvPr>
        </p:nvSpPr>
        <p:spPr>
          <a:xfrm>
            <a:off x="839788" y="2057400"/>
            <a:ext cx="3932237" cy="36412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13" name="Group 12">
            <a:extLst>
              <a:ext uri="{FF2B5EF4-FFF2-40B4-BE49-F238E27FC236}">
                <a16:creationId xmlns:a16="http://schemas.microsoft.com/office/drawing/2014/main" id="{20271C72-5AE6-4C3F-9FB3-37DCAD66D608}"/>
              </a:ext>
            </a:extLst>
          </p:cNvPr>
          <p:cNvGrpSpPr/>
          <p:nvPr userDrawn="1"/>
        </p:nvGrpSpPr>
        <p:grpSpPr>
          <a:xfrm>
            <a:off x="0" y="5804807"/>
            <a:ext cx="12216327" cy="1074876"/>
            <a:chOff x="-24327" y="5796643"/>
            <a:chExt cx="12216327" cy="1074876"/>
          </a:xfrm>
        </p:grpSpPr>
        <p:sp>
          <p:nvSpPr>
            <p:cNvPr id="14" name="Rectangle 13">
              <a:extLst>
                <a:ext uri="{FF2B5EF4-FFF2-40B4-BE49-F238E27FC236}">
                  <a16:creationId xmlns:a16="http://schemas.microsoft.com/office/drawing/2014/main" id="{EF7A1922-07E4-48C3-A3DB-2F99B853F601}"/>
                </a:ext>
              </a:extLst>
            </p:cNvPr>
            <p:cNvSpPr/>
            <p:nvPr userDrawn="1"/>
          </p:nvSpPr>
          <p:spPr>
            <a:xfrm>
              <a:off x="-24327" y="5796643"/>
              <a:ext cx="12216327" cy="105319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6DD8B86-BF9A-4EFD-A7CA-785340635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1839" y="5827038"/>
              <a:ext cx="1138425" cy="1044481"/>
            </a:xfrm>
            <a:prstGeom prst="rect">
              <a:avLst/>
            </a:prstGeom>
          </p:spPr>
        </p:pic>
        <p:pic>
          <p:nvPicPr>
            <p:cNvPr id="17" name="Picture 16">
              <a:extLst>
                <a:ext uri="{FF2B5EF4-FFF2-40B4-BE49-F238E27FC236}">
                  <a16:creationId xmlns:a16="http://schemas.microsoft.com/office/drawing/2014/main" id="{2F7484B0-6C6C-4E76-A4CD-02A0461B94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82" y="5827038"/>
              <a:ext cx="989792" cy="992401"/>
            </a:xfrm>
            <a:prstGeom prst="rect">
              <a:avLst/>
            </a:prstGeom>
          </p:spPr>
        </p:pic>
      </p:grpSp>
    </p:spTree>
    <p:extLst>
      <p:ext uri="{BB962C8B-B14F-4D97-AF65-F5344CB8AC3E}">
        <p14:creationId xmlns:p14="http://schemas.microsoft.com/office/powerpoint/2010/main" val="233501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B0E39-4CA4-4DF0-90C0-D071AE999B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520AD9-B8A8-4A64-9167-DDFFB6063FED}"/>
              </a:ext>
            </a:extLst>
          </p:cNvPr>
          <p:cNvSpPr>
            <a:spLocks noGrp="1"/>
          </p:cNvSpPr>
          <p:nvPr>
            <p:ph type="pic" idx="1"/>
          </p:nvPr>
        </p:nvSpPr>
        <p:spPr>
          <a:xfrm>
            <a:off x="5183188" y="987425"/>
            <a:ext cx="6172200" cy="4727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E8DDF0-0160-4CA0-9127-93C48E462085}"/>
              </a:ext>
            </a:extLst>
          </p:cNvPr>
          <p:cNvSpPr>
            <a:spLocks noGrp="1"/>
          </p:cNvSpPr>
          <p:nvPr>
            <p:ph type="body" sz="half" idx="2"/>
          </p:nvPr>
        </p:nvSpPr>
        <p:spPr>
          <a:xfrm>
            <a:off x="839788" y="2057400"/>
            <a:ext cx="3932237"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4587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a:p>
        </p:txBody>
      </p:sp>
      <p:sp>
        <p:nvSpPr>
          <p:cNvPr id="18" name="Google Shape;18;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608A4DC-9ED8-4729-B76E-8B914F19E1E1}" type="slidenum">
              <a:rPr lang="en-US" smtClean="0"/>
              <a:t>‹#›</a:t>
            </a:fld>
            <a:endParaRPr lang="en-US"/>
          </a:p>
        </p:txBody>
      </p:sp>
    </p:spTree>
    <p:extLst>
      <p:ext uri="{BB962C8B-B14F-4D97-AF65-F5344CB8AC3E}">
        <p14:creationId xmlns:p14="http://schemas.microsoft.com/office/powerpoint/2010/main" val="3858601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50" Type="http://schemas.openxmlformats.org/officeDocument/2006/relationships/theme" Target="../theme/theme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41" Type="http://schemas.openxmlformats.org/officeDocument/2006/relationships/slideLayout" Target="../slideLayouts/slideLayout49.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834DF4-C50D-489F-AD65-3CBCDF0CE2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10E097-977B-43FB-9154-5B72C3475C69}"/>
              </a:ext>
            </a:extLst>
          </p:cNvPr>
          <p:cNvSpPr>
            <a:spLocks noGrp="1"/>
          </p:cNvSpPr>
          <p:nvPr>
            <p:ph type="body" idx="1"/>
          </p:nvPr>
        </p:nvSpPr>
        <p:spPr>
          <a:xfrm>
            <a:off x="838200" y="1825625"/>
            <a:ext cx="10515600" cy="38985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4A51E-0B88-4F8F-9F89-9B449E91C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79B5F-7FA6-4B35-82A0-8EC201843179}" type="datetimeFigureOut">
              <a:rPr lang="en-US" smtClean="0"/>
              <a:t>10/28/2025</a:t>
            </a:fld>
            <a:endParaRPr lang="en-US"/>
          </a:p>
        </p:txBody>
      </p:sp>
      <p:sp>
        <p:nvSpPr>
          <p:cNvPr id="5" name="Footer Placeholder 4">
            <a:extLst>
              <a:ext uri="{FF2B5EF4-FFF2-40B4-BE49-F238E27FC236}">
                <a16:creationId xmlns:a16="http://schemas.microsoft.com/office/drawing/2014/main" id="{DA371CB9-E7DE-4B63-9375-A2FEA94A47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C06A01-4B95-40F8-A87D-08D57B53F5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017BE-8E44-4D47-B10E-03E7DBEC20E9}" type="slidenum">
              <a:rPr lang="en-US" smtClean="0"/>
              <a:t>‹#›</a:t>
            </a:fld>
            <a:endParaRPr lang="en-US"/>
          </a:p>
        </p:txBody>
      </p:sp>
      <p:grpSp>
        <p:nvGrpSpPr>
          <p:cNvPr id="11" name="Group 10">
            <a:extLst>
              <a:ext uri="{FF2B5EF4-FFF2-40B4-BE49-F238E27FC236}">
                <a16:creationId xmlns:a16="http://schemas.microsoft.com/office/drawing/2014/main" id="{A795ED89-22DC-4191-9C4D-10D27D1EE5D2}"/>
              </a:ext>
            </a:extLst>
          </p:cNvPr>
          <p:cNvGrpSpPr/>
          <p:nvPr userDrawn="1"/>
        </p:nvGrpSpPr>
        <p:grpSpPr>
          <a:xfrm>
            <a:off x="0" y="5804807"/>
            <a:ext cx="12192000" cy="1053193"/>
            <a:chOff x="-146957" y="5796643"/>
            <a:chExt cx="12338957" cy="1053193"/>
          </a:xfrm>
        </p:grpSpPr>
        <p:sp>
          <p:nvSpPr>
            <p:cNvPr id="12" name="Rectangle 11">
              <a:extLst>
                <a:ext uri="{FF2B5EF4-FFF2-40B4-BE49-F238E27FC236}">
                  <a16:creationId xmlns:a16="http://schemas.microsoft.com/office/drawing/2014/main" id="{F45CA7E9-E5C4-4D48-8D0B-8FF29EDADFA8}"/>
                </a:ext>
              </a:extLst>
            </p:cNvPr>
            <p:cNvSpPr/>
            <p:nvPr userDrawn="1"/>
          </p:nvSpPr>
          <p:spPr>
            <a:xfrm>
              <a:off x="-146957" y="5796643"/>
              <a:ext cx="12338957" cy="105319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3303384-4D23-4D77-A530-958773AD801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7488" y="5866623"/>
              <a:ext cx="1682213" cy="868883"/>
            </a:xfrm>
            <a:prstGeom prst="rect">
              <a:avLst/>
            </a:prstGeom>
          </p:spPr>
        </p:pic>
        <p:pic>
          <p:nvPicPr>
            <p:cNvPr id="14" name="Picture 13">
              <a:extLst>
                <a:ext uri="{FF2B5EF4-FFF2-40B4-BE49-F238E27FC236}">
                  <a16:creationId xmlns:a16="http://schemas.microsoft.com/office/drawing/2014/main" id="{69D894A4-75E0-48AF-94D0-7C84FBC1ADD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517917" y="5916290"/>
              <a:ext cx="1047243" cy="892514"/>
            </a:xfrm>
            <a:prstGeom prst="rect">
              <a:avLst/>
            </a:prstGeom>
          </p:spPr>
        </p:pic>
        <p:pic>
          <p:nvPicPr>
            <p:cNvPr id="15" name="Picture 14">
              <a:extLst>
                <a:ext uri="{FF2B5EF4-FFF2-40B4-BE49-F238E27FC236}">
                  <a16:creationId xmlns:a16="http://schemas.microsoft.com/office/drawing/2014/main" id="{D91C5572-342E-4D7C-8DC3-15CDED57447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4725" y="5839760"/>
              <a:ext cx="989792" cy="992401"/>
            </a:xfrm>
            <a:prstGeom prst="rect">
              <a:avLst/>
            </a:prstGeom>
          </p:spPr>
        </p:pic>
        <p:pic>
          <p:nvPicPr>
            <p:cNvPr id="16" name="Picture 15">
              <a:extLst>
                <a:ext uri="{FF2B5EF4-FFF2-40B4-BE49-F238E27FC236}">
                  <a16:creationId xmlns:a16="http://schemas.microsoft.com/office/drawing/2014/main" id="{C8F16922-01BE-43AE-9A5E-A9A8D240F94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81787" y="5839760"/>
              <a:ext cx="1631443" cy="979843"/>
            </a:xfrm>
            <a:prstGeom prst="rect">
              <a:avLst/>
            </a:prstGeom>
          </p:spPr>
        </p:pic>
        <p:pic>
          <p:nvPicPr>
            <p:cNvPr id="17" name="Picture 16">
              <a:extLst>
                <a:ext uri="{FF2B5EF4-FFF2-40B4-BE49-F238E27FC236}">
                  <a16:creationId xmlns:a16="http://schemas.microsoft.com/office/drawing/2014/main" id="{4C92AC08-1A25-4125-AC98-53D959F1F9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94832" y="5796643"/>
              <a:ext cx="1594486" cy="1044481"/>
            </a:xfrm>
            <a:prstGeom prst="rect">
              <a:avLst/>
            </a:prstGeom>
          </p:spPr>
        </p:pic>
      </p:grpSp>
    </p:spTree>
    <p:extLst>
      <p:ext uri="{BB962C8B-B14F-4D97-AF65-F5344CB8AC3E}">
        <p14:creationId xmlns:p14="http://schemas.microsoft.com/office/powerpoint/2010/main" val="223442636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5000" y="796567"/>
            <a:ext cx="1052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1pPr>
            <a:lvl2pPr lvl="1">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2pPr>
            <a:lvl3pPr lvl="2">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3pPr>
            <a:lvl4pPr lvl="3">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4pPr>
            <a:lvl5pPr lvl="4">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5pPr>
            <a:lvl6pPr lvl="5">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6pPr>
            <a:lvl7pPr lvl="6">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7pPr>
            <a:lvl8pPr lvl="7">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8pPr>
            <a:lvl9pPr lvl="8">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9pPr>
          </a:lstStyle>
          <a:p>
            <a:endParaRPr/>
          </a:p>
        </p:txBody>
      </p:sp>
      <p:sp>
        <p:nvSpPr>
          <p:cNvPr id="7" name="Google Shape;7;p1"/>
          <p:cNvSpPr txBox="1">
            <a:spLocks noGrp="1"/>
          </p:cNvSpPr>
          <p:nvPr>
            <p:ph type="body" idx="1"/>
          </p:nvPr>
        </p:nvSpPr>
        <p:spPr>
          <a:xfrm>
            <a:off x="835000" y="1739833"/>
            <a:ext cx="1052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1pPr>
            <a:lvl2pPr marL="914400" lvl="1"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2pPr>
            <a:lvl3pPr marL="1371600" lvl="2"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3pPr>
            <a:lvl4pPr marL="1828800" lvl="3"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4pPr>
            <a:lvl5pPr marL="2286000" lvl="4"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5pPr>
            <a:lvl6pPr marL="2743200" lvl="5"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6pPr>
            <a:lvl7pPr marL="3200400" lvl="6"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7pPr>
            <a:lvl8pPr marL="3657600" lvl="7"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8pPr>
            <a:lvl9pPr marL="4114800" lvl="8"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4608A4DC-9ED8-4729-B76E-8B914F19E1E1}" type="slidenum">
              <a:rPr lang="en-US" smtClean="0"/>
              <a:t>‹#›</a:t>
            </a:fld>
            <a:endParaRPr lang="en-US"/>
          </a:p>
        </p:txBody>
      </p:sp>
    </p:spTree>
    <p:extLst>
      <p:ext uri="{BB962C8B-B14F-4D97-AF65-F5344CB8AC3E}">
        <p14:creationId xmlns:p14="http://schemas.microsoft.com/office/powerpoint/2010/main" val="1436702974"/>
      </p:ext>
    </p:extLst>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9" r:id="rId48"/>
    <p:sldLayoutId id="2147483710" r:id="rId49"/>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ncagr.gov/divisions/soil-water-conservation/programs-initiatives/strap/disasterrecover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181A6AE-61BC-4188-B70C-85B347206DAC}"/>
              </a:ext>
            </a:extLst>
          </p:cNvPr>
          <p:cNvSpPr>
            <a:spLocks noGrp="1"/>
          </p:cNvSpPr>
          <p:nvPr>
            <p:ph type="subTitle" idx="1"/>
          </p:nvPr>
        </p:nvSpPr>
        <p:spPr>
          <a:xfrm>
            <a:off x="1524000" y="5468161"/>
            <a:ext cx="9144000" cy="1247548"/>
          </a:xfrm>
        </p:spPr>
        <p:txBody>
          <a:bodyPr>
            <a:normAutofit fontScale="92500"/>
          </a:bodyPr>
          <a:lstStyle/>
          <a:p>
            <a:r>
              <a:rPr lang="en-US" sz="3200" dirty="0">
                <a:solidFill>
                  <a:schemeClr val="bg1"/>
                </a:solidFill>
              </a:rPr>
              <a:t>Modernizing Conservation Response: </a:t>
            </a:r>
          </a:p>
          <a:p>
            <a:r>
              <a:rPr lang="en-US" sz="3200" dirty="0">
                <a:solidFill>
                  <a:schemeClr val="bg1"/>
                </a:solidFill>
              </a:rPr>
              <a:t>Digital Tools for Federal and State Disaster Site Reporting</a:t>
            </a:r>
          </a:p>
        </p:txBody>
      </p:sp>
    </p:spTree>
    <p:extLst>
      <p:ext uri="{BB962C8B-B14F-4D97-AF65-F5344CB8AC3E}">
        <p14:creationId xmlns:p14="http://schemas.microsoft.com/office/powerpoint/2010/main" val="3331586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6" name="Google Shape;506;p69">
            <a:extLst>
              <a:ext uri="{FF2B5EF4-FFF2-40B4-BE49-F238E27FC236}">
                <a16:creationId xmlns:a16="http://schemas.microsoft.com/office/drawing/2014/main" id="{AD51D8EC-7F73-75DA-1120-803130F56604}"/>
              </a:ext>
            </a:extLst>
          </p:cNvPr>
          <p:cNvSpPr txBox="1">
            <a:spLocks noGrp="1"/>
          </p:cNvSpPr>
          <p:nvPr>
            <p:ph type="title"/>
          </p:nvPr>
        </p:nvSpPr>
        <p:spPr>
          <a:xfrm>
            <a:off x="637509" y="160976"/>
            <a:ext cx="10916982" cy="786739"/>
          </a:xfrm>
          <a:prstGeom prst="rect">
            <a:avLst/>
          </a:prstGeom>
        </p:spPr>
        <p:txBody>
          <a:bodyPr spcFirstLastPara="1" wrap="square" lIns="121900" tIns="121900" rIns="121900" bIns="121900" anchor="b" anchorCtr="0">
            <a:noAutofit/>
          </a:bodyPr>
          <a:lstStyle/>
          <a:p>
            <a:r>
              <a:rPr lang="en-US" sz="4000" dirty="0"/>
              <a:t>Online Editing</a:t>
            </a:r>
            <a:endParaRPr sz="4000" dirty="0"/>
          </a:p>
        </p:txBody>
      </p:sp>
      <p:pic>
        <p:nvPicPr>
          <p:cNvPr id="4" name="Picture 3" descr="Map&#10;&#10;AI-generated content may be incorrect.">
            <a:extLst>
              <a:ext uri="{FF2B5EF4-FFF2-40B4-BE49-F238E27FC236}">
                <a16:creationId xmlns:a16="http://schemas.microsoft.com/office/drawing/2014/main" id="{F068A0BF-4257-5AD2-3B74-E5425F8A4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3082"/>
            <a:ext cx="12192000" cy="586491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55D2-19D2-94C7-C8E4-D1446A878322}"/>
              </a:ext>
            </a:extLst>
          </p:cNvPr>
          <p:cNvSpPr>
            <a:spLocks noGrp="1"/>
          </p:cNvSpPr>
          <p:nvPr>
            <p:ph type="title"/>
          </p:nvPr>
        </p:nvSpPr>
        <p:spPr>
          <a:xfrm>
            <a:off x="474028" y="0"/>
            <a:ext cx="4844732" cy="1600200"/>
          </a:xfrm>
        </p:spPr>
        <p:txBody>
          <a:bodyPr>
            <a:noAutofit/>
          </a:bodyPr>
          <a:lstStyle/>
          <a:p>
            <a:r>
              <a:rPr lang="en-US" sz="4400" dirty="0"/>
              <a:t>Online Editing and Paperless Reporting</a:t>
            </a:r>
            <a:r>
              <a:rPr lang="en" sz="4400" dirty="0"/>
              <a:t> </a:t>
            </a:r>
            <a:endParaRPr lang="en-US" sz="4400" dirty="0"/>
          </a:p>
        </p:txBody>
      </p:sp>
      <p:sp>
        <p:nvSpPr>
          <p:cNvPr id="4" name="Text Placeholder 3">
            <a:extLst>
              <a:ext uri="{FF2B5EF4-FFF2-40B4-BE49-F238E27FC236}">
                <a16:creationId xmlns:a16="http://schemas.microsoft.com/office/drawing/2014/main" id="{62D1D914-5D14-E058-BA56-71973B4B8A2E}"/>
              </a:ext>
            </a:extLst>
          </p:cNvPr>
          <p:cNvSpPr>
            <a:spLocks noGrp="1"/>
          </p:cNvSpPr>
          <p:nvPr>
            <p:ph type="body" sz="half" idx="2"/>
          </p:nvPr>
        </p:nvSpPr>
        <p:spPr>
          <a:xfrm>
            <a:off x="295646" y="2057401"/>
            <a:ext cx="5800354" cy="3093720"/>
          </a:xfrm>
        </p:spPr>
        <p:txBody>
          <a:bodyPr>
            <a:normAutofit lnSpcReduction="10000"/>
          </a:bodyPr>
          <a:lstStyle/>
          <a:p>
            <a:pPr marL="482600" indent="-342900">
              <a:buFont typeface="Arial" panose="020B0604020202020204" pitchFamily="34" charset="0"/>
              <a:buChar char="•"/>
            </a:pPr>
            <a:r>
              <a:rPr lang="en-US" sz="2800" dirty="0"/>
              <a:t>Select and view sites</a:t>
            </a:r>
          </a:p>
          <a:p>
            <a:pPr marL="482600" indent="-342900">
              <a:buFont typeface="Arial" panose="020B0604020202020204" pitchFamily="34" charset="0"/>
              <a:buChar char="•"/>
            </a:pPr>
            <a:r>
              <a:rPr lang="en-US" sz="2800" dirty="0"/>
              <a:t>Markup the map and view post-Helene imagery</a:t>
            </a:r>
          </a:p>
          <a:p>
            <a:pPr marL="482600" indent="-342900">
              <a:buFont typeface="Arial" panose="020B0604020202020204" pitchFamily="34" charset="0"/>
              <a:buChar char="•"/>
            </a:pPr>
            <a:r>
              <a:rPr lang="en-US" sz="2800" dirty="0"/>
              <a:t>Edit details submitted by you or another mobile worker</a:t>
            </a:r>
          </a:p>
          <a:p>
            <a:pPr marL="482600" indent="-342900">
              <a:buFont typeface="Arial" panose="020B0604020202020204" pitchFamily="34" charset="0"/>
              <a:buChar char="•"/>
            </a:pPr>
            <a:r>
              <a:rPr lang="en-US" sz="2800" dirty="0"/>
              <a:t>Generate or request reports within a few clicks</a:t>
            </a:r>
          </a:p>
          <a:p>
            <a:endParaRPr lang="en-US" dirty="0"/>
          </a:p>
        </p:txBody>
      </p:sp>
      <p:pic>
        <p:nvPicPr>
          <p:cNvPr id="5" name="Content Placeholder 4">
            <a:extLst>
              <a:ext uri="{FF2B5EF4-FFF2-40B4-BE49-F238E27FC236}">
                <a16:creationId xmlns:a16="http://schemas.microsoft.com/office/drawing/2014/main" id="{8621773F-F03F-DF10-AF69-0D2156B9CE4F}"/>
              </a:ext>
            </a:extLst>
          </p:cNvPr>
          <p:cNvPicPr>
            <a:picLocks noGrp="1" noChangeAspect="1"/>
          </p:cNvPicPr>
          <p:nvPr>
            <p:ph idx="1"/>
          </p:nvPr>
        </p:nvPicPr>
        <p:blipFill>
          <a:blip r:embed="rId2"/>
          <a:stretch>
            <a:fillRect/>
          </a:stretch>
        </p:blipFill>
        <p:spPr>
          <a:xfrm>
            <a:off x="6391646" y="0"/>
            <a:ext cx="5800354" cy="6923774"/>
          </a:xfrm>
          <a:prstGeom prst="rect">
            <a:avLst/>
          </a:prstGeom>
        </p:spPr>
      </p:pic>
    </p:spTree>
    <p:extLst>
      <p:ext uri="{BB962C8B-B14F-4D97-AF65-F5344CB8AC3E}">
        <p14:creationId xmlns:p14="http://schemas.microsoft.com/office/powerpoint/2010/main" val="1677103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5C367E-C167-3AE0-DCA8-CAFA65CED16A}"/>
              </a:ext>
            </a:extLst>
          </p:cNvPr>
          <p:cNvSpPr>
            <a:spLocks noGrp="1"/>
          </p:cNvSpPr>
          <p:nvPr>
            <p:ph type="title"/>
          </p:nvPr>
        </p:nvSpPr>
        <p:spPr/>
        <p:txBody>
          <a:bodyPr/>
          <a:lstStyle/>
          <a:p>
            <a:r>
              <a:rPr lang="en-US" dirty="0"/>
              <a:t>Accessible online!</a:t>
            </a:r>
          </a:p>
        </p:txBody>
      </p:sp>
      <p:sp>
        <p:nvSpPr>
          <p:cNvPr id="6" name="Content Placeholder 5">
            <a:extLst>
              <a:ext uri="{FF2B5EF4-FFF2-40B4-BE49-F238E27FC236}">
                <a16:creationId xmlns:a16="http://schemas.microsoft.com/office/drawing/2014/main" id="{B7B6248E-0B60-FDDA-34AA-19DAE0CA7628}"/>
              </a:ext>
            </a:extLst>
          </p:cNvPr>
          <p:cNvSpPr>
            <a:spLocks noGrp="1"/>
          </p:cNvSpPr>
          <p:nvPr>
            <p:ph idx="1"/>
          </p:nvPr>
        </p:nvSpPr>
        <p:spPr>
          <a:xfrm>
            <a:off x="838200" y="1581785"/>
            <a:ext cx="10515600" cy="582295"/>
          </a:xfrm>
        </p:spPr>
        <p:txBody>
          <a:bodyPr>
            <a:normAutofit fontScale="92500"/>
          </a:bodyPr>
          <a:lstStyle/>
          <a:p>
            <a:r>
              <a:rPr lang="en-US" dirty="0">
                <a:solidFill>
                  <a:srgbClr val="0070C0"/>
                </a:solidFill>
                <a:hlinkClick r:id="rId2">
                  <a:extLst>
                    <a:ext uri="{A12FA001-AC4F-418D-AE19-62706E023703}">
                      <ahyp:hlinkClr xmlns:ahyp="http://schemas.microsoft.com/office/drawing/2018/hyperlinkcolor" val="tx"/>
                    </a:ext>
                  </a:extLst>
                </a:hlinkClick>
              </a:rPr>
              <a:t>Hurricane Helene EWP &amp; </a:t>
            </a:r>
            <a:r>
              <a:rPr lang="en-US" dirty="0" err="1">
                <a:solidFill>
                  <a:srgbClr val="0070C0"/>
                </a:solidFill>
                <a:hlinkClick r:id="rId2">
                  <a:extLst>
                    <a:ext uri="{A12FA001-AC4F-418D-AE19-62706E023703}">
                      <ahyp:hlinkClr xmlns:ahyp="http://schemas.microsoft.com/office/drawing/2018/hyperlinkcolor" val="tx"/>
                    </a:ext>
                  </a:extLst>
                </a:hlinkClick>
              </a:rPr>
              <a:t>StRAP</a:t>
            </a:r>
            <a:r>
              <a:rPr lang="en-US" dirty="0">
                <a:solidFill>
                  <a:srgbClr val="0070C0"/>
                </a:solidFill>
                <a:hlinkClick r:id="rId2">
                  <a:extLst>
                    <a:ext uri="{A12FA001-AC4F-418D-AE19-62706E023703}">
                      <ahyp:hlinkClr xmlns:ahyp="http://schemas.microsoft.com/office/drawing/2018/hyperlinkcolor" val="tx"/>
                    </a:ext>
                  </a:extLst>
                </a:hlinkClick>
              </a:rPr>
              <a:t> </a:t>
            </a:r>
            <a:r>
              <a:rPr lang="en-US" sz="3200" dirty="0">
                <a:solidFill>
                  <a:srgbClr val="0070C0"/>
                </a:solidFill>
                <a:hlinkClick r:id="rId2">
                  <a:extLst>
                    <a:ext uri="{A12FA001-AC4F-418D-AE19-62706E023703}">
                      <ahyp:hlinkClr xmlns:ahyp="http://schemas.microsoft.com/office/drawing/2018/hyperlinkcolor" val="tx"/>
                    </a:ext>
                  </a:extLst>
                </a:hlinkClick>
              </a:rPr>
              <a:t>Site</a:t>
            </a:r>
            <a:r>
              <a:rPr lang="en-US" dirty="0">
                <a:solidFill>
                  <a:srgbClr val="0070C0"/>
                </a:solidFill>
                <a:hlinkClick r:id="rId2">
                  <a:extLst>
                    <a:ext uri="{A12FA001-AC4F-418D-AE19-62706E023703}">
                      <ahyp:hlinkClr xmlns:ahyp="http://schemas.microsoft.com/office/drawing/2018/hyperlinkcolor" val="tx"/>
                    </a:ext>
                  </a:extLst>
                </a:hlinkClick>
              </a:rPr>
              <a:t> Assessment Tool | NC Agriculture</a:t>
            </a:r>
            <a:endParaRPr lang="en-US" dirty="0">
              <a:solidFill>
                <a:srgbClr val="0070C0"/>
              </a:solidFill>
            </a:endParaRPr>
          </a:p>
          <a:p>
            <a:endParaRPr lang="en-US" dirty="0">
              <a:solidFill>
                <a:srgbClr val="0070C0"/>
              </a:solidFill>
            </a:endParaRPr>
          </a:p>
          <a:p>
            <a:pPr marL="0" indent="0">
              <a:buNone/>
            </a:pPr>
            <a:endParaRPr lang="en-US" dirty="0">
              <a:solidFill>
                <a:srgbClr val="0070C0"/>
              </a:solidFill>
            </a:endParaRPr>
          </a:p>
        </p:txBody>
      </p:sp>
      <p:pic>
        <p:nvPicPr>
          <p:cNvPr id="14" name="Picture 13">
            <a:extLst>
              <a:ext uri="{FF2B5EF4-FFF2-40B4-BE49-F238E27FC236}">
                <a16:creationId xmlns:a16="http://schemas.microsoft.com/office/drawing/2014/main" id="{87C33616-B292-7807-439E-20716C9C8D56}"/>
              </a:ext>
            </a:extLst>
          </p:cNvPr>
          <p:cNvPicPr>
            <a:picLocks noChangeAspect="1"/>
          </p:cNvPicPr>
          <p:nvPr/>
        </p:nvPicPr>
        <p:blipFill>
          <a:blip r:embed="rId3"/>
          <a:stretch>
            <a:fillRect/>
          </a:stretch>
        </p:blipFill>
        <p:spPr>
          <a:xfrm>
            <a:off x="2556240" y="2407920"/>
            <a:ext cx="6226080" cy="4534293"/>
          </a:xfrm>
          <a:prstGeom prst="rect">
            <a:avLst/>
          </a:prstGeom>
        </p:spPr>
      </p:pic>
    </p:spTree>
    <p:extLst>
      <p:ext uri="{BB962C8B-B14F-4D97-AF65-F5344CB8AC3E}">
        <p14:creationId xmlns:p14="http://schemas.microsoft.com/office/powerpoint/2010/main" val="4048416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54E999-2B24-6717-BB01-FEC05ECF7770}"/>
              </a:ext>
            </a:extLst>
          </p:cNvPr>
          <p:cNvPicPr>
            <a:picLocks noChangeAspect="1"/>
          </p:cNvPicPr>
          <p:nvPr/>
        </p:nvPicPr>
        <p:blipFill>
          <a:blip r:embed="rId3"/>
          <a:stretch>
            <a:fillRect/>
          </a:stretch>
        </p:blipFill>
        <p:spPr>
          <a:xfrm>
            <a:off x="1188721" y="137160"/>
            <a:ext cx="9698414" cy="6598920"/>
          </a:xfrm>
          <a:prstGeom prst="rect">
            <a:avLst/>
          </a:prstGeom>
        </p:spPr>
      </p:pic>
    </p:spTree>
    <p:extLst>
      <p:ext uri="{BB962C8B-B14F-4D97-AF65-F5344CB8AC3E}">
        <p14:creationId xmlns:p14="http://schemas.microsoft.com/office/powerpoint/2010/main" val="559333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F7840-F417-F90D-C628-EEB60C7A886A}"/>
              </a:ext>
            </a:extLst>
          </p:cNvPr>
          <p:cNvSpPr>
            <a:spLocks noGrp="1"/>
          </p:cNvSpPr>
          <p:nvPr>
            <p:ph type="title"/>
          </p:nvPr>
        </p:nvSpPr>
        <p:spPr/>
        <p:txBody>
          <a:bodyPr/>
          <a:lstStyle/>
          <a:p>
            <a:r>
              <a:rPr lang="en-US" dirty="0"/>
              <a:t>Current State Funding</a:t>
            </a:r>
          </a:p>
        </p:txBody>
      </p:sp>
      <p:sp>
        <p:nvSpPr>
          <p:cNvPr id="6" name="Content Placeholder 5">
            <a:extLst>
              <a:ext uri="{FF2B5EF4-FFF2-40B4-BE49-F238E27FC236}">
                <a16:creationId xmlns:a16="http://schemas.microsoft.com/office/drawing/2014/main" id="{1F770994-62A5-47B4-4821-5E85C8F9576E}"/>
              </a:ext>
            </a:extLst>
          </p:cNvPr>
          <p:cNvSpPr>
            <a:spLocks noGrp="1"/>
          </p:cNvSpPr>
          <p:nvPr>
            <p:ph idx="1"/>
          </p:nvPr>
        </p:nvSpPr>
        <p:spPr>
          <a:xfrm>
            <a:off x="838200" y="1690688"/>
            <a:ext cx="10515600" cy="3775075"/>
          </a:xfrm>
        </p:spPr>
        <p:txBody>
          <a:bodyPr>
            <a:normAutofit fontScale="92500" lnSpcReduction="10000"/>
          </a:bodyPr>
          <a:lstStyle/>
          <a:p>
            <a:pPr marL="285750" indent="-285750">
              <a:spcBef>
                <a:spcPts val="600"/>
              </a:spcBef>
            </a:pPr>
            <a:r>
              <a:rPr lang="en-US" sz="2400" dirty="0"/>
              <a:t>$</a:t>
            </a:r>
            <a:r>
              <a:rPr lang="en-US" dirty="0"/>
              <a:t>40 million total funding</a:t>
            </a:r>
          </a:p>
          <a:p>
            <a:pPr marL="742950" lvl="1" indent="-285750">
              <a:spcBef>
                <a:spcPts val="600"/>
              </a:spcBef>
            </a:pPr>
            <a:r>
              <a:rPr lang="en-US" sz="2800" dirty="0"/>
              <a:t>$25M from Disaster Recovery Bill SL 2024-57</a:t>
            </a:r>
          </a:p>
          <a:p>
            <a:pPr marL="742950" lvl="1" indent="-285750">
              <a:spcBef>
                <a:spcPts val="600"/>
              </a:spcBef>
            </a:pPr>
            <a:r>
              <a:rPr lang="en-US" sz="2800" dirty="0"/>
              <a:t>$15M from Disaster Recovery Act of 2025- Part II</a:t>
            </a:r>
          </a:p>
          <a:p>
            <a:pPr marL="742950" lvl="1" indent="-285750">
              <a:spcBef>
                <a:spcPts val="600"/>
              </a:spcBef>
            </a:pPr>
            <a:endParaRPr lang="en-US" sz="500" dirty="0"/>
          </a:p>
          <a:p>
            <a:pPr marL="285750" indent="-285750">
              <a:spcBef>
                <a:spcPts val="600"/>
              </a:spcBef>
            </a:pPr>
            <a:r>
              <a:rPr lang="en-US" dirty="0"/>
              <a:t>Limitation: “Shall not expend funds ... On any activities that will be, or likely will be, covered by federal funds.” </a:t>
            </a:r>
          </a:p>
          <a:p>
            <a:pPr marL="742950" lvl="1" indent="-285750">
              <a:spcBef>
                <a:spcPts val="600"/>
              </a:spcBef>
            </a:pPr>
            <a:r>
              <a:rPr lang="en-US" sz="2800" dirty="0"/>
              <a:t>Allocations have been delayed as sites covered by Federal funds changed</a:t>
            </a:r>
          </a:p>
          <a:p>
            <a:pPr marL="742950" lvl="1" indent="-285750">
              <a:spcBef>
                <a:spcPts val="600"/>
              </a:spcBef>
            </a:pPr>
            <a:r>
              <a:rPr lang="en-US" sz="2800" dirty="0"/>
              <a:t>FEMA and ACOE have done extensive work </a:t>
            </a:r>
          </a:p>
          <a:p>
            <a:pPr marL="742950" lvl="1" indent="-285750">
              <a:spcBef>
                <a:spcPts val="600"/>
              </a:spcBef>
            </a:pPr>
            <a:r>
              <a:rPr lang="en-US" sz="2800" dirty="0"/>
              <a:t>Federal shut down implications</a:t>
            </a:r>
          </a:p>
          <a:p>
            <a:endParaRPr lang="en-US" dirty="0"/>
          </a:p>
        </p:txBody>
      </p:sp>
    </p:spTree>
    <p:extLst>
      <p:ext uri="{BB962C8B-B14F-4D97-AF65-F5344CB8AC3E}">
        <p14:creationId xmlns:p14="http://schemas.microsoft.com/office/powerpoint/2010/main" val="2337718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3361-2A67-0F91-7701-7211DA2D3911}"/>
              </a:ext>
            </a:extLst>
          </p:cNvPr>
          <p:cNvSpPr>
            <a:spLocks noGrp="1"/>
          </p:cNvSpPr>
          <p:nvPr>
            <p:ph type="title"/>
          </p:nvPr>
        </p:nvSpPr>
        <p:spPr>
          <a:xfrm>
            <a:off x="336868" y="313238"/>
            <a:ext cx="6338147" cy="1600200"/>
          </a:xfrm>
        </p:spPr>
        <p:txBody>
          <a:bodyPr>
            <a:normAutofit/>
          </a:bodyPr>
          <a:lstStyle/>
          <a:p>
            <a:r>
              <a:rPr lang="en-US" sz="3600" b="1" dirty="0"/>
              <a:t>Tool is Available for Statewide Use</a:t>
            </a:r>
            <a:br>
              <a:rPr lang="en-US" sz="3600" b="1" dirty="0"/>
            </a:br>
            <a:r>
              <a:rPr lang="en-US" sz="600" b="1" dirty="0"/>
              <a:t>  </a:t>
            </a:r>
            <a:br>
              <a:rPr lang="en-US" dirty="0"/>
            </a:br>
            <a:r>
              <a:rPr lang="en-US" sz="2800" dirty="0"/>
              <a:t>Tropical Storm Chantal </a:t>
            </a:r>
            <a:br>
              <a:rPr lang="en-US" sz="2800" dirty="0"/>
            </a:br>
            <a:r>
              <a:rPr lang="en-US" sz="2800" dirty="0"/>
              <a:t>Central NC: July 6, 2025</a:t>
            </a:r>
          </a:p>
        </p:txBody>
      </p:sp>
      <p:pic>
        <p:nvPicPr>
          <p:cNvPr id="4098" name="Picture 2">
            <a:extLst>
              <a:ext uri="{FF2B5EF4-FFF2-40B4-BE49-F238E27FC236}">
                <a16:creationId xmlns:a16="http://schemas.microsoft.com/office/drawing/2014/main" id="{64DCAB8C-23DF-48D8-9183-42E651AEA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2243813"/>
            <a:ext cx="5835227" cy="32823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724D4FE-2215-7CC0-7697-4E168DE7AF77}"/>
              </a:ext>
            </a:extLst>
          </p:cNvPr>
          <p:cNvPicPr>
            <a:picLocks noChangeAspect="1"/>
          </p:cNvPicPr>
          <p:nvPr/>
        </p:nvPicPr>
        <p:blipFill>
          <a:blip r:embed="rId3"/>
          <a:stretch>
            <a:fillRect/>
          </a:stretch>
        </p:blipFill>
        <p:spPr>
          <a:xfrm>
            <a:off x="6873240" y="8438"/>
            <a:ext cx="5162012" cy="6833014"/>
          </a:xfrm>
          <a:prstGeom prst="rect">
            <a:avLst/>
          </a:prstGeom>
        </p:spPr>
      </p:pic>
      <p:sp>
        <p:nvSpPr>
          <p:cNvPr id="9" name="TextBox 8">
            <a:extLst>
              <a:ext uri="{FF2B5EF4-FFF2-40B4-BE49-F238E27FC236}">
                <a16:creationId xmlns:a16="http://schemas.microsoft.com/office/drawing/2014/main" id="{CD6B2382-9207-91AD-4727-915D733F10A4}"/>
              </a:ext>
            </a:extLst>
          </p:cNvPr>
          <p:cNvSpPr txBox="1"/>
          <p:nvPr/>
        </p:nvSpPr>
        <p:spPr>
          <a:xfrm>
            <a:off x="2233454" y="5156796"/>
            <a:ext cx="3246120" cy="369332"/>
          </a:xfrm>
          <a:prstGeom prst="rect">
            <a:avLst/>
          </a:prstGeom>
          <a:noFill/>
        </p:spPr>
        <p:txBody>
          <a:bodyPr wrap="square" rtlCol="0">
            <a:spAutoFit/>
          </a:bodyPr>
          <a:lstStyle/>
          <a:p>
            <a:r>
              <a:rPr lang="en-US" i="1" dirty="0"/>
              <a:t>Photo courtesy of ABC news</a:t>
            </a:r>
          </a:p>
        </p:txBody>
      </p:sp>
    </p:spTree>
    <p:extLst>
      <p:ext uri="{BB962C8B-B14F-4D97-AF65-F5344CB8AC3E}">
        <p14:creationId xmlns:p14="http://schemas.microsoft.com/office/powerpoint/2010/main" val="2092024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posing for a photo&#10;&#10;AI-generated content may be incorrect.">
            <a:extLst>
              <a:ext uri="{FF2B5EF4-FFF2-40B4-BE49-F238E27FC236}">
                <a16:creationId xmlns:a16="http://schemas.microsoft.com/office/drawing/2014/main" id="{CD966C68-2F22-F080-4E01-5685BC06621B}"/>
              </a:ext>
            </a:extLst>
          </p:cNvPr>
          <p:cNvPicPr>
            <a:picLocks noChangeAspect="1"/>
          </p:cNvPicPr>
          <p:nvPr/>
        </p:nvPicPr>
        <p:blipFill>
          <a:blip r:embed="rId3">
            <a:extLst>
              <a:ext uri="{28A0092B-C50C-407E-A947-70E740481C1C}">
                <a14:useLocalDpi xmlns:a14="http://schemas.microsoft.com/office/drawing/2010/main" val="0"/>
              </a:ext>
            </a:extLst>
          </a:blip>
          <a:srcRect t="9746" b="41413"/>
          <a:stretch>
            <a:fillRect/>
          </a:stretch>
        </p:blipFill>
        <p:spPr>
          <a:xfrm>
            <a:off x="20" y="10"/>
            <a:ext cx="12191980" cy="4465973"/>
          </a:xfrm>
          <a:prstGeom prst="rect">
            <a:avLst/>
          </a:prstGeom>
        </p:spPr>
      </p:pic>
      <p:sp>
        <p:nvSpPr>
          <p:cNvPr id="30" name="Rectangle: Rounded Corners 29">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332FDF9-C341-D6B1-B0C0-E6D8942125CC}"/>
              </a:ext>
            </a:extLst>
          </p:cNvPr>
          <p:cNvSpPr>
            <a:spLocks noGrp="1"/>
          </p:cNvSpPr>
          <p:nvPr>
            <p:ph type="title"/>
          </p:nvPr>
        </p:nvSpPr>
        <p:spPr>
          <a:xfrm>
            <a:off x="566928" y="4203278"/>
            <a:ext cx="8557193" cy="536063"/>
          </a:xfrm>
        </p:spPr>
        <p:txBody>
          <a:bodyPr vert="horz" lIns="91440" tIns="45720" rIns="91440" bIns="45720" rtlCol="0">
            <a:normAutofit/>
          </a:bodyPr>
          <a:lstStyle/>
          <a:p>
            <a:r>
              <a:rPr lang="en-US" sz="2800">
                <a:solidFill>
                  <a:schemeClr val="bg1"/>
                </a:solidFill>
              </a:rPr>
              <a:t>Surge Week – A Success Story</a:t>
            </a:r>
          </a:p>
        </p:txBody>
      </p:sp>
      <p:sp>
        <p:nvSpPr>
          <p:cNvPr id="18" name="Content Placeholder 17">
            <a:extLst>
              <a:ext uri="{FF2B5EF4-FFF2-40B4-BE49-F238E27FC236}">
                <a16:creationId xmlns:a16="http://schemas.microsoft.com/office/drawing/2014/main" id="{2C67192E-911C-DDB6-98BC-493FC0740FB8}"/>
              </a:ext>
            </a:extLst>
          </p:cNvPr>
          <p:cNvSpPr>
            <a:spLocks noGrp="1"/>
          </p:cNvSpPr>
          <p:nvPr>
            <p:ph idx="1"/>
          </p:nvPr>
        </p:nvSpPr>
        <p:spPr>
          <a:xfrm>
            <a:off x="106680" y="4956315"/>
            <a:ext cx="12085320" cy="453886"/>
          </a:xfrm>
        </p:spPr>
        <p:txBody>
          <a:bodyPr>
            <a:normAutofit/>
          </a:bodyPr>
          <a:lstStyle/>
          <a:p>
            <a:pPr marL="0" indent="0">
              <a:buNone/>
            </a:pPr>
            <a:r>
              <a:rPr lang="en-US" sz="2600" dirty="0"/>
              <a:t>      55 people      5 days      Assessed 100+ sites      71 sites EWP eligible      3 counties</a:t>
            </a:r>
          </a:p>
        </p:txBody>
      </p:sp>
      <p:sp>
        <p:nvSpPr>
          <p:cNvPr id="6" name="TextBox 5">
            <a:extLst>
              <a:ext uri="{FF2B5EF4-FFF2-40B4-BE49-F238E27FC236}">
                <a16:creationId xmlns:a16="http://schemas.microsoft.com/office/drawing/2014/main" id="{CFA8AF26-F9C6-D8A3-2B80-C63E7C45B051}"/>
              </a:ext>
            </a:extLst>
          </p:cNvPr>
          <p:cNvSpPr txBox="1"/>
          <p:nvPr/>
        </p:nvSpPr>
        <p:spPr>
          <a:xfrm>
            <a:off x="310134" y="5644510"/>
            <a:ext cx="11571732" cy="830997"/>
          </a:xfrm>
          <a:prstGeom prst="rect">
            <a:avLst/>
          </a:prstGeom>
          <a:noFill/>
        </p:spPr>
        <p:txBody>
          <a:bodyPr wrap="square" rtlCol="0">
            <a:spAutoFit/>
          </a:bodyPr>
          <a:lstStyle/>
          <a:p>
            <a:pPr algn="ctr"/>
            <a:r>
              <a:rPr lang="en-US" sz="2400" i="1" dirty="0"/>
              <a:t>“When I was a boy and I would see scary things in the news, my mother would say to me, ‘Look for the helpers. You will always find people who are helping.’ Mr. Fred Rogers</a:t>
            </a:r>
            <a:endParaRPr lang="en-US" sz="2400" dirty="0"/>
          </a:p>
        </p:txBody>
      </p:sp>
    </p:spTree>
    <p:extLst>
      <p:ext uri="{BB962C8B-B14F-4D97-AF65-F5344CB8AC3E}">
        <p14:creationId xmlns:p14="http://schemas.microsoft.com/office/powerpoint/2010/main" val="318284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descr="Photos of damage following Hurricane Helene in Lake Lure, NC on Sept. 28, 2024.">
            <a:extLst>
              <a:ext uri="{FF2B5EF4-FFF2-40B4-BE49-F238E27FC236}">
                <a16:creationId xmlns:a16="http://schemas.microsoft.com/office/drawing/2014/main" id="{7964EF35-9D34-B99F-7898-94524BB00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915" r="-2" b="-2"/>
          <a:stretch>
            <a:fillRect/>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6" descr="Damage from Tropical Storm Helene as seen from a North Carolina National Guard UH-60L Black Hawk helicopter near Green Mountain, N.C., Wednesday, Oct. 2, 2024.">
            <a:extLst>
              <a:ext uri="{FF2B5EF4-FFF2-40B4-BE49-F238E27FC236}">
                <a16:creationId xmlns:a16="http://schemas.microsoft.com/office/drawing/2014/main" id="{49B54AFD-3762-8F8E-05C1-0C1271C95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06"/>
          <a:stretch>
            <a:fillRect/>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2" descr="Atley Cannon, 9, walks along the Cane River, in Cane River, N.C., which flooded his uncle's home after remnants of Hurricane Helene brought record rainfall and catastrophic flooding to the region.">
            <a:extLst>
              <a:ext uri="{FF2B5EF4-FFF2-40B4-BE49-F238E27FC236}">
                <a16:creationId xmlns:a16="http://schemas.microsoft.com/office/drawing/2014/main" id="{94FEE596-D712-0585-266B-0CC89121B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46"/>
          <a:stretch>
            <a:fillRect/>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4" name="Freeform: Shape 13">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90D55C-98C4-20B6-D32B-ECF1EEA5844D}"/>
              </a:ext>
            </a:extLst>
          </p:cNvPr>
          <p:cNvSpPr>
            <a:spLocks noGrp="1"/>
          </p:cNvSpPr>
          <p:nvPr>
            <p:ph type="title"/>
          </p:nvPr>
        </p:nvSpPr>
        <p:spPr>
          <a:xfrm>
            <a:off x="466344" y="504255"/>
            <a:ext cx="2807208" cy="1325563"/>
          </a:xfrm>
        </p:spPr>
        <p:txBody>
          <a:bodyPr>
            <a:normAutofit/>
          </a:bodyPr>
          <a:lstStyle/>
          <a:p>
            <a:r>
              <a:rPr lang="en-US" dirty="0"/>
              <a:t>Why?</a:t>
            </a:r>
          </a:p>
        </p:txBody>
      </p:sp>
      <p:sp>
        <p:nvSpPr>
          <p:cNvPr id="18" name="Rectangle 17">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4B0E556-4B35-11AD-9601-E655DA782E48}"/>
              </a:ext>
            </a:extLst>
          </p:cNvPr>
          <p:cNvSpPr>
            <a:spLocks noGrp="1"/>
          </p:cNvSpPr>
          <p:nvPr>
            <p:ph idx="1"/>
          </p:nvPr>
        </p:nvSpPr>
        <p:spPr>
          <a:xfrm>
            <a:off x="0" y="2564012"/>
            <a:ext cx="3817798" cy="4678010"/>
          </a:xfrm>
        </p:spPr>
        <p:txBody>
          <a:bodyPr>
            <a:normAutofit/>
          </a:bodyPr>
          <a:lstStyle/>
          <a:p>
            <a:r>
              <a:rPr lang="en-US" dirty="0"/>
              <a:t>Hurricane Helene: September 27, 2024</a:t>
            </a:r>
          </a:p>
          <a:p>
            <a:r>
              <a:rPr lang="en-US" dirty="0"/>
              <a:t>30 inches of rain</a:t>
            </a:r>
          </a:p>
          <a:p>
            <a:endParaRPr lang="en-US" sz="1700" dirty="0"/>
          </a:p>
        </p:txBody>
      </p:sp>
      <p:pic>
        <p:nvPicPr>
          <p:cNvPr id="4" name="Picture 4" descr="Members of the Indiana Task Force 1 Search and Rescue team search for a missing woman along the Buck Creek in Lake Tahoma, N.C. on Oct. 2, 2024. Her fiancee was also swept into the flood in the aftermath of Hurricane Helene, but was rescued.">
            <a:extLst>
              <a:ext uri="{FF2B5EF4-FFF2-40B4-BE49-F238E27FC236}">
                <a16:creationId xmlns:a16="http://schemas.microsoft.com/office/drawing/2014/main" id="{CEF4912A-FCE5-06A8-7A8C-0E1DF6D22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3887" r="1" b="18333"/>
          <a:stretch>
            <a:fillRect/>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460CB9F-44F9-6BAC-14F8-A74D9198AA8F}"/>
              </a:ext>
            </a:extLst>
          </p:cNvPr>
          <p:cNvSpPr txBox="1"/>
          <p:nvPr/>
        </p:nvSpPr>
        <p:spPr>
          <a:xfrm>
            <a:off x="6169330" y="6304003"/>
            <a:ext cx="6118860" cy="369332"/>
          </a:xfrm>
          <a:prstGeom prst="rect">
            <a:avLst/>
          </a:prstGeom>
          <a:noFill/>
        </p:spPr>
        <p:txBody>
          <a:bodyPr wrap="square">
            <a:spAutoFit/>
          </a:bodyPr>
          <a:lstStyle/>
          <a:p>
            <a:r>
              <a:rPr lang="en-US" i="1" dirty="0"/>
              <a:t>Photos courtesy of Asheville Citizen Times</a:t>
            </a:r>
          </a:p>
        </p:txBody>
      </p:sp>
    </p:spTree>
    <p:extLst>
      <p:ext uri="{BB962C8B-B14F-4D97-AF65-F5344CB8AC3E}">
        <p14:creationId xmlns:p14="http://schemas.microsoft.com/office/powerpoint/2010/main" val="3206461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1D70B5-97AD-A8D9-F23F-89AF0D89A11E}"/>
              </a:ext>
            </a:extLst>
          </p:cNvPr>
          <p:cNvSpPr>
            <a:spLocks noGrp="1"/>
          </p:cNvSpPr>
          <p:nvPr>
            <p:ph type="title"/>
          </p:nvPr>
        </p:nvSpPr>
        <p:spPr>
          <a:xfrm>
            <a:off x="0" y="-213360"/>
            <a:ext cx="12192000" cy="1325563"/>
          </a:xfrm>
        </p:spPr>
        <p:txBody>
          <a:bodyPr/>
          <a:lstStyle/>
          <a:p>
            <a:pPr algn="ctr"/>
            <a:r>
              <a:rPr lang="en-US" b="1" dirty="0"/>
              <a:t>Two Day Rainfall Estimates</a:t>
            </a:r>
          </a:p>
        </p:txBody>
      </p:sp>
      <p:pic>
        <p:nvPicPr>
          <p:cNvPr id="5122" name="Picture 2">
            <a:extLst>
              <a:ext uri="{FF2B5EF4-FFF2-40B4-BE49-F238E27FC236}">
                <a16:creationId xmlns:a16="http://schemas.microsoft.com/office/drawing/2014/main" id="{B9F26A71-F05C-D614-FB28-CE113B500E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54"/>
          <a:stretch>
            <a:fillRect/>
          </a:stretch>
        </p:blipFill>
        <p:spPr bwMode="auto">
          <a:xfrm>
            <a:off x="1125378" y="815268"/>
            <a:ext cx="9788843" cy="547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16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0F37B-42BD-AC28-00CF-C5BE63F03EB1}"/>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D4008C82-09D4-6A9F-72F2-C8389AB84BCE}"/>
              </a:ext>
            </a:extLst>
          </p:cNvPr>
          <p:cNvPicPr>
            <a:picLocks noChangeAspect="1"/>
          </p:cNvPicPr>
          <p:nvPr/>
        </p:nvPicPr>
        <p:blipFill>
          <a:blip r:embed="rId3"/>
          <a:stretch>
            <a:fillRect/>
          </a:stretch>
        </p:blipFill>
        <p:spPr>
          <a:xfrm>
            <a:off x="6942667" y="4064000"/>
            <a:ext cx="3725333" cy="2794000"/>
          </a:xfrm>
          <a:prstGeom prst="rect">
            <a:avLst/>
          </a:prstGeom>
        </p:spPr>
      </p:pic>
      <p:pic>
        <p:nvPicPr>
          <p:cNvPr id="22" name="Picture 21">
            <a:extLst>
              <a:ext uri="{FF2B5EF4-FFF2-40B4-BE49-F238E27FC236}">
                <a16:creationId xmlns:a16="http://schemas.microsoft.com/office/drawing/2014/main" id="{C5298D27-4733-C2E8-3C86-3D13509E0E46}"/>
              </a:ext>
            </a:extLst>
          </p:cNvPr>
          <p:cNvPicPr>
            <a:picLocks noChangeAspect="1"/>
          </p:cNvPicPr>
          <p:nvPr/>
        </p:nvPicPr>
        <p:blipFill>
          <a:blip r:embed="rId4"/>
          <a:srcRect l="8929"/>
          <a:stretch/>
        </p:blipFill>
        <p:spPr>
          <a:xfrm>
            <a:off x="3752330" y="3628768"/>
            <a:ext cx="3886200" cy="3200400"/>
          </a:xfrm>
          <a:prstGeom prst="rect">
            <a:avLst/>
          </a:prstGeom>
        </p:spPr>
      </p:pic>
      <p:pic>
        <p:nvPicPr>
          <p:cNvPr id="9" name="Picture 8">
            <a:extLst>
              <a:ext uri="{FF2B5EF4-FFF2-40B4-BE49-F238E27FC236}">
                <a16:creationId xmlns:a16="http://schemas.microsoft.com/office/drawing/2014/main" id="{EDC8D0F8-DDB9-DEF6-78C0-FBD97D7EBF54}"/>
              </a:ext>
            </a:extLst>
          </p:cNvPr>
          <p:cNvPicPr>
            <a:picLocks noChangeAspect="1"/>
          </p:cNvPicPr>
          <p:nvPr/>
        </p:nvPicPr>
        <p:blipFill>
          <a:blip r:embed="rId5" cstate="print">
            <a:extLst>
              <a:ext uri="{28A0092B-C50C-407E-A947-70E740481C1C}">
                <a14:useLocalDpi xmlns:a14="http://schemas.microsoft.com/office/drawing/2010/main" val="0"/>
              </a:ext>
            </a:extLst>
          </a:blip>
          <a:srcRect l="7500"/>
          <a:stretch/>
        </p:blipFill>
        <p:spPr>
          <a:xfrm rot="5400000">
            <a:off x="1168399" y="660400"/>
            <a:ext cx="3759200" cy="3048000"/>
          </a:xfrm>
          <a:prstGeom prst="rect">
            <a:avLst/>
          </a:prstGeom>
        </p:spPr>
      </p:pic>
      <p:pic>
        <p:nvPicPr>
          <p:cNvPr id="12" name="Picture 11" descr="A picture containing tree, outdoor&#10;&#10;Description automatically generated">
            <a:extLst>
              <a:ext uri="{FF2B5EF4-FFF2-40B4-BE49-F238E27FC236}">
                <a16:creationId xmlns:a16="http://schemas.microsoft.com/office/drawing/2014/main" id="{CE7963A1-D7CC-C0BA-9E85-BCCFBD030034}"/>
              </a:ext>
            </a:extLst>
          </p:cNvPr>
          <p:cNvPicPr>
            <a:picLocks noChangeAspect="1"/>
          </p:cNvPicPr>
          <p:nvPr/>
        </p:nvPicPr>
        <p:blipFill>
          <a:blip r:embed="rId6" cstate="print">
            <a:extLst>
              <a:ext uri="{28A0092B-C50C-407E-A947-70E740481C1C}">
                <a14:useLocalDpi xmlns:a14="http://schemas.microsoft.com/office/drawing/2010/main" val="0"/>
              </a:ext>
            </a:extLst>
          </a:blip>
          <a:srcRect l="7500"/>
          <a:stretch/>
        </p:blipFill>
        <p:spPr>
          <a:xfrm rot="5400000">
            <a:off x="4216401" y="660399"/>
            <a:ext cx="3759203" cy="3048006"/>
          </a:xfrm>
          <a:prstGeom prst="rect">
            <a:avLst/>
          </a:prstGeom>
        </p:spPr>
      </p:pic>
      <p:pic>
        <p:nvPicPr>
          <p:cNvPr id="14" name="Picture 13" descr="A picture containing text, outdoor&#10;&#10;Description automatically generated">
            <a:extLst>
              <a:ext uri="{FF2B5EF4-FFF2-40B4-BE49-F238E27FC236}">
                <a16:creationId xmlns:a16="http://schemas.microsoft.com/office/drawing/2014/main" id="{83D45093-0976-41A6-34E1-D0A1FC88346F}"/>
              </a:ext>
            </a:extLst>
          </p:cNvPr>
          <p:cNvPicPr>
            <a:picLocks noChangeAspect="1"/>
          </p:cNvPicPr>
          <p:nvPr/>
        </p:nvPicPr>
        <p:blipFill>
          <a:blip r:embed="rId7" cstate="print">
            <a:extLst>
              <a:ext uri="{28A0092B-C50C-407E-A947-70E740481C1C}">
                <a14:useLocalDpi xmlns:a14="http://schemas.microsoft.com/office/drawing/2010/main" val="0"/>
              </a:ext>
            </a:extLst>
          </a:blip>
          <a:srcRect l="7500"/>
          <a:stretch/>
        </p:blipFill>
        <p:spPr>
          <a:xfrm rot="5400000">
            <a:off x="7264398" y="660399"/>
            <a:ext cx="3759202" cy="3048007"/>
          </a:xfrm>
          <a:prstGeom prst="rect">
            <a:avLst/>
          </a:prstGeom>
        </p:spPr>
      </p:pic>
      <p:pic>
        <p:nvPicPr>
          <p:cNvPr id="15" name="Picture 14">
            <a:extLst>
              <a:ext uri="{FF2B5EF4-FFF2-40B4-BE49-F238E27FC236}">
                <a16:creationId xmlns:a16="http://schemas.microsoft.com/office/drawing/2014/main" id="{ABA239B9-3D56-9DDA-8B0C-9081156B1901}"/>
              </a:ext>
            </a:extLst>
          </p:cNvPr>
          <p:cNvPicPr>
            <a:picLocks noChangeAspect="1"/>
          </p:cNvPicPr>
          <p:nvPr/>
        </p:nvPicPr>
        <p:blipFill>
          <a:blip r:embed="rId5" cstate="print">
            <a:extLst>
              <a:ext uri="{28A0092B-C50C-407E-A947-70E740481C1C}">
                <a14:useLocalDpi xmlns:a14="http://schemas.microsoft.com/office/drawing/2010/main" val="0"/>
              </a:ext>
            </a:extLst>
          </a:blip>
          <a:srcRect l="7500"/>
          <a:stretch/>
        </p:blipFill>
        <p:spPr>
          <a:xfrm rot="5400000">
            <a:off x="1172519" y="355600"/>
            <a:ext cx="3759200" cy="3048000"/>
          </a:xfrm>
          <a:prstGeom prst="rect">
            <a:avLst/>
          </a:prstGeom>
        </p:spPr>
      </p:pic>
      <p:pic>
        <p:nvPicPr>
          <p:cNvPr id="18" name="Picture 17" descr="A picture containing tree, outdoor&#10;&#10;Description automatically generated">
            <a:extLst>
              <a:ext uri="{FF2B5EF4-FFF2-40B4-BE49-F238E27FC236}">
                <a16:creationId xmlns:a16="http://schemas.microsoft.com/office/drawing/2014/main" id="{C9B6995F-8680-EC36-542A-1787A1321750}"/>
              </a:ext>
            </a:extLst>
          </p:cNvPr>
          <p:cNvPicPr>
            <a:picLocks noChangeAspect="1"/>
          </p:cNvPicPr>
          <p:nvPr/>
        </p:nvPicPr>
        <p:blipFill>
          <a:blip r:embed="rId6" cstate="print">
            <a:extLst>
              <a:ext uri="{28A0092B-C50C-407E-A947-70E740481C1C}">
                <a14:useLocalDpi xmlns:a14="http://schemas.microsoft.com/office/drawing/2010/main" val="0"/>
              </a:ext>
            </a:extLst>
          </a:blip>
          <a:srcRect l="7500"/>
          <a:stretch/>
        </p:blipFill>
        <p:spPr>
          <a:xfrm rot="5400000">
            <a:off x="4220521" y="355599"/>
            <a:ext cx="3759203" cy="3048006"/>
          </a:xfrm>
          <a:prstGeom prst="rect">
            <a:avLst/>
          </a:prstGeom>
        </p:spPr>
      </p:pic>
      <p:pic>
        <p:nvPicPr>
          <p:cNvPr id="19" name="Picture 18" descr="A picture containing text, outdoor&#10;&#10;Description automatically generated">
            <a:extLst>
              <a:ext uri="{FF2B5EF4-FFF2-40B4-BE49-F238E27FC236}">
                <a16:creationId xmlns:a16="http://schemas.microsoft.com/office/drawing/2014/main" id="{121ECBAF-0F51-E739-AB90-556EDE441A12}"/>
              </a:ext>
            </a:extLst>
          </p:cNvPr>
          <p:cNvPicPr>
            <a:picLocks noChangeAspect="1"/>
          </p:cNvPicPr>
          <p:nvPr/>
        </p:nvPicPr>
        <p:blipFill>
          <a:blip r:embed="rId7" cstate="print">
            <a:extLst>
              <a:ext uri="{28A0092B-C50C-407E-A947-70E740481C1C}">
                <a14:useLocalDpi xmlns:a14="http://schemas.microsoft.com/office/drawing/2010/main" val="0"/>
              </a:ext>
            </a:extLst>
          </a:blip>
          <a:srcRect l="7500"/>
          <a:stretch/>
        </p:blipFill>
        <p:spPr>
          <a:xfrm rot="5400000">
            <a:off x="7268518" y="355599"/>
            <a:ext cx="3759202" cy="3048007"/>
          </a:xfrm>
          <a:prstGeom prst="rect">
            <a:avLst/>
          </a:prstGeom>
        </p:spPr>
      </p:pic>
      <p:pic>
        <p:nvPicPr>
          <p:cNvPr id="21" name="Picture 20" descr="A picture containing outdoor, tree, plant&#10;&#10;Description automatically generated">
            <a:extLst>
              <a:ext uri="{FF2B5EF4-FFF2-40B4-BE49-F238E27FC236}">
                <a16:creationId xmlns:a16="http://schemas.microsoft.com/office/drawing/2014/main" id="{E9E36A08-5486-C795-4F80-E446D0CD8C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011881" y="3302004"/>
            <a:ext cx="4063997" cy="3047998"/>
          </a:xfrm>
          <a:prstGeom prst="rect">
            <a:avLst/>
          </a:prstGeom>
        </p:spPr>
      </p:pic>
    </p:spTree>
    <p:extLst>
      <p:ext uri="{BB962C8B-B14F-4D97-AF65-F5344CB8AC3E}">
        <p14:creationId xmlns:p14="http://schemas.microsoft.com/office/powerpoint/2010/main" val="2968941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A3EE1CC-6C0D-79A3-D648-9DA0149D13EE}"/>
              </a:ext>
            </a:extLst>
          </p:cNvPr>
          <p:cNvPicPr>
            <a:picLocks noGrp="1" noChangeAspect="1"/>
          </p:cNvPicPr>
          <p:nvPr>
            <p:ph sz="half" idx="1"/>
          </p:nvPr>
        </p:nvPicPr>
        <p:blipFill>
          <a:blip r:embed="rId3"/>
          <a:stretch>
            <a:fillRect/>
          </a:stretch>
        </p:blipFill>
        <p:spPr>
          <a:xfrm>
            <a:off x="1552832" y="1730475"/>
            <a:ext cx="3857367" cy="5137822"/>
          </a:xfrm>
          <a:prstGeom prst="rect">
            <a:avLst/>
          </a:prstGeom>
        </p:spPr>
      </p:pic>
      <p:pic>
        <p:nvPicPr>
          <p:cNvPr id="8" name="Picture 7">
            <a:extLst>
              <a:ext uri="{FF2B5EF4-FFF2-40B4-BE49-F238E27FC236}">
                <a16:creationId xmlns:a16="http://schemas.microsoft.com/office/drawing/2014/main" id="{880A2E5F-7D31-4888-FB7E-C0B039FEBF83}"/>
              </a:ext>
            </a:extLst>
          </p:cNvPr>
          <p:cNvPicPr>
            <a:picLocks noChangeAspect="1"/>
          </p:cNvPicPr>
          <p:nvPr/>
        </p:nvPicPr>
        <p:blipFill>
          <a:blip r:embed="rId4"/>
          <a:stretch>
            <a:fillRect/>
          </a:stretch>
        </p:blipFill>
        <p:spPr>
          <a:xfrm>
            <a:off x="1464341" y="1"/>
            <a:ext cx="2845010" cy="2135973"/>
          </a:xfrm>
          <a:prstGeom prst="rect">
            <a:avLst/>
          </a:prstGeom>
        </p:spPr>
      </p:pic>
      <p:pic>
        <p:nvPicPr>
          <p:cNvPr id="17" name="Picture 16">
            <a:extLst>
              <a:ext uri="{FF2B5EF4-FFF2-40B4-BE49-F238E27FC236}">
                <a16:creationId xmlns:a16="http://schemas.microsoft.com/office/drawing/2014/main" id="{A35F6538-6281-8C99-9C20-1E1A2FA9CE07}"/>
              </a:ext>
            </a:extLst>
          </p:cNvPr>
          <p:cNvPicPr>
            <a:picLocks noChangeAspect="1"/>
          </p:cNvPicPr>
          <p:nvPr/>
        </p:nvPicPr>
        <p:blipFill>
          <a:blip r:embed="rId5"/>
          <a:stretch>
            <a:fillRect/>
          </a:stretch>
        </p:blipFill>
        <p:spPr>
          <a:xfrm>
            <a:off x="5867400" y="0"/>
            <a:ext cx="4800600" cy="3604188"/>
          </a:xfrm>
          <a:prstGeom prst="rect">
            <a:avLst/>
          </a:prstGeom>
        </p:spPr>
      </p:pic>
      <p:pic>
        <p:nvPicPr>
          <p:cNvPr id="11" name="Picture 10">
            <a:extLst>
              <a:ext uri="{FF2B5EF4-FFF2-40B4-BE49-F238E27FC236}">
                <a16:creationId xmlns:a16="http://schemas.microsoft.com/office/drawing/2014/main" id="{2A30010F-033B-0A0C-60F1-53974E6FF0C6}"/>
              </a:ext>
            </a:extLst>
          </p:cNvPr>
          <p:cNvPicPr>
            <a:picLocks noChangeAspect="1"/>
          </p:cNvPicPr>
          <p:nvPr/>
        </p:nvPicPr>
        <p:blipFill>
          <a:blip r:embed="rId6"/>
          <a:stretch>
            <a:fillRect/>
          </a:stretch>
        </p:blipFill>
        <p:spPr>
          <a:xfrm>
            <a:off x="5357363" y="2895601"/>
            <a:ext cx="5310638" cy="3987114"/>
          </a:xfrm>
          <a:prstGeom prst="rect">
            <a:avLst/>
          </a:prstGeom>
        </p:spPr>
      </p:pic>
      <p:pic>
        <p:nvPicPr>
          <p:cNvPr id="19" name="Content Placeholder 18">
            <a:extLst>
              <a:ext uri="{FF2B5EF4-FFF2-40B4-BE49-F238E27FC236}">
                <a16:creationId xmlns:a16="http://schemas.microsoft.com/office/drawing/2014/main" id="{1CDC52D4-55D4-FACE-42D1-F226BCC1E086}"/>
              </a:ext>
            </a:extLst>
          </p:cNvPr>
          <p:cNvPicPr>
            <a:picLocks noGrp="1" noChangeAspect="1"/>
          </p:cNvPicPr>
          <p:nvPr>
            <p:ph sz="half" idx="2"/>
          </p:nvPr>
        </p:nvPicPr>
        <p:blipFill>
          <a:blip r:embed="rId7" cstate="print">
            <a:extLst>
              <a:ext uri="{28A0092B-C50C-407E-A947-70E740481C1C}">
                <a14:useLocalDpi xmlns:a14="http://schemas.microsoft.com/office/drawing/2010/main" val="0"/>
              </a:ext>
            </a:extLst>
          </a:blip>
          <a:srcRect l="3125" t="1650" r="-47" b="7980"/>
          <a:stretch/>
        </p:blipFill>
        <p:spPr>
          <a:xfrm rot="5400000">
            <a:off x="3110681" y="632858"/>
            <a:ext cx="4298949" cy="3006230"/>
          </a:xfrm>
        </p:spPr>
      </p:pic>
    </p:spTree>
    <p:extLst>
      <p:ext uri="{BB962C8B-B14F-4D97-AF65-F5344CB8AC3E}">
        <p14:creationId xmlns:p14="http://schemas.microsoft.com/office/powerpoint/2010/main" val="3071844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92439-A67B-C922-9648-E9AEEE606857}"/>
              </a:ext>
            </a:extLst>
          </p:cNvPr>
          <p:cNvSpPr>
            <a:spLocks noGrp="1"/>
          </p:cNvSpPr>
          <p:nvPr>
            <p:ph type="title"/>
          </p:nvPr>
        </p:nvSpPr>
        <p:spPr>
          <a:xfrm>
            <a:off x="362338" y="234497"/>
            <a:ext cx="11226282" cy="1325563"/>
          </a:xfrm>
        </p:spPr>
        <p:txBody>
          <a:bodyPr/>
          <a:lstStyle/>
          <a:p>
            <a:r>
              <a:rPr lang="en-US" dirty="0"/>
              <a:t>How can conservation staff assess all these sites?</a:t>
            </a:r>
          </a:p>
        </p:txBody>
      </p:sp>
      <p:sp>
        <p:nvSpPr>
          <p:cNvPr id="3" name="Content Placeholder 2">
            <a:extLst>
              <a:ext uri="{FF2B5EF4-FFF2-40B4-BE49-F238E27FC236}">
                <a16:creationId xmlns:a16="http://schemas.microsoft.com/office/drawing/2014/main" id="{44088C8D-086A-3873-1A9C-9F67283ABE96}"/>
              </a:ext>
            </a:extLst>
          </p:cNvPr>
          <p:cNvSpPr>
            <a:spLocks noGrp="1"/>
          </p:cNvSpPr>
          <p:nvPr>
            <p:ph idx="1"/>
          </p:nvPr>
        </p:nvSpPr>
        <p:spPr>
          <a:xfrm>
            <a:off x="1073020" y="1541462"/>
            <a:ext cx="10515600" cy="3775075"/>
          </a:xfrm>
        </p:spPr>
        <p:txBody>
          <a:bodyPr/>
          <a:lstStyle/>
          <a:p>
            <a:r>
              <a:rPr lang="en-US" dirty="0"/>
              <a:t>Over 1/3 of the state impacted – not our typical players or storm event</a:t>
            </a:r>
          </a:p>
          <a:p>
            <a:r>
              <a:rPr lang="en-US" dirty="0"/>
              <a:t>No electronic tool widely available</a:t>
            </a:r>
          </a:p>
          <a:p>
            <a:r>
              <a:rPr lang="en-US" dirty="0"/>
              <a:t>Help from a data management and staffing perspective needed</a:t>
            </a:r>
          </a:p>
          <a:p>
            <a:pPr marL="0" indent="0">
              <a:buNone/>
            </a:pPr>
            <a:endParaRPr lang="en-US" dirty="0"/>
          </a:p>
        </p:txBody>
      </p:sp>
    </p:spTree>
    <p:extLst>
      <p:ext uri="{BB962C8B-B14F-4D97-AF65-F5344CB8AC3E}">
        <p14:creationId xmlns:p14="http://schemas.microsoft.com/office/powerpoint/2010/main" val="2287146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DEA75-4DF4-9161-2AC5-69A1E20DD7C4}"/>
              </a:ext>
            </a:extLst>
          </p:cNvPr>
          <p:cNvSpPr>
            <a:spLocks noGrp="1"/>
          </p:cNvSpPr>
          <p:nvPr>
            <p:ph type="title"/>
          </p:nvPr>
        </p:nvSpPr>
        <p:spPr/>
        <p:txBody>
          <a:bodyPr/>
          <a:lstStyle/>
          <a:p>
            <a:r>
              <a:rPr lang="en-US" dirty="0"/>
              <a:t>Assessment Tool Created</a:t>
            </a:r>
          </a:p>
        </p:txBody>
      </p:sp>
      <p:sp>
        <p:nvSpPr>
          <p:cNvPr id="3" name="Content Placeholder 2">
            <a:extLst>
              <a:ext uri="{FF2B5EF4-FFF2-40B4-BE49-F238E27FC236}">
                <a16:creationId xmlns:a16="http://schemas.microsoft.com/office/drawing/2014/main" id="{EE8D591A-97B7-976D-3BC8-F7C6713EF8AB}"/>
              </a:ext>
            </a:extLst>
          </p:cNvPr>
          <p:cNvSpPr>
            <a:spLocks noGrp="1"/>
          </p:cNvSpPr>
          <p:nvPr>
            <p:ph idx="1"/>
          </p:nvPr>
        </p:nvSpPr>
        <p:spPr/>
        <p:txBody>
          <a:bodyPr/>
          <a:lstStyle/>
          <a:p>
            <a:r>
              <a:rPr lang="en-US" dirty="0"/>
              <a:t>Led to the development of a new tool that can be used for federal and state programs</a:t>
            </a:r>
          </a:p>
          <a:p>
            <a:pPr lvl="1"/>
            <a:r>
              <a:rPr lang="en-US" dirty="0"/>
              <a:t>Emergency Watershed Program (EWP)</a:t>
            </a:r>
          </a:p>
          <a:p>
            <a:pPr lvl="1"/>
            <a:r>
              <a:rPr lang="en-US" dirty="0"/>
              <a:t>Streamflow Rehabilitation Assistance Program (</a:t>
            </a:r>
            <a:r>
              <a:rPr lang="en-US" dirty="0" err="1"/>
              <a:t>StRAP</a:t>
            </a:r>
            <a:r>
              <a:rPr lang="en-US" dirty="0"/>
              <a:t>)</a:t>
            </a:r>
          </a:p>
          <a:p>
            <a:pPr lvl="1"/>
            <a:endParaRPr lang="en-US" dirty="0"/>
          </a:p>
          <a:p>
            <a:pPr marL="0" indent="0">
              <a:buNone/>
            </a:pPr>
            <a:r>
              <a:rPr lang="en-US" dirty="0"/>
              <a:t>Special thanks to division staff: Allie Dinwiddie, Steven Porson and Matt Safford for the development of this tool and the MANY district staff who tested, refined and improved the app.  </a:t>
            </a:r>
          </a:p>
        </p:txBody>
      </p:sp>
    </p:spTree>
    <p:extLst>
      <p:ext uri="{BB962C8B-B14F-4D97-AF65-F5344CB8AC3E}">
        <p14:creationId xmlns:p14="http://schemas.microsoft.com/office/powerpoint/2010/main" val="3074887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6D05-7928-AFF3-8270-F789C30612D5}"/>
              </a:ext>
            </a:extLst>
          </p:cNvPr>
          <p:cNvSpPr>
            <a:spLocks noGrp="1"/>
          </p:cNvSpPr>
          <p:nvPr>
            <p:ph type="title"/>
          </p:nvPr>
        </p:nvSpPr>
        <p:spPr/>
        <p:txBody>
          <a:bodyPr/>
          <a:lstStyle/>
          <a:p>
            <a:r>
              <a:rPr lang="en-US" dirty="0"/>
              <a:t>EWP &amp; </a:t>
            </a:r>
            <a:r>
              <a:rPr lang="en-US" dirty="0" err="1"/>
              <a:t>StRAP</a:t>
            </a:r>
            <a:r>
              <a:rPr lang="en-US" dirty="0"/>
              <a:t> Site Assessment Tool</a:t>
            </a:r>
          </a:p>
        </p:txBody>
      </p:sp>
      <p:sp>
        <p:nvSpPr>
          <p:cNvPr id="3" name="Content Placeholder 2">
            <a:extLst>
              <a:ext uri="{FF2B5EF4-FFF2-40B4-BE49-F238E27FC236}">
                <a16:creationId xmlns:a16="http://schemas.microsoft.com/office/drawing/2014/main" id="{FB2AB476-D1BE-5B3D-4121-AC2756D7728E}"/>
              </a:ext>
            </a:extLst>
          </p:cNvPr>
          <p:cNvSpPr>
            <a:spLocks noGrp="1"/>
          </p:cNvSpPr>
          <p:nvPr>
            <p:ph idx="1"/>
          </p:nvPr>
        </p:nvSpPr>
        <p:spPr/>
        <p:txBody>
          <a:bodyPr/>
          <a:lstStyle/>
          <a:p>
            <a:r>
              <a:rPr lang="en-US" dirty="0"/>
              <a:t>What is the EWP &amp; </a:t>
            </a:r>
            <a:r>
              <a:rPr lang="en-US" dirty="0" err="1"/>
              <a:t>StRAP</a:t>
            </a:r>
            <a:r>
              <a:rPr lang="en-US" dirty="0"/>
              <a:t> reporting tool?</a:t>
            </a:r>
          </a:p>
          <a:p>
            <a:pPr lvl="1"/>
            <a:r>
              <a:rPr lang="en-US" dirty="0"/>
              <a:t>Mobile and desktop ArcGIS app to gather data and generate reports for EWP forms</a:t>
            </a:r>
          </a:p>
          <a:p>
            <a:pPr lvl="1"/>
            <a:r>
              <a:rPr lang="en-US" dirty="0"/>
              <a:t>Projects denied federal funding move to </a:t>
            </a:r>
            <a:r>
              <a:rPr lang="en-US" dirty="0" err="1"/>
              <a:t>StRAP</a:t>
            </a:r>
            <a:r>
              <a:rPr lang="en-US" dirty="0"/>
              <a:t> consideration</a:t>
            </a:r>
          </a:p>
          <a:p>
            <a:endParaRPr lang="en-US" dirty="0"/>
          </a:p>
          <a:p>
            <a:r>
              <a:rPr lang="en-US" dirty="0"/>
              <a:t>Why and How was it developed?</a:t>
            </a:r>
          </a:p>
          <a:p>
            <a:pPr lvl="1"/>
            <a:r>
              <a:rPr lang="en-US" dirty="0"/>
              <a:t>Simplified and automated the paper process</a:t>
            </a:r>
          </a:p>
          <a:p>
            <a:pPr lvl="1"/>
            <a:r>
              <a:rPr lang="en-US" dirty="0"/>
              <a:t>Coordinated and streamlined with NRCS &amp; local SWC districts</a:t>
            </a:r>
          </a:p>
          <a:p>
            <a:endParaRPr lang="en-US" dirty="0"/>
          </a:p>
        </p:txBody>
      </p:sp>
    </p:spTree>
    <p:extLst>
      <p:ext uri="{BB962C8B-B14F-4D97-AF65-F5344CB8AC3E}">
        <p14:creationId xmlns:p14="http://schemas.microsoft.com/office/powerpoint/2010/main" val="903576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8E7D-F24B-B7A7-EE97-72920FD522D0}"/>
              </a:ext>
            </a:extLst>
          </p:cNvPr>
          <p:cNvSpPr>
            <a:spLocks noGrp="1"/>
          </p:cNvSpPr>
          <p:nvPr>
            <p:ph type="title"/>
          </p:nvPr>
        </p:nvSpPr>
        <p:spPr>
          <a:xfrm>
            <a:off x="1" y="-244056"/>
            <a:ext cx="11948160" cy="1325563"/>
          </a:xfrm>
        </p:spPr>
        <p:txBody>
          <a:bodyPr/>
          <a:lstStyle/>
          <a:p>
            <a:r>
              <a:rPr lang="en-US" dirty="0"/>
              <a:t>Data Collection</a:t>
            </a:r>
          </a:p>
        </p:txBody>
      </p:sp>
      <p:pic>
        <p:nvPicPr>
          <p:cNvPr id="4" name="Picture 3" descr="Map&#10;&#10;AI-generated content may be incorrect.">
            <a:extLst>
              <a:ext uri="{FF2B5EF4-FFF2-40B4-BE49-F238E27FC236}">
                <a16:creationId xmlns:a16="http://schemas.microsoft.com/office/drawing/2014/main" id="{CB02CDCC-1A39-D6C5-4B85-4A5E33AE29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8866" y="1447483"/>
            <a:ext cx="2492243" cy="5396537"/>
          </a:xfrm>
          <a:prstGeom prst="rect">
            <a:avLst/>
          </a:prstGeom>
        </p:spPr>
      </p:pic>
      <p:pic>
        <p:nvPicPr>
          <p:cNvPr id="5" name="Picture 4" descr="Graphical user interface, text, application, chat or text message&#10;&#10;AI-generated content may be incorrect.">
            <a:extLst>
              <a:ext uri="{FF2B5EF4-FFF2-40B4-BE49-F238E27FC236}">
                <a16:creationId xmlns:a16="http://schemas.microsoft.com/office/drawing/2014/main" id="{D135196A-9941-E9FE-D90C-4D37082D0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469" y="1491944"/>
            <a:ext cx="2492243" cy="5396536"/>
          </a:xfrm>
          <a:prstGeom prst="rect">
            <a:avLst/>
          </a:prstGeom>
        </p:spPr>
      </p:pic>
      <p:pic>
        <p:nvPicPr>
          <p:cNvPr id="6" name="Picture 5" descr="Graphical user interface, text, application&#10;&#10;AI-generated content may be incorrect.">
            <a:extLst>
              <a:ext uri="{FF2B5EF4-FFF2-40B4-BE49-F238E27FC236}">
                <a16:creationId xmlns:a16="http://schemas.microsoft.com/office/drawing/2014/main" id="{36FF8233-BA19-C9D9-05B8-63BEEFB39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5107" y="1491943"/>
            <a:ext cx="2492243" cy="5396537"/>
          </a:xfrm>
          <a:prstGeom prst="rect">
            <a:avLst/>
          </a:prstGeom>
        </p:spPr>
      </p:pic>
      <p:sp>
        <p:nvSpPr>
          <p:cNvPr id="7" name="Google Shape;744;p92">
            <a:extLst>
              <a:ext uri="{FF2B5EF4-FFF2-40B4-BE49-F238E27FC236}">
                <a16:creationId xmlns:a16="http://schemas.microsoft.com/office/drawing/2014/main" id="{E5257D23-EFD3-AB6D-5C91-8C76A1B7A320}"/>
              </a:ext>
            </a:extLst>
          </p:cNvPr>
          <p:cNvSpPr txBox="1">
            <a:spLocks/>
          </p:cNvSpPr>
          <p:nvPr/>
        </p:nvSpPr>
        <p:spPr>
          <a:xfrm>
            <a:off x="3573149" y="875125"/>
            <a:ext cx="2845600" cy="411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Field Maps</a:t>
            </a:r>
          </a:p>
        </p:txBody>
      </p:sp>
      <p:sp>
        <p:nvSpPr>
          <p:cNvPr id="8" name="Google Shape;744;p92">
            <a:extLst>
              <a:ext uri="{FF2B5EF4-FFF2-40B4-BE49-F238E27FC236}">
                <a16:creationId xmlns:a16="http://schemas.microsoft.com/office/drawing/2014/main" id="{2253D474-0139-D69D-3073-02416B94E642}"/>
              </a:ext>
            </a:extLst>
          </p:cNvPr>
          <p:cNvSpPr txBox="1">
            <a:spLocks/>
          </p:cNvSpPr>
          <p:nvPr/>
        </p:nvSpPr>
        <p:spPr>
          <a:xfrm>
            <a:off x="8232371" y="875125"/>
            <a:ext cx="2845600" cy="411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Survey 123</a:t>
            </a:r>
          </a:p>
        </p:txBody>
      </p:sp>
    </p:spTree>
    <p:extLst>
      <p:ext uri="{BB962C8B-B14F-4D97-AF65-F5344CB8AC3E}">
        <p14:creationId xmlns:p14="http://schemas.microsoft.com/office/powerpoint/2010/main" val="2521179753"/>
      </p:ext>
    </p:extLst>
  </p:cSld>
  <p:clrMapOvr>
    <a:masterClrMapping/>
  </p:clrMapOvr>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inimalist Grayscale Pitch Deck XL by Slidesgo">
  <a:themeElements>
    <a:clrScheme name="Simple Light">
      <a:dk1>
        <a:srgbClr val="000000"/>
      </a:dk1>
      <a:lt1>
        <a:srgbClr val="EEEEEE"/>
      </a:lt1>
      <a:dk2>
        <a:srgbClr val="DBDBDB"/>
      </a:dk2>
      <a:lt2>
        <a:srgbClr val="929292"/>
      </a:lt2>
      <a:accent1>
        <a:srgbClr val="383838"/>
      </a:accent1>
      <a:accent2>
        <a:srgbClr val="383838"/>
      </a:accent2>
      <a:accent3>
        <a:srgbClr val="383838"/>
      </a:accent3>
      <a:accent4>
        <a:srgbClr val="383838"/>
      </a:accent4>
      <a:accent5>
        <a:srgbClr val="FFFFFF"/>
      </a:accent5>
      <a:accent6>
        <a:srgbClr val="FFFFFF"/>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7A360FB37D664FA8875538C2A2DEF2" ma:contentTypeVersion="16" ma:contentTypeDescription="Create a new document." ma:contentTypeScope="" ma:versionID="95f7a26ae5e98c8152d7dd98c9bad7eb">
  <xsd:schema xmlns:xsd="http://www.w3.org/2001/XMLSchema" xmlns:xs="http://www.w3.org/2001/XMLSchema" xmlns:p="http://schemas.microsoft.com/office/2006/metadata/properties" xmlns:ns3="d7a42493-f124-4c9f-9a04-94e7ef23d4e7" xmlns:ns4="7df0ff7a-d9b3-49aa-a16d-43fbf74f4ba8" targetNamespace="http://schemas.microsoft.com/office/2006/metadata/properties" ma:root="true" ma:fieldsID="54c1857b7efe8bca24a9ae3c1615efa9" ns3:_="" ns4:_="">
    <xsd:import namespace="d7a42493-f124-4c9f-9a04-94e7ef23d4e7"/>
    <xsd:import namespace="7df0ff7a-d9b3-49aa-a16d-43fbf74f4ba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LengthInSeconds" minOccurs="0"/>
                <xsd:element ref="ns3:MediaServiceOCR"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a42493-f124-4c9f-9a04-94e7ef23d4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descrip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f0ff7a-d9b3-49aa-a16d-43fbf74f4ba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7a42493-f124-4c9f-9a04-94e7ef23d4e7" xsi:nil="true"/>
  </documentManagement>
</p:properties>
</file>

<file path=customXml/itemProps1.xml><?xml version="1.0" encoding="utf-8"?>
<ds:datastoreItem xmlns:ds="http://schemas.openxmlformats.org/officeDocument/2006/customXml" ds:itemID="{9D488E88-611B-4610-9DCA-FC8D3B5C38A1}">
  <ds:schemaRefs>
    <ds:schemaRef ds:uri="http://schemas.microsoft.com/sharepoint/v3/contenttype/forms"/>
  </ds:schemaRefs>
</ds:datastoreItem>
</file>

<file path=customXml/itemProps2.xml><?xml version="1.0" encoding="utf-8"?>
<ds:datastoreItem xmlns:ds="http://schemas.openxmlformats.org/officeDocument/2006/customXml" ds:itemID="{10EC9B8F-5290-4406-AB52-8ED0634654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a42493-f124-4c9f-9a04-94e7ef23d4e7"/>
    <ds:schemaRef ds:uri="7df0ff7a-d9b3-49aa-a16d-43fbf74f4b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627978-2605-496E-8DB9-073B4AE82D31}">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d7a42493-f124-4c9f-9a04-94e7ef23d4e7"/>
    <ds:schemaRef ds:uri="7df0ff7a-d9b3-49aa-a16d-43fbf74f4ba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1340</TotalTime>
  <Words>620</Words>
  <Application>Microsoft Office PowerPoint</Application>
  <PresentationFormat>Widescreen</PresentationFormat>
  <Paragraphs>62</Paragraphs>
  <Slides>16</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Aptos</vt:lpstr>
      <vt:lpstr>Arial</vt:lpstr>
      <vt:lpstr>Calibri</vt:lpstr>
      <vt:lpstr>Calibri Light</vt:lpstr>
      <vt:lpstr>Didact Gothic</vt:lpstr>
      <vt:lpstr>Julius Sans One</vt:lpstr>
      <vt:lpstr>Montserrat</vt:lpstr>
      <vt:lpstr>Questrial</vt:lpstr>
      <vt:lpstr>Office Theme</vt:lpstr>
      <vt:lpstr>Minimalist Grayscale Pitch Deck XL by Slidesgo</vt:lpstr>
      <vt:lpstr>PowerPoint Presentation</vt:lpstr>
      <vt:lpstr>Why?</vt:lpstr>
      <vt:lpstr>Two Day Rainfall Estimates</vt:lpstr>
      <vt:lpstr>PowerPoint Presentation</vt:lpstr>
      <vt:lpstr>PowerPoint Presentation</vt:lpstr>
      <vt:lpstr>How can conservation staff assess all these sites?</vt:lpstr>
      <vt:lpstr>Assessment Tool Created</vt:lpstr>
      <vt:lpstr>EWP &amp; StRAP Site Assessment Tool</vt:lpstr>
      <vt:lpstr>Data Collection</vt:lpstr>
      <vt:lpstr>Online Editing</vt:lpstr>
      <vt:lpstr>Online Editing and Paperless Reporting </vt:lpstr>
      <vt:lpstr>Accessible online!</vt:lpstr>
      <vt:lpstr>PowerPoint Presentation</vt:lpstr>
      <vt:lpstr>Current State Funding</vt:lpstr>
      <vt:lpstr>Tool is Available for Statewide Use    Tropical Storm Chantal  Central NC: July 6, 2025</vt:lpstr>
      <vt:lpstr>Surge Week – A Success 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Mucha, Sydney B</dc:creator>
  <cp:lastModifiedBy>Henshaw, Julie</cp:lastModifiedBy>
  <cp:revision>16</cp:revision>
  <cp:lastPrinted>2025-10-28T11:42:53Z</cp:lastPrinted>
  <dcterms:created xsi:type="dcterms:W3CDTF">2022-04-05T12:51:27Z</dcterms:created>
  <dcterms:modified xsi:type="dcterms:W3CDTF">2025-10-28T22:46:44Z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0x010100BF7A360FB37D664FA8875538C2A2DEF2</vt:lpwstr>
  </property>
</Properties>
</file>